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272" r:id="rId6"/>
    <p:sldId id="317" r:id="rId7"/>
    <p:sldId id="275" r:id="rId8"/>
    <p:sldId id="321" r:id="rId9"/>
    <p:sldId id="319" r:id="rId10"/>
    <p:sldId id="276" r:id="rId11"/>
    <p:sldId id="318" r:id="rId12"/>
    <p:sldId id="285" r:id="rId13"/>
    <p:sldId id="307" r:id="rId14"/>
    <p:sldId id="289" r:id="rId15"/>
    <p:sldId id="309" r:id="rId16"/>
    <p:sldId id="308" r:id="rId17"/>
    <p:sldId id="310" r:id="rId18"/>
    <p:sldId id="312" r:id="rId19"/>
    <p:sldId id="315" r:id="rId20"/>
    <p:sldId id="322" r:id="rId21"/>
    <p:sldId id="316" r:id="rId22"/>
    <p:sldId id="311" r:id="rId23"/>
    <p:sldId id="305" r:id="rId24"/>
    <p:sldId id="261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 Intro - 0:22" id="{6CC86C57-9EEA-4623-9A54-B635659A0FD5}">
          <p14:sldIdLst>
            <p14:sldId id="272"/>
            <p14:sldId id="317"/>
            <p14:sldId id="275"/>
            <p14:sldId id="321"/>
            <p14:sldId id="319"/>
          </p14:sldIdLst>
        </p14:section>
        <p14:section name="2 Info Management 0:54" id="{5927B433-CF1D-4A42-B16C-BC9D6BD92436}">
          <p14:sldIdLst>
            <p14:sldId id="276"/>
            <p14:sldId id="318"/>
          </p14:sldIdLst>
        </p14:section>
        <p14:section name="3 Responsibilities 0:33" id="{67E943AA-F6B6-4C3E-AF13-3680BAEB15A8}">
          <p14:sldIdLst>
            <p14:sldId id="285"/>
            <p14:sldId id="307"/>
          </p14:sldIdLst>
        </p14:section>
        <p14:section name="4 Legislation 0:31" id="{45581BDA-C382-4743-9734-668479F0F061}">
          <p14:sldIdLst>
            <p14:sldId id="289"/>
          </p14:sldIdLst>
        </p14:section>
        <p14:section name="5 Information management practices 2:00" id="{907AD431-22D9-4E6B-B1EE-CF698FEB135A}">
          <p14:sldIdLst>
            <p14:sldId id="309"/>
            <p14:sldId id="308"/>
            <p14:sldId id="310"/>
            <p14:sldId id="312"/>
            <p14:sldId id="315"/>
            <p14:sldId id="322"/>
            <p14:sldId id="316"/>
            <p14:sldId id="311"/>
          </p14:sldIdLst>
        </p14:section>
        <p14:section name="6 recap 0:18" id="{38BFDAF7-2745-4F7D-B821-C45CCB5FBAFB}">
          <p14:sldIdLst>
            <p14:sldId id="305"/>
            <p14:sldId id="261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2F2"/>
    <a:srgbClr val="F5F2E8"/>
    <a:srgbClr val="DDD7E7"/>
    <a:srgbClr val="554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0CCF47-1309-420C-AD94-7E9666C34A11}" v="56" dt="2024-06-14T04:06:28.4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788" autoAdjust="0"/>
    <p:restoredTop sz="94660" autoAdjust="0"/>
  </p:normalViewPr>
  <p:slideViewPr>
    <p:cSldViewPr snapToGrid="0">
      <p:cViewPr varScale="1">
        <p:scale>
          <a:sx n="103" d="100"/>
          <a:sy n="103" d="100"/>
        </p:scale>
        <p:origin x="150" y="6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547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hes, Melissa" userId="9ea60e4f-ab8f-4e99-9316-0299eebf9caf" providerId="ADAL" clId="{460CCF47-1309-420C-AD94-7E9666C34A11}"/>
    <pc:docChg chg="undo custSel modSld">
      <pc:chgData name="Hughes, Melissa" userId="9ea60e4f-ab8f-4e99-9316-0299eebf9caf" providerId="ADAL" clId="{460CCF47-1309-420C-AD94-7E9666C34A11}" dt="2024-06-14T04:19:24.421" v="176" actId="1076"/>
      <pc:docMkLst>
        <pc:docMk/>
      </pc:docMkLst>
      <pc:sldChg chg="addSp delSp modSp mod delAnim">
        <pc:chgData name="Hughes, Melissa" userId="9ea60e4f-ab8f-4e99-9316-0299eebf9caf" providerId="ADAL" clId="{460CCF47-1309-420C-AD94-7E9666C34A11}" dt="2024-06-14T03:46:05.103" v="21" actId="1076"/>
        <pc:sldMkLst>
          <pc:docMk/>
          <pc:sldMk cId="1259351895" sldId="275"/>
        </pc:sldMkLst>
        <pc:picChg chg="del">
          <ac:chgData name="Hughes, Melissa" userId="9ea60e4f-ab8f-4e99-9316-0299eebf9caf" providerId="ADAL" clId="{460CCF47-1309-420C-AD94-7E9666C34A11}" dt="2024-06-14T03:45:04.372" v="2" actId="478"/>
          <ac:picMkLst>
            <pc:docMk/>
            <pc:sldMk cId="1259351895" sldId="275"/>
            <ac:picMk id="3" creationId="{44EB1533-721C-F5D8-8B88-6573BD833C33}"/>
          </ac:picMkLst>
        </pc:picChg>
        <pc:picChg chg="add mod">
          <ac:chgData name="Hughes, Melissa" userId="9ea60e4f-ab8f-4e99-9316-0299eebf9caf" providerId="ADAL" clId="{460CCF47-1309-420C-AD94-7E9666C34A11}" dt="2024-06-14T03:45:57.999" v="20" actId="14100"/>
          <ac:picMkLst>
            <pc:docMk/>
            <pc:sldMk cId="1259351895" sldId="275"/>
            <ac:picMk id="4" creationId="{65D1C551-B1D4-F9B2-1081-1453BEC92962}"/>
          </ac:picMkLst>
        </pc:picChg>
        <pc:picChg chg="add mod">
          <ac:chgData name="Hughes, Melissa" userId="9ea60e4f-ab8f-4e99-9316-0299eebf9caf" providerId="ADAL" clId="{460CCF47-1309-420C-AD94-7E9666C34A11}" dt="2024-06-14T03:45:52.914" v="18" actId="1076"/>
          <ac:picMkLst>
            <pc:docMk/>
            <pc:sldMk cId="1259351895" sldId="275"/>
            <ac:picMk id="5" creationId="{3D9BE427-ADCA-B385-20FF-822B7CA43A08}"/>
          </ac:picMkLst>
        </pc:picChg>
        <pc:picChg chg="add mod">
          <ac:chgData name="Hughes, Melissa" userId="9ea60e4f-ab8f-4e99-9316-0299eebf9caf" providerId="ADAL" clId="{460CCF47-1309-420C-AD94-7E9666C34A11}" dt="2024-06-14T03:45:55.333" v="19" actId="1076"/>
          <ac:picMkLst>
            <pc:docMk/>
            <pc:sldMk cId="1259351895" sldId="275"/>
            <ac:picMk id="9" creationId="{A7E31903-070D-33EE-63CF-848C13E2ED38}"/>
          </ac:picMkLst>
        </pc:picChg>
        <pc:picChg chg="add mod">
          <ac:chgData name="Hughes, Melissa" userId="9ea60e4f-ab8f-4e99-9316-0299eebf9caf" providerId="ADAL" clId="{460CCF47-1309-420C-AD94-7E9666C34A11}" dt="2024-06-14T03:46:05.103" v="21" actId="1076"/>
          <ac:picMkLst>
            <pc:docMk/>
            <pc:sldMk cId="1259351895" sldId="275"/>
            <ac:picMk id="10" creationId="{30681E73-5A6F-9202-F9CC-A7784C03220B}"/>
          </ac:picMkLst>
        </pc:picChg>
        <pc:picChg chg="add mod">
          <ac:chgData name="Hughes, Melissa" userId="9ea60e4f-ab8f-4e99-9316-0299eebf9caf" providerId="ADAL" clId="{460CCF47-1309-420C-AD94-7E9666C34A11}" dt="2024-06-14T03:45:40.724" v="16" actId="1076"/>
          <ac:picMkLst>
            <pc:docMk/>
            <pc:sldMk cId="1259351895" sldId="275"/>
            <ac:picMk id="11" creationId="{9B0D4A3D-CD3A-067D-657F-00AEE1C23FD3}"/>
          </ac:picMkLst>
        </pc:picChg>
      </pc:sldChg>
      <pc:sldChg chg="addSp delSp modSp mod addAnim delAnim">
        <pc:chgData name="Hughes, Melissa" userId="9ea60e4f-ab8f-4e99-9316-0299eebf9caf" providerId="ADAL" clId="{460CCF47-1309-420C-AD94-7E9666C34A11}" dt="2024-06-14T04:13:28.102" v="103" actId="478"/>
        <pc:sldMkLst>
          <pc:docMk/>
          <pc:sldMk cId="11533427" sldId="276"/>
        </pc:sldMkLst>
        <pc:picChg chg="add mod">
          <ac:chgData name="Hughes, Melissa" userId="9ea60e4f-ab8f-4e99-9316-0299eebf9caf" providerId="ADAL" clId="{460CCF47-1309-420C-AD94-7E9666C34A11}" dt="2024-06-14T03:51:57.660" v="40"/>
          <ac:picMkLst>
            <pc:docMk/>
            <pc:sldMk cId="11533427" sldId="276"/>
            <ac:picMk id="2" creationId="{784E286E-8480-F91F-64B7-F127FCF5BC6B}"/>
          </ac:picMkLst>
        </pc:picChg>
        <pc:picChg chg="add mod">
          <ac:chgData name="Hughes, Melissa" userId="9ea60e4f-ab8f-4e99-9316-0299eebf9caf" providerId="ADAL" clId="{460CCF47-1309-420C-AD94-7E9666C34A11}" dt="2024-06-14T03:51:59.373" v="41"/>
          <ac:picMkLst>
            <pc:docMk/>
            <pc:sldMk cId="11533427" sldId="276"/>
            <ac:picMk id="3" creationId="{6B52D074-00F0-996F-39C6-7E1FC19E49B4}"/>
          </ac:picMkLst>
        </pc:picChg>
        <pc:picChg chg="add del">
          <ac:chgData name="Hughes, Melissa" userId="9ea60e4f-ab8f-4e99-9316-0299eebf9caf" providerId="ADAL" clId="{460CCF47-1309-420C-AD94-7E9666C34A11}" dt="2024-06-14T03:51:49.546" v="39" actId="478"/>
          <ac:picMkLst>
            <pc:docMk/>
            <pc:sldMk cId="11533427" sldId="276"/>
            <ac:picMk id="5" creationId="{75FE134F-16B7-7E9F-F2C3-5977A6731611}"/>
          </ac:picMkLst>
        </pc:picChg>
        <pc:picChg chg="add mod">
          <ac:chgData name="Hughes, Melissa" userId="9ea60e4f-ab8f-4e99-9316-0299eebf9caf" providerId="ADAL" clId="{460CCF47-1309-420C-AD94-7E9666C34A11}" dt="2024-06-14T04:13:24.248" v="102" actId="1076"/>
          <ac:picMkLst>
            <pc:docMk/>
            <pc:sldMk cId="11533427" sldId="276"/>
            <ac:picMk id="6" creationId="{2FB108A4-799F-C716-F077-368E4071F6C9}"/>
          </ac:picMkLst>
        </pc:picChg>
        <pc:picChg chg="add mod">
          <ac:chgData name="Hughes, Melissa" userId="9ea60e4f-ab8f-4e99-9316-0299eebf9caf" providerId="ADAL" clId="{460CCF47-1309-420C-AD94-7E9666C34A11}" dt="2024-06-14T04:13:21.932" v="101" actId="1076"/>
          <ac:picMkLst>
            <pc:docMk/>
            <pc:sldMk cId="11533427" sldId="276"/>
            <ac:picMk id="10" creationId="{6E04D997-DF9B-A280-6C11-FC08E303687B}"/>
          </ac:picMkLst>
        </pc:picChg>
        <pc:picChg chg="add mod">
          <ac:chgData name="Hughes, Melissa" userId="9ea60e4f-ab8f-4e99-9316-0299eebf9caf" providerId="ADAL" clId="{460CCF47-1309-420C-AD94-7E9666C34A11}" dt="2024-06-14T04:13:18.990" v="99" actId="1076"/>
          <ac:picMkLst>
            <pc:docMk/>
            <pc:sldMk cId="11533427" sldId="276"/>
            <ac:picMk id="14" creationId="{B15B0AC7-0AD7-7571-2A82-C321F69454CE}"/>
          </ac:picMkLst>
        </pc:picChg>
        <pc:picChg chg="add del mod">
          <ac:chgData name="Hughes, Melissa" userId="9ea60e4f-ab8f-4e99-9316-0299eebf9caf" providerId="ADAL" clId="{460CCF47-1309-420C-AD94-7E9666C34A11}" dt="2024-06-14T04:13:28.102" v="103" actId="478"/>
          <ac:picMkLst>
            <pc:docMk/>
            <pc:sldMk cId="11533427" sldId="276"/>
            <ac:picMk id="15" creationId="{A6ABBC95-5FA4-B452-3AE1-ED62EA48B2F1}"/>
          </ac:picMkLst>
        </pc:picChg>
        <pc:picChg chg="add mod">
          <ac:chgData name="Hughes, Melissa" userId="9ea60e4f-ab8f-4e99-9316-0299eebf9caf" providerId="ADAL" clId="{460CCF47-1309-420C-AD94-7E9666C34A11}" dt="2024-06-14T04:13:13.495" v="96" actId="1076"/>
          <ac:picMkLst>
            <pc:docMk/>
            <pc:sldMk cId="11533427" sldId="276"/>
            <ac:picMk id="16" creationId="{55B635F0-2467-8E42-9C2D-1B671497DA4F}"/>
          </ac:picMkLst>
        </pc:picChg>
        <pc:picChg chg="add del mod">
          <ac:chgData name="Hughes, Melissa" userId="9ea60e4f-ab8f-4e99-9316-0299eebf9caf" providerId="ADAL" clId="{460CCF47-1309-420C-AD94-7E9666C34A11}" dt="2024-06-14T04:13:14.948" v="97" actId="478"/>
          <ac:picMkLst>
            <pc:docMk/>
            <pc:sldMk cId="11533427" sldId="276"/>
            <ac:picMk id="17" creationId="{14BC8A1E-4A1B-FBE0-31BD-44221DA2A930}"/>
          </ac:picMkLst>
        </pc:picChg>
        <pc:picChg chg="add del mod">
          <ac:chgData name="Hughes, Melissa" userId="9ea60e4f-ab8f-4e99-9316-0299eebf9caf" providerId="ADAL" clId="{460CCF47-1309-420C-AD94-7E9666C34A11}" dt="2024-06-14T04:10:22.442" v="95" actId="478"/>
          <ac:picMkLst>
            <pc:docMk/>
            <pc:sldMk cId="11533427" sldId="276"/>
            <ac:picMk id="18" creationId="{5CD2374B-EC0B-BDF7-9800-87AC2312D316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4:14:04.201" v="115" actId="1076"/>
        <pc:sldMkLst>
          <pc:docMk/>
          <pc:sldMk cId="1567338499" sldId="285"/>
        </pc:sldMkLst>
        <pc:picChg chg="add mod">
          <ac:chgData name="Hughes, Melissa" userId="9ea60e4f-ab8f-4e99-9316-0299eebf9caf" providerId="ADAL" clId="{460CCF47-1309-420C-AD94-7E9666C34A11}" dt="2024-06-14T04:13:45.358" v="110" actId="1076"/>
          <ac:picMkLst>
            <pc:docMk/>
            <pc:sldMk cId="1567338499" sldId="285"/>
            <ac:picMk id="2" creationId="{262DB7BE-622A-0610-AF27-3CDAE2BA1E5C}"/>
          </ac:picMkLst>
        </pc:picChg>
        <pc:picChg chg="del">
          <ac:chgData name="Hughes, Melissa" userId="9ea60e4f-ab8f-4e99-9316-0299eebf9caf" providerId="ADAL" clId="{460CCF47-1309-420C-AD94-7E9666C34A11}" dt="2024-06-14T03:54:04.018" v="49" actId="478"/>
          <ac:picMkLst>
            <pc:docMk/>
            <pc:sldMk cId="1567338499" sldId="285"/>
            <ac:picMk id="4" creationId="{98F22609-D87A-1A36-9232-0C73FB945A93}"/>
          </ac:picMkLst>
        </pc:picChg>
        <pc:picChg chg="add del mod">
          <ac:chgData name="Hughes, Melissa" userId="9ea60e4f-ab8f-4e99-9316-0299eebf9caf" providerId="ADAL" clId="{460CCF47-1309-420C-AD94-7E9666C34A11}" dt="2024-06-14T04:14:02.479" v="114" actId="478"/>
          <ac:picMkLst>
            <pc:docMk/>
            <pc:sldMk cId="1567338499" sldId="285"/>
            <ac:picMk id="5" creationId="{9055F6E3-F6AE-7EE8-48E4-0EDF090B452B}"/>
          </ac:picMkLst>
        </pc:picChg>
        <pc:picChg chg="add mod">
          <ac:chgData name="Hughes, Melissa" userId="9ea60e4f-ab8f-4e99-9316-0299eebf9caf" providerId="ADAL" clId="{460CCF47-1309-420C-AD94-7E9666C34A11}" dt="2024-06-14T04:13:37.245" v="106" actId="1076"/>
          <ac:picMkLst>
            <pc:docMk/>
            <pc:sldMk cId="1567338499" sldId="285"/>
            <ac:picMk id="9" creationId="{3C31348C-DEC4-123F-9F6A-A69EF0385925}"/>
          </ac:picMkLst>
        </pc:picChg>
        <pc:picChg chg="add mod">
          <ac:chgData name="Hughes, Melissa" userId="9ea60e4f-ab8f-4e99-9316-0299eebf9caf" providerId="ADAL" clId="{460CCF47-1309-420C-AD94-7E9666C34A11}" dt="2024-06-14T04:13:34.960" v="105" actId="1076"/>
          <ac:picMkLst>
            <pc:docMk/>
            <pc:sldMk cId="1567338499" sldId="285"/>
            <ac:picMk id="13" creationId="{F001BB14-1D03-AEE9-78F8-56ED1EB1FDE7}"/>
          </ac:picMkLst>
        </pc:picChg>
        <pc:picChg chg="add mod">
          <ac:chgData name="Hughes, Melissa" userId="9ea60e4f-ab8f-4e99-9316-0299eebf9caf" providerId="ADAL" clId="{460CCF47-1309-420C-AD94-7E9666C34A11}" dt="2024-06-14T04:14:04.201" v="115" actId="1076"/>
          <ac:picMkLst>
            <pc:docMk/>
            <pc:sldMk cId="1567338499" sldId="285"/>
            <ac:picMk id="14" creationId="{B390BD6A-6F48-2130-9F14-9FE758AF83B5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4:15:45.709" v="137" actId="1076"/>
        <pc:sldMkLst>
          <pc:docMk/>
          <pc:sldMk cId="3621907877" sldId="289"/>
        </pc:sldMkLst>
        <pc:picChg chg="add del mod">
          <ac:chgData name="Hughes, Melissa" userId="9ea60e4f-ab8f-4e99-9316-0299eebf9caf" providerId="ADAL" clId="{460CCF47-1309-420C-AD94-7E9666C34A11}" dt="2024-06-14T04:15:34.904" v="131" actId="478"/>
          <ac:picMkLst>
            <pc:docMk/>
            <pc:sldMk cId="3621907877" sldId="289"/>
            <ac:picMk id="2" creationId="{C2DD9B0F-1E3A-C462-8A12-87DDA5BC0F7B}"/>
          </ac:picMkLst>
        </pc:picChg>
        <pc:picChg chg="add del mod">
          <ac:chgData name="Hughes, Melissa" userId="9ea60e4f-ab8f-4e99-9316-0299eebf9caf" providerId="ADAL" clId="{460CCF47-1309-420C-AD94-7E9666C34A11}" dt="2024-06-14T04:15:24.917" v="127" actId="478"/>
          <ac:picMkLst>
            <pc:docMk/>
            <pc:sldMk cId="3621907877" sldId="289"/>
            <ac:picMk id="7" creationId="{19565F95-FDB2-0F28-8F37-ED288F8B42B2}"/>
          </ac:picMkLst>
        </pc:picChg>
        <pc:picChg chg="del">
          <ac:chgData name="Hughes, Melissa" userId="9ea60e4f-ab8f-4e99-9316-0299eebf9caf" providerId="ADAL" clId="{460CCF47-1309-420C-AD94-7E9666C34A11}" dt="2024-06-14T03:56:54.622" v="55" actId="478"/>
          <ac:picMkLst>
            <pc:docMk/>
            <pc:sldMk cId="3621907877" sldId="289"/>
            <ac:picMk id="11" creationId="{F2D8E2BA-3148-C774-F07B-1AEED1AD91FC}"/>
          </ac:picMkLst>
        </pc:picChg>
        <pc:picChg chg="add mod">
          <ac:chgData name="Hughes, Melissa" userId="9ea60e4f-ab8f-4e99-9316-0299eebf9caf" providerId="ADAL" clId="{460CCF47-1309-420C-AD94-7E9666C34A11}" dt="2024-06-14T04:15:31.751" v="129" actId="1076"/>
          <ac:picMkLst>
            <pc:docMk/>
            <pc:sldMk cId="3621907877" sldId="289"/>
            <ac:picMk id="12" creationId="{77828545-57C3-87AD-2DFF-378284301B75}"/>
          </ac:picMkLst>
        </pc:picChg>
        <pc:picChg chg="add mod">
          <ac:chgData name="Hughes, Melissa" userId="9ea60e4f-ab8f-4e99-9316-0299eebf9caf" providerId="ADAL" clId="{460CCF47-1309-420C-AD94-7E9666C34A11}" dt="2024-06-14T04:15:36.826" v="132" actId="1076"/>
          <ac:picMkLst>
            <pc:docMk/>
            <pc:sldMk cId="3621907877" sldId="289"/>
            <ac:picMk id="13" creationId="{C7A497E2-E3FF-A67A-8D48-CEF3B8C66B6D}"/>
          </ac:picMkLst>
        </pc:picChg>
        <pc:picChg chg="add mod">
          <ac:chgData name="Hughes, Melissa" userId="9ea60e4f-ab8f-4e99-9316-0299eebf9caf" providerId="ADAL" clId="{460CCF47-1309-420C-AD94-7E9666C34A11}" dt="2024-06-14T04:15:42.502" v="135" actId="1076"/>
          <ac:picMkLst>
            <pc:docMk/>
            <pc:sldMk cId="3621907877" sldId="289"/>
            <ac:picMk id="14" creationId="{8D46E8FC-2B4D-8E8B-1D3F-55A1FCE48995}"/>
          </ac:picMkLst>
        </pc:picChg>
        <pc:picChg chg="add mod">
          <ac:chgData name="Hughes, Melissa" userId="9ea60e4f-ab8f-4e99-9316-0299eebf9caf" providerId="ADAL" clId="{460CCF47-1309-420C-AD94-7E9666C34A11}" dt="2024-06-14T04:15:45.709" v="137" actId="1076"/>
          <ac:picMkLst>
            <pc:docMk/>
            <pc:sldMk cId="3621907877" sldId="289"/>
            <ac:picMk id="15" creationId="{A0D92C98-2AA5-FC49-4842-9F42B962E3F3}"/>
          </ac:picMkLst>
        </pc:picChg>
        <pc:picChg chg="add del mod">
          <ac:chgData name="Hughes, Melissa" userId="9ea60e4f-ab8f-4e99-9316-0299eebf9caf" providerId="ADAL" clId="{460CCF47-1309-420C-AD94-7E9666C34A11}" dt="2024-06-14T04:15:40.948" v="134" actId="478"/>
          <ac:picMkLst>
            <pc:docMk/>
            <pc:sldMk cId="3621907877" sldId="289"/>
            <ac:picMk id="16" creationId="{3FAA76A9-B6CF-0B58-F3B5-B323F839F07E}"/>
          </ac:picMkLst>
        </pc:picChg>
        <pc:picChg chg="add mod">
          <ac:chgData name="Hughes, Melissa" userId="9ea60e4f-ab8f-4e99-9316-0299eebf9caf" providerId="ADAL" clId="{460CCF47-1309-420C-AD94-7E9666C34A11}" dt="2024-06-14T04:15:44.060" v="136" actId="1076"/>
          <ac:picMkLst>
            <pc:docMk/>
            <pc:sldMk cId="3621907877" sldId="289"/>
            <ac:picMk id="17" creationId="{94EAC636-5C78-082E-F6FE-E92A6FDB1833}"/>
          </ac:picMkLst>
        </pc:picChg>
        <pc:picChg chg="add del mod">
          <ac:chgData name="Hughes, Melissa" userId="9ea60e4f-ab8f-4e99-9316-0299eebf9caf" providerId="ADAL" clId="{460CCF47-1309-420C-AD94-7E9666C34A11}" dt="2024-06-14T04:15:22.815" v="126" actId="478"/>
          <ac:picMkLst>
            <pc:docMk/>
            <pc:sldMk cId="3621907877" sldId="289"/>
            <ac:picMk id="18" creationId="{BF0209E8-8A13-1723-11A1-86D5ECE7A59F}"/>
          </ac:picMkLst>
        </pc:picChg>
        <pc:picChg chg="add mod">
          <ac:chgData name="Hughes, Melissa" userId="9ea60e4f-ab8f-4e99-9316-0299eebf9caf" providerId="ADAL" clId="{460CCF47-1309-420C-AD94-7E9666C34A11}" dt="2024-06-14T04:14:08.154" v="116" actId="1076"/>
          <ac:picMkLst>
            <pc:docMk/>
            <pc:sldMk cId="3621907877" sldId="289"/>
            <ac:picMk id="19" creationId="{1AF6862B-F2D8-EA54-B48F-FDF1547957FF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4:16:06.207" v="139" actId="1076"/>
        <pc:sldMkLst>
          <pc:docMk/>
          <pc:sldMk cId="2787905119" sldId="309"/>
        </pc:sldMkLst>
        <pc:picChg chg="add mod">
          <ac:chgData name="Hughes, Melissa" userId="9ea60e4f-ab8f-4e99-9316-0299eebf9caf" providerId="ADAL" clId="{460CCF47-1309-420C-AD94-7E9666C34A11}" dt="2024-06-14T04:16:06.207" v="139" actId="1076"/>
          <ac:picMkLst>
            <pc:docMk/>
            <pc:sldMk cId="2787905119" sldId="309"/>
            <ac:picMk id="2" creationId="{BF256351-49B7-DD55-05DC-AE46431733BF}"/>
          </ac:picMkLst>
        </pc:picChg>
        <pc:picChg chg="add mod">
          <ac:chgData name="Hughes, Melissa" userId="9ea60e4f-ab8f-4e99-9316-0299eebf9caf" providerId="ADAL" clId="{460CCF47-1309-420C-AD94-7E9666C34A11}" dt="2024-06-14T04:16:04.075" v="138" actId="1076"/>
          <ac:picMkLst>
            <pc:docMk/>
            <pc:sldMk cId="2787905119" sldId="309"/>
            <ac:picMk id="7" creationId="{D82EEAEC-B154-B67B-A5DB-E5F782416C84}"/>
          </ac:picMkLst>
        </pc:picChg>
        <pc:picChg chg="del">
          <ac:chgData name="Hughes, Melissa" userId="9ea60e4f-ab8f-4e99-9316-0299eebf9caf" providerId="ADAL" clId="{460CCF47-1309-420C-AD94-7E9666C34A11}" dt="2024-06-14T03:57:59.156" v="66" actId="478"/>
          <ac:picMkLst>
            <pc:docMk/>
            <pc:sldMk cId="2787905119" sldId="309"/>
            <ac:picMk id="11" creationId="{EC53491C-F466-BD55-77D9-D7F29012D53D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4:17:52.753" v="155" actId="1076"/>
        <pc:sldMkLst>
          <pc:docMk/>
          <pc:sldMk cId="2478672411" sldId="310"/>
        </pc:sldMkLst>
        <pc:picChg chg="add mod">
          <ac:chgData name="Hughes, Melissa" userId="9ea60e4f-ab8f-4e99-9316-0299eebf9caf" providerId="ADAL" clId="{460CCF47-1309-420C-AD94-7E9666C34A11}" dt="2024-06-14T04:17:10.930" v="153" actId="1076"/>
          <ac:picMkLst>
            <pc:docMk/>
            <pc:sldMk cId="2478672411" sldId="310"/>
            <ac:picMk id="2" creationId="{EDA0491F-C9FC-6D17-C738-356508E440A2}"/>
          </ac:picMkLst>
        </pc:picChg>
        <pc:picChg chg="add mod">
          <ac:chgData name="Hughes, Melissa" userId="9ea60e4f-ab8f-4e99-9316-0299eebf9caf" providerId="ADAL" clId="{460CCF47-1309-420C-AD94-7E9666C34A11}" dt="2024-06-14T04:17:52.753" v="155" actId="1076"/>
          <ac:picMkLst>
            <pc:docMk/>
            <pc:sldMk cId="2478672411" sldId="310"/>
            <ac:picMk id="7" creationId="{630AEEEB-7ADB-709A-49AB-876E8A6827CF}"/>
          </ac:picMkLst>
        </pc:picChg>
        <pc:picChg chg="add mod">
          <ac:chgData name="Hughes, Melissa" userId="9ea60e4f-ab8f-4e99-9316-0299eebf9caf" providerId="ADAL" clId="{460CCF47-1309-420C-AD94-7E9666C34A11}" dt="2024-06-14T04:17:01.386" v="148" actId="1076"/>
          <ac:picMkLst>
            <pc:docMk/>
            <pc:sldMk cId="2478672411" sldId="310"/>
            <ac:picMk id="11" creationId="{89C80F92-4AD8-97DD-EC43-CFF471B93FB3}"/>
          </ac:picMkLst>
        </pc:picChg>
        <pc:picChg chg="del">
          <ac:chgData name="Hughes, Melissa" userId="9ea60e4f-ab8f-4e99-9316-0299eebf9caf" providerId="ADAL" clId="{460CCF47-1309-420C-AD94-7E9666C34A11}" dt="2024-06-14T04:00:23.394" v="69" actId="478"/>
          <ac:picMkLst>
            <pc:docMk/>
            <pc:sldMk cId="2478672411" sldId="310"/>
            <ac:picMk id="12" creationId="{6A39B4EA-A354-F92E-7CCF-C164875AE2BE}"/>
          </ac:picMkLst>
        </pc:picChg>
        <pc:picChg chg="add del mod">
          <ac:chgData name="Hughes, Melissa" userId="9ea60e4f-ab8f-4e99-9316-0299eebf9caf" providerId="ADAL" clId="{460CCF47-1309-420C-AD94-7E9666C34A11}" dt="2024-06-14T04:16:59.529" v="147" actId="478"/>
          <ac:picMkLst>
            <pc:docMk/>
            <pc:sldMk cId="2478672411" sldId="310"/>
            <ac:picMk id="13" creationId="{6B708EAF-10C1-EA5D-BF22-243784E1D514}"/>
          </ac:picMkLst>
        </pc:picChg>
        <pc:picChg chg="add del mod">
          <ac:chgData name="Hughes, Melissa" userId="9ea60e4f-ab8f-4e99-9316-0299eebf9caf" providerId="ADAL" clId="{460CCF47-1309-420C-AD94-7E9666C34A11}" dt="2024-06-14T04:16:53.468" v="144" actId="478"/>
          <ac:picMkLst>
            <pc:docMk/>
            <pc:sldMk cId="2478672411" sldId="310"/>
            <ac:picMk id="14" creationId="{386B3B08-5A3A-D5BC-4F6D-20E7F74B862C}"/>
          </ac:picMkLst>
        </pc:picChg>
        <pc:picChg chg="add mod">
          <ac:chgData name="Hughes, Melissa" userId="9ea60e4f-ab8f-4e99-9316-0299eebf9caf" providerId="ADAL" clId="{460CCF47-1309-420C-AD94-7E9666C34A11}" dt="2024-06-14T04:17:13.190" v="154" actId="1076"/>
          <ac:picMkLst>
            <pc:docMk/>
            <pc:sldMk cId="2478672411" sldId="310"/>
            <ac:picMk id="15" creationId="{C0B64106-0F0D-77A0-A367-8E53F485D1A9}"/>
          </ac:picMkLst>
        </pc:picChg>
        <pc:picChg chg="add mod">
          <ac:chgData name="Hughes, Melissa" userId="9ea60e4f-ab8f-4e99-9316-0299eebf9caf" providerId="ADAL" clId="{460CCF47-1309-420C-AD94-7E9666C34A11}" dt="2024-06-14T04:16:48.406" v="141" actId="1076"/>
          <ac:picMkLst>
            <pc:docMk/>
            <pc:sldMk cId="2478672411" sldId="310"/>
            <ac:picMk id="16" creationId="{8A699626-448C-228A-E959-DA8736998EDA}"/>
          </ac:picMkLst>
        </pc:picChg>
        <pc:picChg chg="add del mod">
          <ac:chgData name="Hughes, Melissa" userId="9ea60e4f-ab8f-4e99-9316-0299eebf9caf" providerId="ADAL" clId="{460CCF47-1309-420C-AD94-7E9666C34A11}" dt="2024-06-14T04:17:06.136" v="151" actId="478"/>
          <ac:picMkLst>
            <pc:docMk/>
            <pc:sldMk cId="2478672411" sldId="310"/>
            <ac:picMk id="17" creationId="{4382E6BB-7869-0261-4FCD-006A1021C65D}"/>
          </ac:picMkLst>
        </pc:picChg>
        <pc:picChg chg="add del mod">
          <ac:chgData name="Hughes, Melissa" userId="9ea60e4f-ab8f-4e99-9316-0299eebf9caf" providerId="ADAL" clId="{460CCF47-1309-420C-AD94-7E9666C34A11}" dt="2024-06-14T04:00:47.774" v="79" actId="478"/>
          <ac:picMkLst>
            <pc:docMk/>
            <pc:sldMk cId="2478672411" sldId="310"/>
            <ac:picMk id="18" creationId="{88BE89F1-3FE3-1714-6922-FBA6DBF22BB2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4:19:24.421" v="176" actId="1076"/>
        <pc:sldMkLst>
          <pc:docMk/>
          <pc:sldMk cId="3074117684" sldId="311"/>
        </pc:sldMkLst>
        <pc:picChg chg="add mod">
          <ac:chgData name="Hughes, Melissa" userId="9ea60e4f-ab8f-4e99-9316-0299eebf9caf" providerId="ADAL" clId="{460CCF47-1309-420C-AD94-7E9666C34A11}" dt="2024-06-14T04:19:21.648" v="175" actId="1076"/>
          <ac:picMkLst>
            <pc:docMk/>
            <pc:sldMk cId="3074117684" sldId="311"/>
            <ac:picMk id="2" creationId="{212352BC-050A-66B7-7C86-8D6175056A6B}"/>
          </ac:picMkLst>
        </pc:picChg>
        <pc:picChg chg="add del mod">
          <ac:chgData name="Hughes, Melissa" userId="9ea60e4f-ab8f-4e99-9316-0299eebf9caf" providerId="ADAL" clId="{460CCF47-1309-420C-AD94-7E9666C34A11}" dt="2024-06-14T04:19:19.573" v="174" actId="478"/>
          <ac:picMkLst>
            <pc:docMk/>
            <pc:sldMk cId="3074117684" sldId="311"/>
            <ac:picMk id="6" creationId="{6EB27123-1AFF-9907-2DFA-76B33F1F3BAE}"/>
          </ac:picMkLst>
        </pc:picChg>
        <pc:picChg chg="del">
          <ac:chgData name="Hughes, Melissa" userId="9ea60e4f-ab8f-4e99-9316-0299eebf9caf" providerId="ADAL" clId="{460CCF47-1309-420C-AD94-7E9666C34A11}" dt="2024-06-14T04:06:01.667" v="85" actId="478"/>
          <ac:picMkLst>
            <pc:docMk/>
            <pc:sldMk cId="3074117684" sldId="311"/>
            <ac:picMk id="11" creationId="{CEC59F8E-5E47-EDF8-1E7A-6C82C54320C7}"/>
          </ac:picMkLst>
        </pc:picChg>
        <pc:picChg chg="add mod">
          <ac:chgData name="Hughes, Melissa" userId="9ea60e4f-ab8f-4e99-9316-0299eebf9caf" providerId="ADAL" clId="{460CCF47-1309-420C-AD94-7E9666C34A11}" dt="2024-06-14T04:19:24.421" v="176" actId="1076"/>
          <ac:picMkLst>
            <pc:docMk/>
            <pc:sldMk cId="3074117684" sldId="311"/>
            <ac:picMk id="12" creationId="{C827CC7F-2972-1832-F2F8-B6B4C964A23A}"/>
          </ac:picMkLst>
        </pc:picChg>
        <pc:picChg chg="add mod">
          <ac:chgData name="Hughes, Melissa" userId="9ea60e4f-ab8f-4e99-9316-0299eebf9caf" providerId="ADAL" clId="{460CCF47-1309-420C-AD94-7E9666C34A11}" dt="2024-06-14T04:19:04.241" v="169" actId="1076"/>
          <ac:picMkLst>
            <pc:docMk/>
            <pc:sldMk cId="3074117684" sldId="311"/>
            <ac:picMk id="13" creationId="{EB763691-CF0F-16E8-5CC6-C374E3155B8B}"/>
          </ac:picMkLst>
        </pc:picChg>
        <pc:picChg chg="add del mod">
          <ac:chgData name="Hughes, Melissa" userId="9ea60e4f-ab8f-4e99-9316-0299eebf9caf" providerId="ADAL" clId="{460CCF47-1309-420C-AD94-7E9666C34A11}" dt="2024-06-14T04:19:13.187" v="172" actId="478"/>
          <ac:picMkLst>
            <pc:docMk/>
            <pc:sldMk cId="3074117684" sldId="311"/>
            <ac:picMk id="14" creationId="{E6A24FBC-BA03-69E2-F6D2-7FCA7EB1E765}"/>
          </ac:picMkLst>
        </pc:picChg>
        <pc:picChg chg="add del mod">
          <ac:chgData name="Hughes, Melissa" userId="9ea60e4f-ab8f-4e99-9316-0299eebf9caf" providerId="ADAL" clId="{460CCF47-1309-420C-AD94-7E9666C34A11}" dt="2024-06-14T04:19:11.532" v="171" actId="478"/>
          <ac:picMkLst>
            <pc:docMk/>
            <pc:sldMk cId="3074117684" sldId="311"/>
            <ac:picMk id="15" creationId="{3C63529C-8EAB-F6D5-AE3B-A2ECBF1ED307}"/>
          </ac:picMkLst>
        </pc:picChg>
        <pc:picChg chg="add mod">
          <ac:chgData name="Hughes, Melissa" userId="9ea60e4f-ab8f-4e99-9316-0299eebf9caf" providerId="ADAL" clId="{460CCF47-1309-420C-AD94-7E9666C34A11}" dt="2024-06-14T04:18:26.456" v="163" actId="1076"/>
          <ac:picMkLst>
            <pc:docMk/>
            <pc:sldMk cId="3074117684" sldId="311"/>
            <ac:picMk id="16" creationId="{F4E18C46-0652-7F05-C669-C171DA56D6A0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3:48:16.619" v="38" actId="14100"/>
        <pc:sldMkLst>
          <pc:docMk/>
          <pc:sldMk cId="3684082689" sldId="321"/>
        </pc:sldMkLst>
        <pc:picChg chg="add mod">
          <ac:chgData name="Hughes, Melissa" userId="9ea60e4f-ab8f-4e99-9316-0299eebf9caf" providerId="ADAL" clId="{460CCF47-1309-420C-AD94-7E9666C34A11}" dt="2024-06-14T03:47:40.616" v="24" actId="1076"/>
          <ac:picMkLst>
            <pc:docMk/>
            <pc:sldMk cId="3684082689" sldId="321"/>
            <ac:picMk id="2" creationId="{616075A7-DA6D-8534-A3BD-82B2DB8F26D7}"/>
          </ac:picMkLst>
        </pc:picChg>
        <pc:picChg chg="add mod">
          <ac:chgData name="Hughes, Melissa" userId="9ea60e4f-ab8f-4e99-9316-0299eebf9caf" providerId="ADAL" clId="{460CCF47-1309-420C-AD94-7E9666C34A11}" dt="2024-06-14T03:48:03.333" v="34" actId="1076"/>
          <ac:picMkLst>
            <pc:docMk/>
            <pc:sldMk cId="3684082689" sldId="321"/>
            <ac:picMk id="3" creationId="{512798F6-9C18-ECF0-D72B-3A9222AADAD3}"/>
          </ac:picMkLst>
        </pc:picChg>
        <pc:picChg chg="del">
          <ac:chgData name="Hughes, Melissa" userId="9ea60e4f-ab8f-4e99-9316-0299eebf9caf" providerId="ADAL" clId="{460CCF47-1309-420C-AD94-7E9666C34A11}" dt="2024-06-14T03:47:33.939" v="22" actId="478"/>
          <ac:picMkLst>
            <pc:docMk/>
            <pc:sldMk cId="3684082689" sldId="321"/>
            <ac:picMk id="5" creationId="{290DA02A-1690-F37F-C733-B58CF5FFF514}"/>
          </ac:picMkLst>
        </pc:picChg>
        <pc:picChg chg="add mod">
          <ac:chgData name="Hughes, Melissa" userId="9ea60e4f-ab8f-4e99-9316-0299eebf9caf" providerId="ADAL" clId="{460CCF47-1309-420C-AD94-7E9666C34A11}" dt="2024-06-14T03:48:16.619" v="38" actId="14100"/>
          <ac:picMkLst>
            <pc:docMk/>
            <pc:sldMk cId="3684082689" sldId="321"/>
            <ac:picMk id="9" creationId="{575B57A0-E76C-9DFC-D76F-7955B518C212}"/>
          </ac:picMkLst>
        </pc:picChg>
        <pc:picChg chg="add mod">
          <ac:chgData name="Hughes, Melissa" userId="9ea60e4f-ab8f-4e99-9316-0299eebf9caf" providerId="ADAL" clId="{460CCF47-1309-420C-AD94-7E9666C34A11}" dt="2024-06-14T03:48:07.973" v="36" actId="1076"/>
          <ac:picMkLst>
            <pc:docMk/>
            <pc:sldMk cId="3684082689" sldId="321"/>
            <ac:picMk id="10" creationId="{3BDF78E3-701D-C74F-B5EA-E19E941664C4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4:18:22.072" v="162" actId="1076"/>
        <pc:sldMkLst>
          <pc:docMk/>
          <pc:sldMk cId="1761203156" sldId="322"/>
        </pc:sldMkLst>
        <pc:picChg chg="add mod">
          <ac:chgData name="Hughes, Melissa" userId="9ea60e4f-ab8f-4e99-9316-0299eebf9caf" providerId="ADAL" clId="{460CCF47-1309-420C-AD94-7E9666C34A11}" dt="2024-06-14T04:18:18.206" v="160" actId="1076"/>
          <ac:picMkLst>
            <pc:docMk/>
            <pc:sldMk cId="1761203156" sldId="322"/>
            <ac:picMk id="2" creationId="{6F804C36-6EEC-FDB1-EF6D-B2F053A76EE2}"/>
          </ac:picMkLst>
        </pc:picChg>
        <pc:picChg chg="add mod">
          <ac:chgData name="Hughes, Melissa" userId="9ea60e4f-ab8f-4e99-9316-0299eebf9caf" providerId="ADAL" clId="{460CCF47-1309-420C-AD94-7E9666C34A11}" dt="2024-06-14T04:18:15.152" v="158" actId="1076"/>
          <ac:picMkLst>
            <pc:docMk/>
            <pc:sldMk cId="1761203156" sldId="322"/>
            <ac:picMk id="7" creationId="{C28DB5AB-C575-0750-B71F-291E58A744E9}"/>
          </ac:picMkLst>
        </pc:picChg>
        <pc:picChg chg="add mod">
          <ac:chgData name="Hughes, Melissa" userId="9ea60e4f-ab8f-4e99-9316-0299eebf9caf" providerId="ADAL" clId="{460CCF47-1309-420C-AD94-7E9666C34A11}" dt="2024-06-14T04:18:22.072" v="162" actId="1076"/>
          <ac:picMkLst>
            <pc:docMk/>
            <pc:sldMk cId="1761203156" sldId="322"/>
            <ac:picMk id="11" creationId="{E669CED0-1224-93E3-DAE8-85C9669F86F4}"/>
          </ac:picMkLst>
        </pc:picChg>
        <pc:picChg chg="del">
          <ac:chgData name="Hughes, Melissa" userId="9ea60e4f-ab8f-4e99-9316-0299eebf9caf" providerId="ADAL" clId="{460CCF47-1309-420C-AD94-7E9666C34A11}" dt="2024-06-14T04:02:09.141" v="80" actId="478"/>
          <ac:picMkLst>
            <pc:docMk/>
            <pc:sldMk cId="1761203156" sldId="322"/>
            <ac:picMk id="12" creationId="{83BA172B-9A0B-5F11-ADF2-494C80A95C96}"/>
          </ac:picMkLst>
        </pc:picChg>
        <pc:picChg chg="add del mod">
          <ac:chgData name="Hughes, Melissa" userId="9ea60e4f-ab8f-4e99-9316-0299eebf9caf" providerId="ADAL" clId="{460CCF47-1309-420C-AD94-7E9666C34A11}" dt="2024-06-14T04:18:19.945" v="161" actId="478"/>
          <ac:picMkLst>
            <pc:docMk/>
            <pc:sldMk cId="1761203156" sldId="322"/>
            <ac:picMk id="13" creationId="{035003C8-E0F0-0DEF-11C0-43C07E287F2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F6994-8D8C-4045-A9BF-7E33EB25F494}" type="datetimeFigureOut">
              <a:rPr lang="en-AU" smtClean="0"/>
              <a:t>14/06/2024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91DC0-10EC-480C-845A-C4089B2603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273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0535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1915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2869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695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2483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4099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5453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7775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127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1660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7899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6039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031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62999D-9911-422B-841B-2E81E651C89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75849" y="161327"/>
            <a:ext cx="3915505" cy="5342064"/>
            <a:chOff x="2348" y="122"/>
            <a:chExt cx="2989" cy="4078"/>
          </a:xfrm>
          <a:solidFill>
            <a:schemeClr val="bg1">
              <a:alpha val="16000"/>
            </a:schemeClr>
          </a:solidFill>
        </p:grpSpPr>
        <p:sp>
          <p:nvSpPr>
            <p:cNvPr id="5" name="Freeform 61">
              <a:extLst>
                <a:ext uri="{FF2B5EF4-FFF2-40B4-BE49-F238E27FC236}">
                  <a16:creationId xmlns:a16="http://schemas.microsoft.com/office/drawing/2014/main" id="{E10AB9B6-F9CB-42B2-BDA2-7B95203A81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" y="1633"/>
              <a:ext cx="651" cy="653"/>
            </a:xfrm>
            <a:custGeom>
              <a:avLst/>
              <a:gdLst>
                <a:gd name="T0" fmla="*/ 86 w 275"/>
                <a:gd name="T1" fmla="*/ 135 h 274"/>
                <a:gd name="T2" fmla="*/ 72 w 275"/>
                <a:gd name="T3" fmla="*/ 126 h 274"/>
                <a:gd name="T4" fmla="*/ 88 w 275"/>
                <a:gd name="T5" fmla="*/ 121 h 274"/>
                <a:gd name="T6" fmla="*/ 101 w 275"/>
                <a:gd name="T7" fmla="*/ 131 h 274"/>
                <a:gd name="T8" fmla="*/ 86 w 275"/>
                <a:gd name="T9" fmla="*/ 135 h 274"/>
                <a:gd name="T10" fmla="*/ 134 w 275"/>
                <a:gd name="T11" fmla="*/ 156 h 274"/>
                <a:gd name="T12" fmla="*/ 118 w 275"/>
                <a:gd name="T13" fmla="*/ 134 h 274"/>
                <a:gd name="T14" fmla="*/ 141 w 275"/>
                <a:gd name="T15" fmla="*/ 118 h 274"/>
                <a:gd name="T16" fmla="*/ 157 w 275"/>
                <a:gd name="T17" fmla="*/ 140 h 274"/>
                <a:gd name="T18" fmla="*/ 134 w 275"/>
                <a:gd name="T19" fmla="*/ 156 h 274"/>
                <a:gd name="T20" fmla="*/ 126 w 275"/>
                <a:gd name="T21" fmla="*/ 202 h 274"/>
                <a:gd name="T22" fmla="*/ 122 w 275"/>
                <a:gd name="T23" fmla="*/ 186 h 274"/>
                <a:gd name="T24" fmla="*/ 131 w 275"/>
                <a:gd name="T25" fmla="*/ 173 h 274"/>
                <a:gd name="T26" fmla="*/ 136 w 275"/>
                <a:gd name="T27" fmla="*/ 189 h 274"/>
                <a:gd name="T28" fmla="*/ 126 w 275"/>
                <a:gd name="T29" fmla="*/ 202 h 274"/>
                <a:gd name="T30" fmla="*/ 187 w 275"/>
                <a:gd name="T31" fmla="*/ 152 h 274"/>
                <a:gd name="T32" fmla="*/ 173 w 275"/>
                <a:gd name="T33" fmla="*/ 143 h 274"/>
                <a:gd name="T34" fmla="*/ 189 w 275"/>
                <a:gd name="T35" fmla="*/ 138 h 274"/>
                <a:gd name="T36" fmla="*/ 203 w 275"/>
                <a:gd name="T37" fmla="*/ 148 h 274"/>
                <a:gd name="T38" fmla="*/ 187 w 275"/>
                <a:gd name="T39" fmla="*/ 152 h 274"/>
                <a:gd name="T40" fmla="*/ 148 w 275"/>
                <a:gd name="T41" fmla="*/ 72 h 274"/>
                <a:gd name="T42" fmla="*/ 153 w 275"/>
                <a:gd name="T43" fmla="*/ 88 h 274"/>
                <a:gd name="T44" fmla="*/ 143 w 275"/>
                <a:gd name="T45" fmla="*/ 101 h 274"/>
                <a:gd name="T46" fmla="*/ 139 w 275"/>
                <a:gd name="T47" fmla="*/ 85 h 274"/>
                <a:gd name="T48" fmla="*/ 148 w 275"/>
                <a:gd name="T49" fmla="*/ 72 h 274"/>
                <a:gd name="T50" fmla="*/ 158 w 275"/>
                <a:gd name="T51" fmla="*/ 11 h 274"/>
                <a:gd name="T52" fmla="*/ 12 w 275"/>
                <a:gd name="T53" fmla="*/ 116 h 274"/>
                <a:gd name="T54" fmla="*/ 116 w 275"/>
                <a:gd name="T55" fmla="*/ 262 h 274"/>
                <a:gd name="T56" fmla="*/ 263 w 275"/>
                <a:gd name="T57" fmla="*/ 158 h 274"/>
                <a:gd name="T58" fmla="*/ 158 w 275"/>
                <a:gd name="T59" fmla="*/ 1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moveTo>
                    <a:pt x="134" y="156"/>
                  </a:move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ubicBezTo>
                    <a:pt x="155" y="151"/>
                    <a:pt x="145" y="158"/>
                    <a:pt x="134" y="156"/>
                  </a:cubicBezTo>
                  <a:moveTo>
                    <a:pt x="126" y="202"/>
                  </a:move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ubicBezTo>
                    <a:pt x="134" y="197"/>
                    <a:pt x="130" y="203"/>
                    <a:pt x="126" y="202"/>
                  </a:cubicBezTo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moveTo>
                    <a:pt x="148" y="72"/>
                  </a:move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ubicBezTo>
                    <a:pt x="140" y="77"/>
                    <a:pt x="144" y="71"/>
                    <a:pt x="148" y="72"/>
                  </a:cubicBezTo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3F32B4ED-D4B1-4138-B7D1-44EDC2940A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8" y="1002"/>
              <a:ext cx="1907" cy="1916"/>
            </a:xfrm>
            <a:custGeom>
              <a:avLst/>
              <a:gdLst>
                <a:gd name="T0" fmla="*/ 223 w 805"/>
                <a:gd name="T1" fmla="*/ 391 h 804"/>
                <a:gd name="T2" fmla="*/ 6 w 805"/>
                <a:gd name="T3" fmla="*/ 424 h 804"/>
                <a:gd name="T4" fmla="*/ 14 w 805"/>
                <a:gd name="T5" fmla="*/ 460 h 804"/>
                <a:gd name="T6" fmla="*/ 25 w 805"/>
                <a:gd name="T7" fmla="*/ 510 h 804"/>
                <a:gd name="T8" fmla="*/ 32 w 805"/>
                <a:gd name="T9" fmla="*/ 546 h 804"/>
                <a:gd name="T10" fmla="*/ 244 w 805"/>
                <a:gd name="T11" fmla="*/ 486 h 804"/>
                <a:gd name="T12" fmla="*/ 65 w 805"/>
                <a:gd name="T13" fmla="*/ 620 h 804"/>
                <a:gd name="T14" fmla="*/ 261 w 805"/>
                <a:gd name="T15" fmla="*/ 512 h 804"/>
                <a:gd name="T16" fmla="*/ 119 w 805"/>
                <a:gd name="T17" fmla="*/ 681 h 804"/>
                <a:gd name="T18" fmla="*/ 149 w 805"/>
                <a:gd name="T19" fmla="*/ 702 h 804"/>
                <a:gd name="T20" fmla="*/ 190 w 805"/>
                <a:gd name="T21" fmla="*/ 733 h 804"/>
                <a:gd name="T22" fmla="*/ 220 w 805"/>
                <a:gd name="T23" fmla="*/ 755 h 804"/>
                <a:gd name="T24" fmla="*/ 339 w 805"/>
                <a:gd name="T25" fmla="*/ 570 h 804"/>
                <a:gd name="T26" fmla="*/ 293 w 805"/>
                <a:gd name="T27" fmla="*/ 789 h 804"/>
                <a:gd name="T28" fmla="*/ 369 w 805"/>
                <a:gd name="T29" fmla="*/ 578 h 804"/>
                <a:gd name="T30" fmla="*/ 377 w 805"/>
                <a:gd name="T31" fmla="*/ 794 h 804"/>
                <a:gd name="T32" fmla="*/ 413 w 805"/>
                <a:gd name="T33" fmla="*/ 799 h 804"/>
                <a:gd name="T34" fmla="*/ 428 w 805"/>
                <a:gd name="T35" fmla="*/ 580 h 804"/>
                <a:gd name="T36" fmla="*/ 494 w 805"/>
                <a:gd name="T37" fmla="*/ 794 h 804"/>
                <a:gd name="T38" fmla="*/ 458 w 805"/>
                <a:gd name="T39" fmla="*/ 572 h 804"/>
                <a:gd name="T40" fmla="*/ 569 w 805"/>
                <a:gd name="T41" fmla="*/ 762 h 804"/>
                <a:gd name="T42" fmla="*/ 600 w 805"/>
                <a:gd name="T43" fmla="*/ 742 h 804"/>
                <a:gd name="T44" fmla="*/ 642 w 805"/>
                <a:gd name="T45" fmla="*/ 713 h 804"/>
                <a:gd name="T46" fmla="*/ 673 w 805"/>
                <a:gd name="T47" fmla="*/ 693 h 804"/>
                <a:gd name="T48" fmla="*/ 539 w 805"/>
                <a:gd name="T49" fmla="*/ 518 h 804"/>
                <a:gd name="T50" fmla="*/ 730 w 805"/>
                <a:gd name="T51" fmla="*/ 635 h 804"/>
                <a:gd name="T52" fmla="*/ 557 w 805"/>
                <a:gd name="T53" fmla="*/ 493 h 804"/>
                <a:gd name="T54" fmla="*/ 766 w 805"/>
                <a:gd name="T55" fmla="*/ 562 h 804"/>
                <a:gd name="T56" fmla="*/ 775 w 805"/>
                <a:gd name="T57" fmla="*/ 526 h 804"/>
                <a:gd name="T58" fmla="*/ 788 w 805"/>
                <a:gd name="T59" fmla="*/ 477 h 804"/>
                <a:gd name="T60" fmla="*/ 802 w 805"/>
                <a:gd name="T61" fmla="*/ 447 h 804"/>
                <a:gd name="T62" fmla="*/ 582 w 805"/>
                <a:gd name="T63" fmla="*/ 407 h 804"/>
                <a:gd name="T64" fmla="*/ 798 w 805"/>
                <a:gd name="T65" fmla="*/ 366 h 804"/>
                <a:gd name="T66" fmla="*/ 789 w 805"/>
                <a:gd name="T67" fmla="*/ 331 h 804"/>
                <a:gd name="T68" fmla="*/ 776 w 805"/>
                <a:gd name="T69" fmla="*/ 281 h 804"/>
                <a:gd name="T70" fmla="*/ 767 w 805"/>
                <a:gd name="T71" fmla="*/ 245 h 804"/>
                <a:gd name="T72" fmla="*/ 558 w 805"/>
                <a:gd name="T73" fmla="*/ 312 h 804"/>
                <a:gd name="T74" fmla="*/ 732 w 805"/>
                <a:gd name="T75" fmla="*/ 172 h 804"/>
                <a:gd name="T76" fmla="*/ 540 w 805"/>
                <a:gd name="T77" fmla="*/ 287 h 804"/>
                <a:gd name="T78" fmla="*/ 675 w 805"/>
                <a:gd name="T79" fmla="*/ 114 h 804"/>
                <a:gd name="T80" fmla="*/ 645 w 805"/>
                <a:gd name="T81" fmla="*/ 93 h 804"/>
                <a:gd name="T82" fmla="*/ 603 w 805"/>
                <a:gd name="T83" fmla="*/ 64 h 804"/>
                <a:gd name="T84" fmla="*/ 573 w 805"/>
                <a:gd name="T85" fmla="*/ 43 h 804"/>
                <a:gd name="T86" fmla="*/ 460 w 805"/>
                <a:gd name="T87" fmla="*/ 232 h 804"/>
                <a:gd name="T88" fmla="*/ 498 w 805"/>
                <a:gd name="T89" fmla="*/ 11 h 804"/>
                <a:gd name="T90" fmla="*/ 429 w 805"/>
                <a:gd name="T91" fmla="*/ 224 h 804"/>
                <a:gd name="T92" fmla="*/ 416 w 805"/>
                <a:gd name="T93" fmla="*/ 5 h 804"/>
                <a:gd name="T94" fmla="*/ 380 w 805"/>
                <a:gd name="T95" fmla="*/ 10 h 804"/>
                <a:gd name="T96" fmla="*/ 329 w 805"/>
                <a:gd name="T97" fmla="*/ 16 h 804"/>
                <a:gd name="T98" fmla="*/ 292 w 805"/>
                <a:gd name="T99" fmla="*/ 20 h 804"/>
                <a:gd name="T100" fmla="*/ 333 w 805"/>
                <a:gd name="T101" fmla="*/ 236 h 804"/>
                <a:gd name="T102" fmla="*/ 215 w 805"/>
                <a:gd name="T103" fmla="*/ 46 h 804"/>
                <a:gd name="T104" fmla="*/ 305 w 805"/>
                <a:gd name="T105" fmla="*/ 251 h 804"/>
                <a:gd name="T106" fmla="*/ 150 w 805"/>
                <a:gd name="T107" fmla="*/ 95 h 804"/>
                <a:gd name="T108" fmla="*/ 126 w 805"/>
                <a:gd name="T109" fmla="*/ 123 h 804"/>
                <a:gd name="T110" fmla="*/ 92 w 805"/>
                <a:gd name="T111" fmla="*/ 161 h 804"/>
                <a:gd name="T112" fmla="*/ 68 w 805"/>
                <a:gd name="T113" fmla="*/ 188 h 804"/>
                <a:gd name="T114" fmla="*/ 241 w 805"/>
                <a:gd name="T115" fmla="*/ 323 h 804"/>
                <a:gd name="T116" fmla="*/ 27 w 805"/>
                <a:gd name="T117" fmla="*/ 258 h 804"/>
                <a:gd name="T118" fmla="*/ 230 w 805"/>
                <a:gd name="T119" fmla="*/ 353 h 804"/>
                <a:gd name="T120" fmla="*/ 14 w 805"/>
                <a:gd name="T121" fmla="*/ 341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381" y="532"/>
                  </a:move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ubicBezTo>
                    <a:pt x="521" y="496"/>
                    <a:pt x="453" y="545"/>
                    <a:pt x="381" y="532"/>
                  </a:cubicBezTo>
                  <a:moveTo>
                    <a:pt x="7" y="367"/>
                  </a:move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cubicBezTo>
                    <a:pt x="795" y="392"/>
                    <a:pt x="795" y="392"/>
                    <a:pt x="795" y="392"/>
                  </a:cubicBez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8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1" y="277"/>
                    <a:pt x="531" y="277"/>
                    <a:pt x="531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9BE14D26-A522-4A89-9B1C-E60DF46A5F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3" y="737"/>
              <a:ext cx="414" cy="417"/>
            </a:xfrm>
            <a:custGeom>
              <a:avLst/>
              <a:gdLst>
                <a:gd name="T0" fmla="*/ 44 w 175"/>
                <a:gd name="T1" fmla="*/ 118 h 175"/>
                <a:gd name="T2" fmla="*/ 51 w 175"/>
                <a:gd name="T3" fmla="*/ 106 h 175"/>
                <a:gd name="T4" fmla="*/ 64 w 175"/>
                <a:gd name="T5" fmla="*/ 104 h 175"/>
                <a:gd name="T6" fmla="*/ 57 w 175"/>
                <a:gd name="T7" fmla="*/ 116 h 175"/>
                <a:gd name="T8" fmla="*/ 44 w 175"/>
                <a:gd name="T9" fmla="*/ 118 h 175"/>
                <a:gd name="T10" fmla="*/ 68 w 175"/>
                <a:gd name="T11" fmla="*/ 50 h 175"/>
                <a:gd name="T12" fmla="*/ 71 w 175"/>
                <a:gd name="T13" fmla="*/ 63 h 175"/>
                <a:gd name="T14" fmla="*/ 59 w 175"/>
                <a:gd name="T15" fmla="*/ 57 h 175"/>
                <a:gd name="T16" fmla="*/ 57 w 175"/>
                <a:gd name="T17" fmla="*/ 44 h 175"/>
                <a:gd name="T18" fmla="*/ 68 w 175"/>
                <a:gd name="T19" fmla="*/ 50 h 175"/>
                <a:gd name="T20" fmla="*/ 75 w 175"/>
                <a:gd name="T21" fmla="*/ 96 h 175"/>
                <a:gd name="T22" fmla="*/ 78 w 175"/>
                <a:gd name="T23" fmla="*/ 74 h 175"/>
                <a:gd name="T24" fmla="*/ 100 w 175"/>
                <a:gd name="T25" fmla="*/ 78 h 175"/>
                <a:gd name="T26" fmla="*/ 97 w 175"/>
                <a:gd name="T27" fmla="*/ 100 h 175"/>
                <a:gd name="T28" fmla="*/ 75 w 175"/>
                <a:gd name="T29" fmla="*/ 96 h 175"/>
                <a:gd name="T30" fmla="*/ 111 w 175"/>
                <a:gd name="T31" fmla="*/ 70 h 175"/>
                <a:gd name="T32" fmla="*/ 118 w 175"/>
                <a:gd name="T33" fmla="*/ 59 h 175"/>
                <a:gd name="T34" fmla="*/ 131 w 175"/>
                <a:gd name="T35" fmla="*/ 56 h 175"/>
                <a:gd name="T36" fmla="*/ 124 w 175"/>
                <a:gd name="T37" fmla="*/ 68 h 175"/>
                <a:gd name="T38" fmla="*/ 111 w 175"/>
                <a:gd name="T39" fmla="*/ 70 h 175"/>
                <a:gd name="T40" fmla="*/ 107 w 175"/>
                <a:gd name="T41" fmla="*/ 124 h 175"/>
                <a:gd name="T42" fmla="*/ 105 w 175"/>
                <a:gd name="T43" fmla="*/ 111 h 175"/>
                <a:gd name="T44" fmla="*/ 116 w 175"/>
                <a:gd name="T45" fmla="*/ 117 h 175"/>
                <a:gd name="T46" fmla="*/ 118 w 175"/>
                <a:gd name="T47" fmla="*/ 130 h 175"/>
                <a:gd name="T48" fmla="*/ 107 w 175"/>
                <a:gd name="T49" fmla="*/ 124 h 175"/>
                <a:gd name="T50" fmla="*/ 102 w 175"/>
                <a:gd name="T51" fmla="*/ 3 h 175"/>
                <a:gd name="T52" fmla="*/ 38 w 175"/>
                <a:gd name="T53" fmla="*/ 18 h 175"/>
                <a:gd name="T54" fmla="*/ 4 w 175"/>
                <a:gd name="T55" fmla="*/ 73 h 175"/>
                <a:gd name="T56" fmla="*/ 18 w 175"/>
                <a:gd name="T57" fmla="*/ 136 h 175"/>
                <a:gd name="T58" fmla="*/ 74 w 175"/>
                <a:gd name="T59" fmla="*/ 171 h 175"/>
                <a:gd name="T60" fmla="*/ 137 w 175"/>
                <a:gd name="T61" fmla="*/ 156 h 175"/>
                <a:gd name="T62" fmla="*/ 171 w 175"/>
                <a:gd name="T63" fmla="*/ 101 h 175"/>
                <a:gd name="T64" fmla="*/ 157 w 175"/>
                <a:gd name="T65" fmla="*/ 38 h 175"/>
                <a:gd name="T66" fmla="*/ 102 w 175"/>
                <a:gd name="T67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75">
                  <a:moveTo>
                    <a:pt x="44" y="118"/>
                  </a:move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ubicBezTo>
                    <a:pt x="52" y="119"/>
                    <a:pt x="46" y="120"/>
                    <a:pt x="44" y="118"/>
                  </a:cubicBezTo>
                  <a:moveTo>
                    <a:pt x="68" y="50"/>
                  </a:move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moveTo>
                    <a:pt x="75" y="96"/>
                  </a:move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ubicBezTo>
                    <a:pt x="90" y="105"/>
                    <a:pt x="80" y="103"/>
                    <a:pt x="75" y="96"/>
                  </a:cubicBezTo>
                  <a:moveTo>
                    <a:pt x="111" y="70"/>
                  </a:moveTo>
                  <a:cubicBezTo>
                    <a:pt x="110" y="67"/>
                    <a:pt x="112" y="62"/>
                    <a:pt x="118" y="59"/>
                  </a:cubicBez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moveTo>
                    <a:pt x="107" y="124"/>
                  </a:moveTo>
                  <a:cubicBezTo>
                    <a:pt x="103" y="119"/>
                    <a:pt x="102" y="113"/>
                    <a:pt x="105" y="111"/>
                  </a:cubicBez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moveTo>
                    <a:pt x="102" y="3"/>
                  </a:moveTo>
                  <a:cubicBezTo>
                    <a:pt x="79" y="0"/>
                    <a:pt x="57" y="5"/>
                    <a:pt x="38" y="18"/>
                  </a:cubicBez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6" y="175"/>
                    <a:pt x="118" y="169"/>
                    <a:pt x="137" y="156"/>
                  </a:cubicBezTo>
                  <a:cubicBezTo>
                    <a:pt x="155" y="143"/>
                    <a:pt x="168" y="123"/>
                    <a:pt x="171" y="101"/>
                  </a:cubicBezTo>
                  <a:cubicBezTo>
                    <a:pt x="175" y="79"/>
                    <a:pt x="170" y="56"/>
                    <a:pt x="157" y="38"/>
                  </a:cubicBezTo>
                  <a:cubicBezTo>
                    <a:pt x="144" y="19"/>
                    <a:pt x="124" y="7"/>
                    <a:pt x="102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49F5EEA6-1EBA-46C2-A2BF-4C60E24F0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327"/>
              <a:ext cx="1226" cy="1235"/>
            </a:xfrm>
            <a:custGeom>
              <a:avLst/>
              <a:gdLst>
                <a:gd name="T0" fmla="*/ 4 w 518"/>
                <a:gd name="T1" fmla="*/ 234 h 518"/>
                <a:gd name="T2" fmla="*/ 6 w 518"/>
                <a:gd name="T3" fmla="*/ 258 h 518"/>
                <a:gd name="T4" fmla="*/ 8 w 518"/>
                <a:gd name="T5" fmla="*/ 291 h 518"/>
                <a:gd name="T6" fmla="*/ 9 w 518"/>
                <a:gd name="T7" fmla="*/ 314 h 518"/>
                <a:gd name="T8" fmla="*/ 145 w 518"/>
                <a:gd name="T9" fmla="*/ 299 h 518"/>
                <a:gd name="T10" fmla="*/ 22 w 518"/>
                <a:gd name="T11" fmla="*/ 365 h 518"/>
                <a:gd name="T12" fmla="*/ 153 w 518"/>
                <a:gd name="T13" fmla="*/ 318 h 518"/>
                <a:gd name="T14" fmla="*/ 54 w 518"/>
                <a:gd name="T15" fmla="*/ 408 h 518"/>
                <a:gd name="T16" fmla="*/ 67 w 518"/>
                <a:gd name="T17" fmla="*/ 428 h 518"/>
                <a:gd name="T18" fmla="*/ 178 w 518"/>
                <a:gd name="T19" fmla="*/ 349 h 518"/>
                <a:gd name="T20" fmla="*/ 103 w 518"/>
                <a:gd name="T21" fmla="*/ 466 h 518"/>
                <a:gd name="T22" fmla="*/ 195 w 518"/>
                <a:gd name="T23" fmla="*/ 361 h 518"/>
                <a:gd name="T24" fmla="*/ 149 w 518"/>
                <a:gd name="T25" fmla="*/ 490 h 518"/>
                <a:gd name="T26" fmla="*/ 172 w 518"/>
                <a:gd name="T27" fmla="*/ 497 h 518"/>
                <a:gd name="T28" fmla="*/ 204 w 518"/>
                <a:gd name="T29" fmla="*/ 506 h 518"/>
                <a:gd name="T30" fmla="*/ 226 w 518"/>
                <a:gd name="T31" fmla="*/ 513 h 518"/>
                <a:gd name="T32" fmla="*/ 257 w 518"/>
                <a:gd name="T33" fmla="*/ 379 h 518"/>
                <a:gd name="T34" fmla="*/ 279 w 518"/>
                <a:gd name="T35" fmla="*/ 517 h 518"/>
                <a:gd name="T36" fmla="*/ 278 w 518"/>
                <a:gd name="T37" fmla="*/ 378 h 518"/>
                <a:gd name="T38" fmla="*/ 329 w 518"/>
                <a:gd name="T39" fmla="*/ 505 h 518"/>
                <a:gd name="T40" fmla="*/ 351 w 518"/>
                <a:gd name="T41" fmla="*/ 495 h 518"/>
                <a:gd name="T42" fmla="*/ 381 w 518"/>
                <a:gd name="T43" fmla="*/ 481 h 518"/>
                <a:gd name="T44" fmla="*/ 402 w 518"/>
                <a:gd name="T45" fmla="*/ 471 h 518"/>
                <a:gd name="T46" fmla="*/ 333 w 518"/>
                <a:gd name="T47" fmla="*/ 353 h 518"/>
                <a:gd name="T48" fmla="*/ 440 w 518"/>
                <a:gd name="T49" fmla="*/ 440 h 518"/>
                <a:gd name="T50" fmla="*/ 453 w 518"/>
                <a:gd name="T51" fmla="*/ 421 h 518"/>
                <a:gd name="T52" fmla="*/ 473 w 518"/>
                <a:gd name="T53" fmla="*/ 394 h 518"/>
                <a:gd name="T54" fmla="*/ 487 w 518"/>
                <a:gd name="T55" fmla="*/ 375 h 518"/>
                <a:gd name="T56" fmla="*/ 371 w 518"/>
                <a:gd name="T57" fmla="*/ 301 h 518"/>
                <a:gd name="T58" fmla="*/ 508 w 518"/>
                <a:gd name="T59" fmla="*/ 327 h 518"/>
                <a:gd name="T60" fmla="*/ 377 w 518"/>
                <a:gd name="T61" fmla="*/ 281 h 518"/>
                <a:gd name="T62" fmla="*/ 514 w 518"/>
                <a:gd name="T63" fmla="*/ 275 h 518"/>
                <a:gd name="T64" fmla="*/ 511 w 518"/>
                <a:gd name="T65" fmla="*/ 252 h 518"/>
                <a:gd name="T66" fmla="*/ 508 w 518"/>
                <a:gd name="T67" fmla="*/ 219 h 518"/>
                <a:gd name="T68" fmla="*/ 506 w 518"/>
                <a:gd name="T69" fmla="*/ 195 h 518"/>
                <a:gd name="T70" fmla="*/ 371 w 518"/>
                <a:gd name="T71" fmla="*/ 216 h 518"/>
                <a:gd name="T72" fmla="*/ 491 w 518"/>
                <a:gd name="T73" fmla="*/ 145 h 518"/>
                <a:gd name="T74" fmla="*/ 362 w 518"/>
                <a:gd name="T75" fmla="*/ 197 h 518"/>
                <a:gd name="T76" fmla="*/ 458 w 518"/>
                <a:gd name="T77" fmla="*/ 103 h 518"/>
                <a:gd name="T78" fmla="*/ 444 w 518"/>
                <a:gd name="T79" fmla="*/ 83 h 518"/>
                <a:gd name="T80" fmla="*/ 336 w 518"/>
                <a:gd name="T81" fmla="*/ 167 h 518"/>
                <a:gd name="T82" fmla="*/ 407 w 518"/>
                <a:gd name="T83" fmla="*/ 47 h 518"/>
                <a:gd name="T84" fmla="*/ 319 w 518"/>
                <a:gd name="T85" fmla="*/ 155 h 518"/>
                <a:gd name="T86" fmla="*/ 360 w 518"/>
                <a:gd name="T87" fmla="*/ 24 h 518"/>
                <a:gd name="T88" fmla="*/ 337 w 518"/>
                <a:gd name="T89" fmla="*/ 19 h 518"/>
                <a:gd name="T90" fmla="*/ 305 w 518"/>
                <a:gd name="T91" fmla="*/ 10 h 518"/>
                <a:gd name="T92" fmla="*/ 282 w 518"/>
                <a:gd name="T93" fmla="*/ 5 h 518"/>
                <a:gd name="T94" fmla="*/ 256 w 518"/>
                <a:gd name="T95" fmla="*/ 139 h 518"/>
                <a:gd name="T96" fmla="*/ 230 w 518"/>
                <a:gd name="T97" fmla="*/ 2 h 518"/>
                <a:gd name="T98" fmla="*/ 235 w 518"/>
                <a:gd name="T99" fmla="*/ 141 h 518"/>
                <a:gd name="T100" fmla="*/ 179 w 518"/>
                <a:gd name="T101" fmla="*/ 16 h 518"/>
                <a:gd name="T102" fmla="*/ 158 w 518"/>
                <a:gd name="T103" fmla="*/ 27 h 518"/>
                <a:gd name="T104" fmla="*/ 129 w 518"/>
                <a:gd name="T105" fmla="*/ 42 h 518"/>
                <a:gd name="T106" fmla="*/ 107 w 518"/>
                <a:gd name="T107" fmla="*/ 53 h 518"/>
                <a:gd name="T108" fmla="*/ 177 w 518"/>
                <a:gd name="T109" fmla="*/ 171 h 518"/>
                <a:gd name="T110" fmla="*/ 66 w 518"/>
                <a:gd name="T111" fmla="*/ 86 h 518"/>
                <a:gd name="T112" fmla="*/ 163 w 518"/>
                <a:gd name="T113" fmla="*/ 186 h 518"/>
                <a:gd name="T114" fmla="*/ 38 w 518"/>
                <a:gd name="T115" fmla="*/ 130 h 518"/>
                <a:gd name="T116" fmla="*/ 30 w 518"/>
                <a:gd name="T117" fmla="*/ 152 h 518"/>
                <a:gd name="T118" fmla="*/ 18 w 518"/>
                <a:gd name="T119" fmla="*/ 182 h 518"/>
                <a:gd name="T120" fmla="*/ 9 w 518"/>
                <a:gd name="T121" fmla="*/ 204 h 518"/>
                <a:gd name="T122" fmla="*/ 139 w 518"/>
                <a:gd name="T123" fmla="*/ 247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" h="518">
                  <a:moveTo>
                    <a:pt x="187" y="310"/>
                  </a:move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96" y="176"/>
                    <a:pt x="317" y="189"/>
                    <a:pt x="330" y="208"/>
                  </a:cubicBezTo>
                  <a:cubicBezTo>
                    <a:pt x="344" y="227"/>
                    <a:pt x="350" y="250"/>
                    <a:pt x="346" y="274"/>
                  </a:cubicBezTo>
                  <a:cubicBezTo>
                    <a:pt x="342" y="297"/>
                    <a:pt x="329" y="317"/>
                    <a:pt x="310" y="331"/>
                  </a:cubicBezTo>
                  <a:cubicBezTo>
                    <a:pt x="291" y="345"/>
                    <a:pt x="267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moveTo>
                    <a:pt x="4" y="234"/>
                  </a:move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12" y="506"/>
                    <a:pt x="312" y="506"/>
                    <a:pt x="312" y="506"/>
                  </a:cubicBezTo>
                  <a:cubicBezTo>
                    <a:pt x="312" y="507"/>
                    <a:pt x="311" y="508"/>
                    <a:pt x="312" y="509"/>
                  </a:cubicBezTo>
                  <a:cubicBezTo>
                    <a:pt x="312" y="511"/>
                    <a:pt x="314" y="512"/>
                    <a:pt x="316" y="512"/>
                  </a:cubicBezTo>
                  <a:cubicBezTo>
                    <a:pt x="317" y="511"/>
                    <a:pt x="318" y="510"/>
                    <a:pt x="318" y="508"/>
                  </a:cubicBezTo>
                  <a:cubicBezTo>
                    <a:pt x="318" y="507"/>
                    <a:pt x="317" y="506"/>
                    <a:pt x="316" y="50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30" y="502"/>
                    <a:pt x="330" y="502"/>
                    <a:pt x="330" y="502"/>
                  </a:cubicBezTo>
                  <a:cubicBezTo>
                    <a:pt x="329" y="503"/>
                    <a:pt x="329" y="504"/>
                    <a:pt x="329" y="505"/>
                  </a:cubicBezTo>
                  <a:cubicBezTo>
                    <a:pt x="330" y="507"/>
                    <a:pt x="332" y="508"/>
                    <a:pt x="334" y="507"/>
                  </a:cubicBezTo>
                  <a:cubicBezTo>
                    <a:pt x="335" y="507"/>
                    <a:pt x="336" y="505"/>
                    <a:pt x="336" y="503"/>
                  </a:cubicBezTo>
                  <a:cubicBezTo>
                    <a:pt x="336" y="502"/>
                    <a:pt x="335" y="501"/>
                    <a:pt x="334" y="501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47" y="496"/>
                    <a:pt x="347" y="496"/>
                    <a:pt x="347" y="496"/>
                  </a:cubicBezTo>
                  <a:cubicBezTo>
                    <a:pt x="347" y="497"/>
                    <a:pt x="347" y="498"/>
                    <a:pt x="347" y="499"/>
                  </a:cubicBezTo>
                  <a:cubicBezTo>
                    <a:pt x="348" y="501"/>
                    <a:pt x="350" y="502"/>
                    <a:pt x="351" y="501"/>
                  </a:cubicBezTo>
                  <a:cubicBezTo>
                    <a:pt x="353" y="500"/>
                    <a:pt x="354" y="498"/>
                    <a:pt x="353" y="497"/>
                  </a:cubicBezTo>
                  <a:cubicBezTo>
                    <a:pt x="353" y="496"/>
                    <a:pt x="352" y="495"/>
                    <a:pt x="351" y="495"/>
                  </a:cubicBezTo>
                  <a:cubicBezTo>
                    <a:pt x="303" y="371"/>
                    <a:pt x="303" y="371"/>
                    <a:pt x="303" y="371"/>
                  </a:cubicBezTo>
                  <a:cubicBezTo>
                    <a:pt x="305" y="370"/>
                    <a:pt x="306" y="369"/>
                    <a:pt x="308" y="369"/>
                  </a:cubicBezTo>
                  <a:cubicBezTo>
                    <a:pt x="364" y="489"/>
                    <a:pt x="364" y="489"/>
                    <a:pt x="364" y="489"/>
                  </a:cubicBezTo>
                  <a:cubicBezTo>
                    <a:pt x="364" y="490"/>
                    <a:pt x="364" y="491"/>
                    <a:pt x="364" y="492"/>
                  </a:cubicBezTo>
                  <a:cubicBezTo>
                    <a:pt x="365" y="494"/>
                    <a:pt x="367" y="494"/>
                    <a:pt x="369" y="494"/>
                  </a:cubicBezTo>
                  <a:cubicBezTo>
                    <a:pt x="370" y="493"/>
                    <a:pt x="371" y="491"/>
                    <a:pt x="370" y="489"/>
                  </a:cubicBezTo>
                  <a:cubicBezTo>
                    <a:pt x="370" y="488"/>
                    <a:pt x="369" y="488"/>
                    <a:pt x="368" y="487"/>
                  </a:cubicBezTo>
                  <a:cubicBezTo>
                    <a:pt x="311" y="367"/>
                    <a:pt x="311" y="367"/>
                    <a:pt x="311" y="367"/>
                  </a:cubicBezTo>
                  <a:cubicBezTo>
                    <a:pt x="313" y="367"/>
                    <a:pt x="314" y="366"/>
                    <a:pt x="316" y="365"/>
                  </a:cubicBezTo>
                  <a:cubicBezTo>
                    <a:pt x="381" y="481"/>
                    <a:pt x="381" y="481"/>
                    <a:pt x="381" y="481"/>
                  </a:cubicBezTo>
                  <a:cubicBezTo>
                    <a:pt x="380" y="482"/>
                    <a:pt x="380" y="483"/>
                    <a:pt x="381" y="484"/>
                  </a:cubicBezTo>
                  <a:cubicBezTo>
                    <a:pt x="382" y="485"/>
                    <a:pt x="384" y="486"/>
                    <a:pt x="385" y="485"/>
                  </a:cubicBezTo>
                  <a:cubicBezTo>
                    <a:pt x="387" y="484"/>
                    <a:pt x="387" y="482"/>
                    <a:pt x="386" y="481"/>
                  </a:cubicBezTo>
                  <a:cubicBezTo>
                    <a:pt x="386" y="480"/>
                    <a:pt x="385" y="479"/>
                    <a:pt x="384" y="479"/>
                  </a:cubicBezTo>
                  <a:cubicBezTo>
                    <a:pt x="319" y="363"/>
                    <a:pt x="319" y="363"/>
                    <a:pt x="319" y="363"/>
                  </a:cubicBezTo>
                  <a:cubicBezTo>
                    <a:pt x="320" y="362"/>
                    <a:pt x="322" y="361"/>
                    <a:pt x="323" y="361"/>
                  </a:cubicBezTo>
                  <a:cubicBezTo>
                    <a:pt x="396" y="471"/>
                    <a:pt x="396" y="471"/>
                    <a:pt x="396" y="471"/>
                  </a:cubicBezTo>
                  <a:cubicBezTo>
                    <a:pt x="396" y="472"/>
                    <a:pt x="396" y="473"/>
                    <a:pt x="396" y="474"/>
                  </a:cubicBezTo>
                  <a:cubicBezTo>
                    <a:pt x="398" y="476"/>
                    <a:pt x="400" y="476"/>
                    <a:pt x="401" y="475"/>
                  </a:cubicBezTo>
                  <a:cubicBezTo>
                    <a:pt x="403" y="474"/>
                    <a:pt x="403" y="472"/>
                    <a:pt x="402" y="471"/>
                  </a:cubicBezTo>
                  <a:cubicBezTo>
                    <a:pt x="401" y="470"/>
                    <a:pt x="400" y="469"/>
                    <a:pt x="399" y="469"/>
                  </a:cubicBezTo>
                  <a:cubicBezTo>
                    <a:pt x="326" y="359"/>
                    <a:pt x="326" y="359"/>
                    <a:pt x="326" y="359"/>
                  </a:cubicBezTo>
                  <a:cubicBezTo>
                    <a:pt x="327" y="358"/>
                    <a:pt x="328" y="358"/>
                    <a:pt x="328" y="357"/>
                  </a:cubicBezTo>
                  <a:cubicBezTo>
                    <a:pt x="329" y="357"/>
                    <a:pt x="330" y="356"/>
                    <a:pt x="330" y="356"/>
                  </a:cubicBezTo>
                  <a:cubicBezTo>
                    <a:pt x="411" y="461"/>
                    <a:pt x="411" y="461"/>
                    <a:pt x="411" y="461"/>
                  </a:cubicBezTo>
                  <a:cubicBezTo>
                    <a:pt x="411" y="462"/>
                    <a:pt x="411" y="463"/>
                    <a:pt x="412" y="464"/>
                  </a:cubicBezTo>
                  <a:cubicBezTo>
                    <a:pt x="413" y="465"/>
                    <a:pt x="415" y="466"/>
                    <a:pt x="416" y="465"/>
                  </a:cubicBezTo>
                  <a:cubicBezTo>
                    <a:pt x="418" y="463"/>
                    <a:pt x="418" y="461"/>
                    <a:pt x="417" y="460"/>
                  </a:cubicBezTo>
                  <a:cubicBezTo>
                    <a:pt x="416" y="459"/>
                    <a:pt x="415" y="459"/>
                    <a:pt x="414" y="459"/>
                  </a:cubicBezTo>
                  <a:cubicBezTo>
                    <a:pt x="333" y="353"/>
                    <a:pt x="333" y="353"/>
                    <a:pt x="333" y="353"/>
                  </a:cubicBezTo>
                  <a:cubicBezTo>
                    <a:pt x="335" y="352"/>
                    <a:pt x="336" y="351"/>
                    <a:pt x="337" y="350"/>
                  </a:cubicBezTo>
                  <a:cubicBezTo>
                    <a:pt x="425" y="449"/>
                    <a:pt x="425" y="449"/>
                    <a:pt x="425" y="449"/>
                  </a:cubicBezTo>
                  <a:cubicBezTo>
                    <a:pt x="425" y="450"/>
                    <a:pt x="425" y="451"/>
                    <a:pt x="426" y="452"/>
                  </a:cubicBezTo>
                  <a:cubicBezTo>
                    <a:pt x="427" y="454"/>
                    <a:pt x="429" y="454"/>
                    <a:pt x="431" y="453"/>
                  </a:cubicBezTo>
                  <a:cubicBezTo>
                    <a:pt x="432" y="451"/>
                    <a:pt x="432" y="449"/>
                    <a:pt x="431" y="448"/>
                  </a:cubicBezTo>
                  <a:cubicBezTo>
                    <a:pt x="430" y="447"/>
                    <a:pt x="429" y="447"/>
                    <a:pt x="428" y="447"/>
                  </a:cubicBezTo>
                  <a:cubicBezTo>
                    <a:pt x="340" y="348"/>
                    <a:pt x="340" y="348"/>
                    <a:pt x="340" y="348"/>
                  </a:cubicBezTo>
                  <a:cubicBezTo>
                    <a:pt x="341" y="347"/>
                    <a:pt x="342" y="345"/>
                    <a:pt x="344" y="344"/>
                  </a:cubicBezTo>
                  <a:cubicBezTo>
                    <a:pt x="439" y="437"/>
                    <a:pt x="439" y="437"/>
                    <a:pt x="439" y="437"/>
                  </a:cubicBezTo>
                  <a:cubicBezTo>
                    <a:pt x="438" y="438"/>
                    <a:pt x="439" y="439"/>
                    <a:pt x="440" y="440"/>
                  </a:cubicBezTo>
                  <a:cubicBezTo>
                    <a:pt x="441" y="441"/>
                    <a:pt x="443" y="441"/>
                    <a:pt x="444" y="440"/>
                  </a:cubicBezTo>
                  <a:cubicBezTo>
                    <a:pt x="446" y="438"/>
                    <a:pt x="446" y="436"/>
                    <a:pt x="444" y="435"/>
                  </a:cubicBezTo>
                  <a:cubicBezTo>
                    <a:pt x="443" y="434"/>
                    <a:pt x="442" y="434"/>
                    <a:pt x="441" y="434"/>
                  </a:cubicBezTo>
                  <a:cubicBezTo>
                    <a:pt x="346" y="342"/>
                    <a:pt x="346" y="342"/>
                    <a:pt x="346" y="342"/>
                  </a:cubicBezTo>
                  <a:cubicBezTo>
                    <a:pt x="347" y="340"/>
                    <a:pt x="348" y="339"/>
                    <a:pt x="349" y="338"/>
                  </a:cubicBezTo>
                  <a:cubicBezTo>
                    <a:pt x="451" y="423"/>
                    <a:pt x="451" y="423"/>
                    <a:pt x="451" y="423"/>
                  </a:cubicBezTo>
                  <a:cubicBezTo>
                    <a:pt x="451" y="424"/>
                    <a:pt x="451" y="426"/>
                    <a:pt x="452" y="426"/>
                  </a:cubicBezTo>
                  <a:cubicBezTo>
                    <a:pt x="454" y="427"/>
                    <a:pt x="456" y="427"/>
                    <a:pt x="457" y="426"/>
                  </a:cubicBezTo>
                  <a:cubicBezTo>
                    <a:pt x="458" y="424"/>
                    <a:pt x="458" y="422"/>
                    <a:pt x="456" y="421"/>
                  </a:cubicBezTo>
                  <a:cubicBezTo>
                    <a:pt x="456" y="420"/>
                    <a:pt x="454" y="420"/>
                    <a:pt x="453" y="421"/>
                  </a:cubicBezTo>
                  <a:cubicBezTo>
                    <a:pt x="352" y="335"/>
                    <a:pt x="352" y="335"/>
                    <a:pt x="352" y="335"/>
                  </a:cubicBezTo>
                  <a:cubicBezTo>
                    <a:pt x="353" y="334"/>
                    <a:pt x="354" y="333"/>
                    <a:pt x="355" y="331"/>
                  </a:cubicBezTo>
                  <a:cubicBezTo>
                    <a:pt x="462" y="409"/>
                    <a:pt x="462" y="409"/>
                    <a:pt x="462" y="409"/>
                  </a:cubicBezTo>
                  <a:cubicBezTo>
                    <a:pt x="462" y="410"/>
                    <a:pt x="463" y="411"/>
                    <a:pt x="464" y="412"/>
                  </a:cubicBezTo>
                  <a:cubicBezTo>
                    <a:pt x="465" y="413"/>
                    <a:pt x="467" y="413"/>
                    <a:pt x="468" y="411"/>
                  </a:cubicBezTo>
                  <a:cubicBezTo>
                    <a:pt x="469" y="410"/>
                    <a:pt x="469" y="408"/>
                    <a:pt x="468" y="406"/>
                  </a:cubicBezTo>
                  <a:cubicBezTo>
                    <a:pt x="467" y="406"/>
                    <a:pt x="465" y="406"/>
                    <a:pt x="464" y="406"/>
                  </a:cubicBezTo>
                  <a:cubicBezTo>
                    <a:pt x="357" y="328"/>
                    <a:pt x="357" y="328"/>
                    <a:pt x="357" y="328"/>
                  </a:cubicBezTo>
                  <a:cubicBezTo>
                    <a:pt x="358" y="327"/>
                    <a:pt x="359" y="325"/>
                    <a:pt x="360" y="324"/>
                  </a:cubicBezTo>
                  <a:cubicBezTo>
                    <a:pt x="473" y="394"/>
                    <a:pt x="473" y="394"/>
                    <a:pt x="473" y="394"/>
                  </a:cubicBezTo>
                  <a:cubicBezTo>
                    <a:pt x="473" y="395"/>
                    <a:pt x="473" y="396"/>
                    <a:pt x="474" y="397"/>
                  </a:cubicBezTo>
                  <a:cubicBezTo>
                    <a:pt x="476" y="398"/>
                    <a:pt x="478" y="397"/>
                    <a:pt x="479" y="396"/>
                  </a:cubicBezTo>
                  <a:cubicBezTo>
                    <a:pt x="480" y="394"/>
                    <a:pt x="479" y="392"/>
                    <a:pt x="478" y="391"/>
                  </a:cubicBezTo>
                  <a:cubicBezTo>
                    <a:pt x="477" y="390"/>
                    <a:pt x="475" y="390"/>
                    <a:pt x="474" y="391"/>
                  </a:cubicBezTo>
                  <a:cubicBezTo>
                    <a:pt x="362" y="321"/>
                    <a:pt x="362" y="321"/>
                    <a:pt x="362" y="321"/>
                  </a:cubicBezTo>
                  <a:cubicBezTo>
                    <a:pt x="363" y="320"/>
                    <a:pt x="363" y="318"/>
                    <a:pt x="364" y="317"/>
                  </a:cubicBezTo>
                  <a:cubicBezTo>
                    <a:pt x="482" y="378"/>
                    <a:pt x="482" y="378"/>
                    <a:pt x="482" y="378"/>
                  </a:cubicBezTo>
                  <a:cubicBezTo>
                    <a:pt x="482" y="379"/>
                    <a:pt x="482" y="380"/>
                    <a:pt x="484" y="381"/>
                  </a:cubicBezTo>
                  <a:cubicBezTo>
                    <a:pt x="485" y="382"/>
                    <a:pt x="487" y="381"/>
                    <a:pt x="488" y="379"/>
                  </a:cubicBezTo>
                  <a:cubicBezTo>
                    <a:pt x="489" y="378"/>
                    <a:pt x="488" y="376"/>
                    <a:pt x="487" y="375"/>
                  </a:cubicBezTo>
                  <a:cubicBezTo>
                    <a:pt x="486" y="374"/>
                    <a:pt x="484" y="374"/>
                    <a:pt x="483" y="375"/>
                  </a:cubicBezTo>
                  <a:cubicBezTo>
                    <a:pt x="366" y="313"/>
                    <a:pt x="366" y="313"/>
                    <a:pt x="366" y="313"/>
                  </a:cubicBezTo>
                  <a:cubicBezTo>
                    <a:pt x="367" y="312"/>
                    <a:pt x="367" y="310"/>
                    <a:pt x="368" y="309"/>
                  </a:cubicBezTo>
                  <a:cubicBezTo>
                    <a:pt x="490" y="362"/>
                    <a:pt x="490" y="362"/>
                    <a:pt x="490" y="362"/>
                  </a:cubicBezTo>
                  <a:cubicBezTo>
                    <a:pt x="490" y="363"/>
                    <a:pt x="491" y="364"/>
                    <a:pt x="492" y="364"/>
                  </a:cubicBezTo>
                  <a:cubicBezTo>
                    <a:pt x="493" y="365"/>
                    <a:pt x="495" y="364"/>
                    <a:pt x="496" y="363"/>
                  </a:cubicBezTo>
                  <a:cubicBezTo>
                    <a:pt x="497" y="361"/>
                    <a:pt x="496" y="359"/>
                    <a:pt x="494" y="358"/>
                  </a:cubicBezTo>
                  <a:cubicBezTo>
                    <a:pt x="493" y="358"/>
                    <a:pt x="492" y="358"/>
                    <a:pt x="491" y="358"/>
                  </a:cubicBezTo>
                  <a:cubicBezTo>
                    <a:pt x="370" y="305"/>
                    <a:pt x="370" y="305"/>
                    <a:pt x="370" y="305"/>
                  </a:cubicBezTo>
                  <a:cubicBezTo>
                    <a:pt x="370" y="304"/>
                    <a:pt x="371" y="302"/>
                    <a:pt x="371" y="301"/>
                  </a:cubicBezTo>
                  <a:cubicBezTo>
                    <a:pt x="497" y="345"/>
                    <a:pt x="497" y="345"/>
                    <a:pt x="497" y="345"/>
                  </a:cubicBezTo>
                  <a:cubicBezTo>
                    <a:pt x="497" y="346"/>
                    <a:pt x="498" y="347"/>
                    <a:pt x="499" y="347"/>
                  </a:cubicBezTo>
                  <a:cubicBezTo>
                    <a:pt x="500" y="348"/>
                    <a:pt x="502" y="347"/>
                    <a:pt x="503" y="345"/>
                  </a:cubicBezTo>
                  <a:cubicBezTo>
                    <a:pt x="504" y="343"/>
                    <a:pt x="503" y="341"/>
                    <a:pt x="501" y="341"/>
                  </a:cubicBezTo>
                  <a:cubicBezTo>
                    <a:pt x="500" y="340"/>
                    <a:pt x="499" y="341"/>
                    <a:pt x="498" y="341"/>
                  </a:cubicBezTo>
                  <a:cubicBezTo>
                    <a:pt x="373" y="297"/>
                    <a:pt x="373" y="297"/>
                    <a:pt x="373" y="297"/>
                  </a:cubicBezTo>
                  <a:cubicBezTo>
                    <a:pt x="373" y="296"/>
                    <a:pt x="374" y="294"/>
                    <a:pt x="374" y="292"/>
                  </a:cubicBezTo>
                  <a:cubicBezTo>
                    <a:pt x="502" y="327"/>
                    <a:pt x="502" y="327"/>
                    <a:pt x="502" y="327"/>
                  </a:cubicBezTo>
                  <a:cubicBezTo>
                    <a:pt x="502" y="328"/>
                    <a:pt x="503" y="329"/>
                    <a:pt x="504" y="330"/>
                  </a:cubicBezTo>
                  <a:cubicBezTo>
                    <a:pt x="506" y="330"/>
                    <a:pt x="508" y="329"/>
                    <a:pt x="508" y="327"/>
                  </a:cubicBezTo>
                  <a:cubicBezTo>
                    <a:pt x="509" y="325"/>
                    <a:pt x="508" y="324"/>
                    <a:pt x="506" y="323"/>
                  </a:cubicBezTo>
                  <a:cubicBezTo>
                    <a:pt x="505" y="323"/>
                    <a:pt x="504" y="323"/>
                    <a:pt x="503" y="324"/>
                  </a:cubicBezTo>
                  <a:cubicBezTo>
                    <a:pt x="375" y="289"/>
                    <a:pt x="375" y="289"/>
                    <a:pt x="375" y="289"/>
                  </a:cubicBezTo>
                  <a:cubicBezTo>
                    <a:pt x="375" y="287"/>
                    <a:pt x="376" y="286"/>
                    <a:pt x="376" y="284"/>
                  </a:cubicBezTo>
                  <a:cubicBezTo>
                    <a:pt x="506" y="310"/>
                    <a:pt x="506" y="310"/>
                    <a:pt x="506" y="310"/>
                  </a:cubicBezTo>
                  <a:cubicBezTo>
                    <a:pt x="507" y="311"/>
                    <a:pt x="508" y="311"/>
                    <a:pt x="509" y="312"/>
                  </a:cubicBezTo>
                  <a:cubicBezTo>
                    <a:pt x="511" y="312"/>
                    <a:pt x="512" y="311"/>
                    <a:pt x="513" y="309"/>
                  </a:cubicBezTo>
                  <a:cubicBezTo>
                    <a:pt x="513" y="307"/>
                    <a:pt x="512" y="305"/>
                    <a:pt x="510" y="305"/>
                  </a:cubicBezTo>
                  <a:cubicBezTo>
                    <a:pt x="509" y="305"/>
                    <a:pt x="508" y="305"/>
                    <a:pt x="507" y="306"/>
                  </a:cubicBezTo>
                  <a:cubicBezTo>
                    <a:pt x="377" y="281"/>
                    <a:pt x="377" y="281"/>
                    <a:pt x="377" y="281"/>
                  </a:cubicBezTo>
                  <a:cubicBezTo>
                    <a:pt x="377" y="279"/>
                    <a:pt x="377" y="277"/>
                    <a:pt x="378" y="276"/>
                  </a:cubicBezTo>
                  <a:cubicBezTo>
                    <a:pt x="509" y="292"/>
                    <a:pt x="509" y="292"/>
                    <a:pt x="509" y="292"/>
                  </a:cubicBezTo>
                  <a:cubicBezTo>
                    <a:pt x="510" y="293"/>
                    <a:pt x="511" y="293"/>
                    <a:pt x="512" y="294"/>
                  </a:cubicBezTo>
                  <a:cubicBezTo>
                    <a:pt x="514" y="294"/>
                    <a:pt x="515" y="292"/>
                    <a:pt x="516" y="291"/>
                  </a:cubicBezTo>
                  <a:cubicBezTo>
                    <a:pt x="516" y="289"/>
                    <a:pt x="515" y="287"/>
                    <a:pt x="513" y="287"/>
                  </a:cubicBezTo>
                  <a:cubicBezTo>
                    <a:pt x="512" y="287"/>
                    <a:pt x="511" y="287"/>
                    <a:pt x="510" y="288"/>
                  </a:cubicBezTo>
                  <a:cubicBezTo>
                    <a:pt x="378" y="272"/>
                    <a:pt x="378" y="272"/>
                    <a:pt x="378" y="272"/>
                  </a:cubicBezTo>
                  <a:cubicBezTo>
                    <a:pt x="378" y="270"/>
                    <a:pt x="379" y="269"/>
                    <a:pt x="379" y="267"/>
                  </a:cubicBezTo>
                  <a:cubicBezTo>
                    <a:pt x="511" y="273"/>
                    <a:pt x="511" y="273"/>
                    <a:pt x="511" y="273"/>
                  </a:cubicBezTo>
                  <a:cubicBezTo>
                    <a:pt x="512" y="274"/>
                    <a:pt x="513" y="275"/>
                    <a:pt x="514" y="275"/>
                  </a:cubicBezTo>
                  <a:cubicBezTo>
                    <a:pt x="516" y="275"/>
                    <a:pt x="517" y="274"/>
                    <a:pt x="517" y="272"/>
                  </a:cubicBezTo>
                  <a:cubicBezTo>
                    <a:pt x="517" y="270"/>
                    <a:pt x="516" y="269"/>
                    <a:pt x="514" y="268"/>
                  </a:cubicBezTo>
                  <a:cubicBezTo>
                    <a:pt x="513" y="268"/>
                    <a:pt x="512" y="269"/>
                    <a:pt x="511" y="270"/>
                  </a:cubicBezTo>
                  <a:cubicBezTo>
                    <a:pt x="379" y="263"/>
                    <a:pt x="379" y="263"/>
                    <a:pt x="379" y="263"/>
                  </a:cubicBezTo>
                  <a:cubicBezTo>
                    <a:pt x="379" y="262"/>
                    <a:pt x="379" y="260"/>
                    <a:pt x="379" y="258"/>
                  </a:cubicBezTo>
                  <a:cubicBezTo>
                    <a:pt x="511" y="255"/>
                    <a:pt x="511" y="255"/>
                    <a:pt x="511" y="255"/>
                  </a:cubicBezTo>
                  <a:cubicBezTo>
                    <a:pt x="512" y="256"/>
                    <a:pt x="513" y="257"/>
                    <a:pt x="514" y="257"/>
                  </a:cubicBezTo>
                  <a:cubicBezTo>
                    <a:pt x="516" y="257"/>
                    <a:pt x="518" y="255"/>
                    <a:pt x="518" y="253"/>
                  </a:cubicBezTo>
                  <a:cubicBezTo>
                    <a:pt x="517" y="251"/>
                    <a:pt x="516" y="250"/>
                    <a:pt x="514" y="250"/>
                  </a:cubicBezTo>
                  <a:cubicBezTo>
                    <a:pt x="513" y="250"/>
                    <a:pt x="512" y="251"/>
                    <a:pt x="511" y="252"/>
                  </a:cubicBezTo>
                  <a:cubicBezTo>
                    <a:pt x="379" y="255"/>
                    <a:pt x="379" y="255"/>
                    <a:pt x="379" y="255"/>
                  </a:cubicBezTo>
                  <a:cubicBezTo>
                    <a:pt x="379" y="253"/>
                    <a:pt x="379" y="251"/>
                    <a:pt x="379" y="250"/>
                  </a:cubicBezTo>
                  <a:cubicBezTo>
                    <a:pt x="511" y="237"/>
                    <a:pt x="511" y="237"/>
                    <a:pt x="511" y="237"/>
                  </a:cubicBezTo>
                  <a:cubicBezTo>
                    <a:pt x="511" y="238"/>
                    <a:pt x="512" y="238"/>
                    <a:pt x="513" y="238"/>
                  </a:cubicBezTo>
                  <a:cubicBezTo>
                    <a:pt x="515" y="238"/>
                    <a:pt x="517" y="236"/>
                    <a:pt x="516" y="235"/>
                  </a:cubicBezTo>
                  <a:cubicBezTo>
                    <a:pt x="516" y="233"/>
                    <a:pt x="515" y="231"/>
                    <a:pt x="513" y="232"/>
                  </a:cubicBezTo>
                  <a:cubicBezTo>
                    <a:pt x="512" y="232"/>
                    <a:pt x="511" y="232"/>
                    <a:pt x="510" y="233"/>
                  </a:cubicBezTo>
                  <a:cubicBezTo>
                    <a:pt x="378" y="246"/>
                    <a:pt x="378" y="246"/>
                    <a:pt x="378" y="246"/>
                  </a:cubicBezTo>
                  <a:cubicBezTo>
                    <a:pt x="378" y="244"/>
                    <a:pt x="378" y="243"/>
                    <a:pt x="377" y="241"/>
                  </a:cubicBezTo>
                  <a:cubicBezTo>
                    <a:pt x="508" y="219"/>
                    <a:pt x="508" y="219"/>
                    <a:pt x="508" y="219"/>
                  </a:cubicBezTo>
                  <a:cubicBezTo>
                    <a:pt x="509" y="220"/>
                    <a:pt x="510" y="220"/>
                    <a:pt x="511" y="220"/>
                  </a:cubicBezTo>
                  <a:cubicBezTo>
                    <a:pt x="513" y="220"/>
                    <a:pt x="514" y="218"/>
                    <a:pt x="514" y="216"/>
                  </a:cubicBezTo>
                  <a:cubicBezTo>
                    <a:pt x="514" y="214"/>
                    <a:pt x="512" y="213"/>
                    <a:pt x="510" y="213"/>
                  </a:cubicBezTo>
                  <a:cubicBezTo>
                    <a:pt x="509" y="214"/>
                    <a:pt x="508" y="214"/>
                    <a:pt x="508" y="215"/>
                  </a:cubicBezTo>
                  <a:cubicBezTo>
                    <a:pt x="377" y="237"/>
                    <a:pt x="377" y="237"/>
                    <a:pt x="377" y="237"/>
                  </a:cubicBezTo>
                  <a:cubicBezTo>
                    <a:pt x="377" y="236"/>
                    <a:pt x="376" y="234"/>
                    <a:pt x="376" y="232"/>
                  </a:cubicBezTo>
                  <a:cubicBezTo>
                    <a:pt x="505" y="201"/>
                    <a:pt x="505" y="201"/>
                    <a:pt x="505" y="201"/>
                  </a:cubicBezTo>
                  <a:cubicBezTo>
                    <a:pt x="506" y="202"/>
                    <a:pt x="507" y="202"/>
                    <a:pt x="508" y="202"/>
                  </a:cubicBezTo>
                  <a:cubicBezTo>
                    <a:pt x="510" y="201"/>
                    <a:pt x="511" y="200"/>
                    <a:pt x="510" y="198"/>
                  </a:cubicBezTo>
                  <a:cubicBezTo>
                    <a:pt x="510" y="196"/>
                    <a:pt x="508" y="195"/>
                    <a:pt x="506" y="195"/>
                  </a:cubicBezTo>
                  <a:cubicBezTo>
                    <a:pt x="505" y="196"/>
                    <a:pt x="504" y="196"/>
                    <a:pt x="504" y="197"/>
                  </a:cubicBezTo>
                  <a:cubicBezTo>
                    <a:pt x="375" y="229"/>
                    <a:pt x="375" y="229"/>
                    <a:pt x="375" y="229"/>
                  </a:cubicBezTo>
                  <a:cubicBezTo>
                    <a:pt x="375" y="227"/>
                    <a:pt x="374" y="226"/>
                    <a:pt x="374" y="224"/>
                  </a:cubicBezTo>
                  <a:cubicBezTo>
                    <a:pt x="500" y="183"/>
                    <a:pt x="500" y="183"/>
                    <a:pt x="500" y="183"/>
                  </a:cubicBezTo>
                  <a:cubicBezTo>
                    <a:pt x="501" y="184"/>
                    <a:pt x="502" y="184"/>
                    <a:pt x="503" y="184"/>
                  </a:cubicBezTo>
                  <a:cubicBezTo>
                    <a:pt x="505" y="183"/>
                    <a:pt x="506" y="182"/>
                    <a:pt x="505" y="180"/>
                  </a:cubicBezTo>
                  <a:cubicBezTo>
                    <a:pt x="505" y="178"/>
                    <a:pt x="503" y="177"/>
                    <a:pt x="501" y="178"/>
                  </a:cubicBezTo>
                  <a:cubicBezTo>
                    <a:pt x="500" y="178"/>
                    <a:pt x="499" y="179"/>
                    <a:pt x="499" y="180"/>
                  </a:cubicBezTo>
                  <a:cubicBezTo>
                    <a:pt x="373" y="221"/>
                    <a:pt x="373" y="221"/>
                    <a:pt x="373" y="221"/>
                  </a:cubicBezTo>
                  <a:cubicBezTo>
                    <a:pt x="372" y="219"/>
                    <a:pt x="371" y="217"/>
                    <a:pt x="371" y="216"/>
                  </a:cubicBezTo>
                  <a:cubicBezTo>
                    <a:pt x="494" y="166"/>
                    <a:pt x="494" y="166"/>
                    <a:pt x="494" y="166"/>
                  </a:cubicBezTo>
                  <a:cubicBezTo>
                    <a:pt x="495" y="167"/>
                    <a:pt x="496" y="167"/>
                    <a:pt x="497" y="167"/>
                  </a:cubicBezTo>
                  <a:cubicBezTo>
                    <a:pt x="499" y="166"/>
                    <a:pt x="499" y="164"/>
                    <a:pt x="499" y="162"/>
                  </a:cubicBezTo>
                  <a:cubicBezTo>
                    <a:pt x="498" y="160"/>
                    <a:pt x="496" y="160"/>
                    <a:pt x="494" y="160"/>
                  </a:cubicBezTo>
                  <a:cubicBezTo>
                    <a:pt x="493" y="161"/>
                    <a:pt x="493" y="162"/>
                    <a:pt x="492" y="163"/>
                  </a:cubicBezTo>
                  <a:cubicBezTo>
                    <a:pt x="369" y="212"/>
                    <a:pt x="369" y="212"/>
                    <a:pt x="369" y="212"/>
                  </a:cubicBezTo>
                  <a:cubicBezTo>
                    <a:pt x="369" y="211"/>
                    <a:pt x="368" y="209"/>
                    <a:pt x="367" y="208"/>
                  </a:cubicBezTo>
                  <a:cubicBezTo>
                    <a:pt x="486" y="149"/>
                    <a:pt x="486" y="149"/>
                    <a:pt x="486" y="149"/>
                  </a:cubicBezTo>
                  <a:cubicBezTo>
                    <a:pt x="487" y="150"/>
                    <a:pt x="489" y="150"/>
                    <a:pt x="490" y="150"/>
                  </a:cubicBezTo>
                  <a:cubicBezTo>
                    <a:pt x="491" y="149"/>
                    <a:pt x="492" y="147"/>
                    <a:pt x="491" y="145"/>
                  </a:cubicBezTo>
                  <a:cubicBezTo>
                    <a:pt x="490" y="143"/>
                    <a:pt x="488" y="143"/>
                    <a:pt x="487" y="144"/>
                  </a:cubicBezTo>
                  <a:cubicBezTo>
                    <a:pt x="486" y="144"/>
                    <a:pt x="485" y="145"/>
                    <a:pt x="485" y="146"/>
                  </a:cubicBezTo>
                  <a:cubicBezTo>
                    <a:pt x="366" y="205"/>
                    <a:pt x="366" y="205"/>
                    <a:pt x="366" y="205"/>
                  </a:cubicBezTo>
                  <a:cubicBezTo>
                    <a:pt x="365" y="203"/>
                    <a:pt x="364" y="202"/>
                    <a:pt x="363" y="200"/>
                  </a:cubicBezTo>
                  <a:cubicBezTo>
                    <a:pt x="478" y="133"/>
                    <a:pt x="478" y="133"/>
                    <a:pt x="478" y="133"/>
                  </a:cubicBezTo>
                  <a:cubicBezTo>
                    <a:pt x="479" y="134"/>
                    <a:pt x="480" y="134"/>
                    <a:pt x="481" y="133"/>
                  </a:cubicBezTo>
                  <a:cubicBezTo>
                    <a:pt x="483" y="132"/>
                    <a:pt x="483" y="130"/>
                    <a:pt x="482" y="129"/>
                  </a:cubicBezTo>
                  <a:cubicBezTo>
                    <a:pt x="481" y="127"/>
                    <a:pt x="479" y="127"/>
                    <a:pt x="478" y="127"/>
                  </a:cubicBezTo>
                  <a:cubicBezTo>
                    <a:pt x="477" y="128"/>
                    <a:pt x="476" y="129"/>
                    <a:pt x="476" y="130"/>
                  </a:cubicBezTo>
                  <a:cubicBezTo>
                    <a:pt x="362" y="197"/>
                    <a:pt x="362" y="197"/>
                    <a:pt x="362" y="197"/>
                  </a:cubicBezTo>
                  <a:cubicBezTo>
                    <a:pt x="361" y="196"/>
                    <a:pt x="360" y="194"/>
                    <a:pt x="359" y="193"/>
                  </a:cubicBezTo>
                  <a:cubicBezTo>
                    <a:pt x="468" y="118"/>
                    <a:pt x="468" y="118"/>
                    <a:pt x="468" y="118"/>
                  </a:cubicBezTo>
                  <a:cubicBezTo>
                    <a:pt x="469" y="118"/>
                    <a:pt x="470" y="118"/>
                    <a:pt x="471" y="117"/>
                  </a:cubicBezTo>
                  <a:cubicBezTo>
                    <a:pt x="473" y="116"/>
                    <a:pt x="473" y="114"/>
                    <a:pt x="472" y="113"/>
                  </a:cubicBezTo>
                  <a:cubicBezTo>
                    <a:pt x="471" y="111"/>
                    <a:pt x="469" y="111"/>
                    <a:pt x="468" y="112"/>
                  </a:cubicBezTo>
                  <a:cubicBezTo>
                    <a:pt x="467" y="113"/>
                    <a:pt x="466" y="114"/>
                    <a:pt x="466" y="115"/>
                  </a:cubicBezTo>
                  <a:cubicBezTo>
                    <a:pt x="357" y="190"/>
                    <a:pt x="357" y="190"/>
                    <a:pt x="357" y="190"/>
                  </a:cubicBezTo>
                  <a:cubicBezTo>
                    <a:pt x="357" y="190"/>
                    <a:pt x="357" y="189"/>
                    <a:pt x="357" y="189"/>
                  </a:cubicBezTo>
                  <a:cubicBezTo>
                    <a:pt x="356" y="188"/>
                    <a:pt x="355" y="187"/>
                    <a:pt x="354" y="186"/>
                  </a:cubicBezTo>
                  <a:cubicBezTo>
                    <a:pt x="458" y="103"/>
                    <a:pt x="458" y="103"/>
                    <a:pt x="458" y="103"/>
                  </a:cubicBezTo>
                  <a:cubicBezTo>
                    <a:pt x="459" y="103"/>
                    <a:pt x="460" y="103"/>
                    <a:pt x="461" y="102"/>
                  </a:cubicBezTo>
                  <a:cubicBezTo>
                    <a:pt x="462" y="101"/>
                    <a:pt x="462" y="99"/>
                    <a:pt x="461" y="98"/>
                  </a:cubicBezTo>
                  <a:cubicBezTo>
                    <a:pt x="460" y="96"/>
                    <a:pt x="458" y="96"/>
                    <a:pt x="457" y="97"/>
                  </a:cubicBezTo>
                  <a:cubicBezTo>
                    <a:pt x="456" y="98"/>
                    <a:pt x="455" y="99"/>
                    <a:pt x="455" y="100"/>
                  </a:cubicBezTo>
                  <a:cubicBezTo>
                    <a:pt x="352" y="183"/>
                    <a:pt x="352" y="183"/>
                    <a:pt x="352" y="183"/>
                  </a:cubicBezTo>
                  <a:cubicBezTo>
                    <a:pt x="351" y="181"/>
                    <a:pt x="349" y="180"/>
                    <a:pt x="348" y="179"/>
                  </a:cubicBezTo>
                  <a:cubicBezTo>
                    <a:pt x="446" y="89"/>
                    <a:pt x="446" y="89"/>
                    <a:pt x="446" y="89"/>
                  </a:cubicBezTo>
                  <a:cubicBezTo>
                    <a:pt x="447" y="89"/>
                    <a:pt x="448" y="89"/>
                    <a:pt x="449" y="88"/>
                  </a:cubicBezTo>
                  <a:cubicBezTo>
                    <a:pt x="450" y="87"/>
                    <a:pt x="450" y="85"/>
                    <a:pt x="449" y="84"/>
                  </a:cubicBezTo>
                  <a:cubicBezTo>
                    <a:pt x="448" y="82"/>
                    <a:pt x="446" y="82"/>
                    <a:pt x="444" y="83"/>
                  </a:cubicBezTo>
                  <a:cubicBezTo>
                    <a:pt x="443" y="84"/>
                    <a:pt x="443" y="85"/>
                    <a:pt x="443" y="86"/>
                  </a:cubicBezTo>
                  <a:cubicBezTo>
                    <a:pt x="346" y="176"/>
                    <a:pt x="346" y="176"/>
                    <a:pt x="346" y="176"/>
                  </a:cubicBezTo>
                  <a:cubicBezTo>
                    <a:pt x="345" y="175"/>
                    <a:pt x="343" y="174"/>
                    <a:pt x="342" y="173"/>
                  </a:cubicBezTo>
                  <a:cubicBezTo>
                    <a:pt x="433" y="76"/>
                    <a:pt x="433" y="76"/>
                    <a:pt x="433" y="76"/>
                  </a:cubicBezTo>
                  <a:cubicBezTo>
                    <a:pt x="434" y="76"/>
                    <a:pt x="435" y="76"/>
                    <a:pt x="436" y="75"/>
                  </a:cubicBezTo>
                  <a:cubicBezTo>
                    <a:pt x="437" y="74"/>
                    <a:pt x="437" y="72"/>
                    <a:pt x="436" y="70"/>
                  </a:cubicBezTo>
                  <a:cubicBezTo>
                    <a:pt x="435" y="69"/>
                    <a:pt x="432" y="69"/>
                    <a:pt x="431" y="70"/>
                  </a:cubicBezTo>
                  <a:cubicBezTo>
                    <a:pt x="430" y="71"/>
                    <a:pt x="430" y="72"/>
                    <a:pt x="430" y="74"/>
                  </a:cubicBezTo>
                  <a:cubicBezTo>
                    <a:pt x="340" y="170"/>
                    <a:pt x="340" y="170"/>
                    <a:pt x="340" y="170"/>
                  </a:cubicBezTo>
                  <a:cubicBezTo>
                    <a:pt x="338" y="169"/>
                    <a:pt x="337" y="168"/>
                    <a:pt x="336" y="167"/>
                  </a:cubicBezTo>
                  <a:cubicBezTo>
                    <a:pt x="419" y="64"/>
                    <a:pt x="419" y="64"/>
                    <a:pt x="419" y="64"/>
                  </a:cubicBezTo>
                  <a:cubicBezTo>
                    <a:pt x="420" y="64"/>
                    <a:pt x="422" y="64"/>
                    <a:pt x="422" y="63"/>
                  </a:cubicBezTo>
                  <a:cubicBezTo>
                    <a:pt x="423" y="61"/>
                    <a:pt x="423" y="59"/>
                    <a:pt x="422" y="58"/>
                  </a:cubicBezTo>
                  <a:cubicBezTo>
                    <a:pt x="420" y="57"/>
                    <a:pt x="418" y="57"/>
                    <a:pt x="417" y="59"/>
                  </a:cubicBezTo>
                  <a:cubicBezTo>
                    <a:pt x="416" y="59"/>
                    <a:pt x="416" y="61"/>
                    <a:pt x="417" y="62"/>
                  </a:cubicBezTo>
                  <a:cubicBezTo>
                    <a:pt x="333" y="165"/>
                    <a:pt x="333" y="165"/>
                    <a:pt x="333" y="165"/>
                  </a:cubicBezTo>
                  <a:cubicBezTo>
                    <a:pt x="332" y="164"/>
                    <a:pt x="330" y="163"/>
                    <a:pt x="329" y="161"/>
                  </a:cubicBezTo>
                  <a:cubicBezTo>
                    <a:pt x="405" y="53"/>
                    <a:pt x="405" y="53"/>
                    <a:pt x="405" y="53"/>
                  </a:cubicBezTo>
                  <a:cubicBezTo>
                    <a:pt x="406" y="53"/>
                    <a:pt x="407" y="52"/>
                    <a:pt x="408" y="51"/>
                  </a:cubicBezTo>
                  <a:cubicBezTo>
                    <a:pt x="409" y="50"/>
                    <a:pt x="408" y="48"/>
                    <a:pt x="407" y="47"/>
                  </a:cubicBezTo>
                  <a:cubicBezTo>
                    <a:pt x="405" y="46"/>
                    <a:pt x="403" y="46"/>
                    <a:pt x="402" y="48"/>
                  </a:cubicBezTo>
                  <a:cubicBezTo>
                    <a:pt x="402" y="49"/>
                    <a:pt x="402" y="50"/>
                    <a:pt x="402" y="51"/>
                  </a:cubicBezTo>
                  <a:cubicBezTo>
                    <a:pt x="326" y="159"/>
                    <a:pt x="326" y="159"/>
                    <a:pt x="326" y="159"/>
                  </a:cubicBezTo>
                  <a:cubicBezTo>
                    <a:pt x="325" y="158"/>
                    <a:pt x="323" y="158"/>
                    <a:pt x="322" y="157"/>
                  </a:cubicBezTo>
                  <a:cubicBezTo>
                    <a:pt x="390" y="43"/>
                    <a:pt x="390" y="43"/>
                    <a:pt x="390" y="43"/>
                  </a:cubicBezTo>
                  <a:cubicBezTo>
                    <a:pt x="391" y="43"/>
                    <a:pt x="392" y="42"/>
                    <a:pt x="392" y="41"/>
                  </a:cubicBezTo>
                  <a:cubicBezTo>
                    <a:pt x="393" y="40"/>
                    <a:pt x="393" y="38"/>
                    <a:pt x="391" y="37"/>
                  </a:cubicBezTo>
                  <a:cubicBezTo>
                    <a:pt x="390" y="36"/>
                    <a:pt x="388" y="36"/>
                    <a:pt x="387" y="38"/>
                  </a:cubicBezTo>
                  <a:cubicBezTo>
                    <a:pt x="386" y="39"/>
                    <a:pt x="386" y="40"/>
                    <a:pt x="387" y="41"/>
                  </a:cubicBezTo>
                  <a:cubicBezTo>
                    <a:pt x="319" y="155"/>
                    <a:pt x="319" y="155"/>
                    <a:pt x="319" y="155"/>
                  </a:cubicBezTo>
                  <a:cubicBezTo>
                    <a:pt x="317" y="154"/>
                    <a:pt x="316" y="153"/>
                    <a:pt x="314" y="152"/>
                  </a:cubicBezTo>
                  <a:cubicBezTo>
                    <a:pt x="374" y="34"/>
                    <a:pt x="374" y="34"/>
                    <a:pt x="374" y="34"/>
                  </a:cubicBezTo>
                  <a:cubicBezTo>
                    <a:pt x="375" y="34"/>
                    <a:pt x="376" y="33"/>
                    <a:pt x="376" y="32"/>
                  </a:cubicBezTo>
                  <a:cubicBezTo>
                    <a:pt x="377" y="30"/>
                    <a:pt x="376" y="28"/>
                    <a:pt x="375" y="28"/>
                  </a:cubicBezTo>
                  <a:cubicBezTo>
                    <a:pt x="373" y="27"/>
                    <a:pt x="371" y="27"/>
                    <a:pt x="370" y="29"/>
                  </a:cubicBezTo>
                  <a:cubicBezTo>
                    <a:pt x="370" y="30"/>
                    <a:pt x="370" y="31"/>
                    <a:pt x="370" y="32"/>
                  </a:cubicBezTo>
                  <a:cubicBezTo>
                    <a:pt x="311" y="151"/>
                    <a:pt x="311" y="151"/>
                    <a:pt x="311" y="151"/>
                  </a:cubicBezTo>
                  <a:cubicBezTo>
                    <a:pt x="309" y="150"/>
                    <a:pt x="308" y="149"/>
                    <a:pt x="306" y="149"/>
                  </a:cubicBezTo>
                  <a:cubicBezTo>
                    <a:pt x="357" y="26"/>
                    <a:pt x="357" y="26"/>
                    <a:pt x="357" y="26"/>
                  </a:cubicBezTo>
                  <a:cubicBezTo>
                    <a:pt x="358" y="26"/>
                    <a:pt x="359" y="25"/>
                    <a:pt x="360" y="24"/>
                  </a:cubicBezTo>
                  <a:cubicBezTo>
                    <a:pt x="360" y="23"/>
                    <a:pt x="359" y="21"/>
                    <a:pt x="358" y="20"/>
                  </a:cubicBezTo>
                  <a:cubicBezTo>
                    <a:pt x="356" y="19"/>
                    <a:pt x="354" y="20"/>
                    <a:pt x="353" y="22"/>
                  </a:cubicBezTo>
                  <a:cubicBezTo>
                    <a:pt x="353" y="23"/>
                    <a:pt x="353" y="24"/>
                    <a:pt x="354" y="25"/>
                  </a:cubicBezTo>
                  <a:cubicBezTo>
                    <a:pt x="303" y="147"/>
                    <a:pt x="303" y="147"/>
                    <a:pt x="303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40" y="20"/>
                    <a:pt x="340" y="20"/>
                    <a:pt x="340" y="20"/>
                  </a:cubicBezTo>
                  <a:cubicBezTo>
                    <a:pt x="341" y="19"/>
                    <a:pt x="342" y="19"/>
                    <a:pt x="342" y="18"/>
                  </a:cubicBezTo>
                  <a:cubicBezTo>
                    <a:pt x="343" y="16"/>
                    <a:pt x="342" y="14"/>
                    <a:pt x="340" y="13"/>
                  </a:cubicBezTo>
                  <a:cubicBezTo>
                    <a:pt x="338" y="13"/>
                    <a:pt x="337" y="14"/>
                    <a:pt x="336" y="15"/>
                  </a:cubicBezTo>
                  <a:cubicBezTo>
                    <a:pt x="336" y="17"/>
                    <a:pt x="336" y="18"/>
                    <a:pt x="337" y="19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23" y="14"/>
                    <a:pt x="323" y="14"/>
                    <a:pt x="323" y="14"/>
                  </a:cubicBezTo>
                  <a:cubicBezTo>
                    <a:pt x="324" y="14"/>
                    <a:pt x="324" y="13"/>
                    <a:pt x="325" y="12"/>
                  </a:cubicBezTo>
                  <a:cubicBezTo>
                    <a:pt x="325" y="10"/>
                    <a:pt x="324" y="9"/>
                    <a:pt x="322" y="8"/>
                  </a:cubicBezTo>
                  <a:cubicBezTo>
                    <a:pt x="321" y="8"/>
                    <a:pt x="319" y="9"/>
                    <a:pt x="318" y="11"/>
                  </a:cubicBezTo>
                  <a:cubicBezTo>
                    <a:pt x="318" y="12"/>
                    <a:pt x="318" y="13"/>
                    <a:pt x="319" y="14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5" y="10"/>
                    <a:pt x="305" y="10"/>
                    <a:pt x="305" y="10"/>
                  </a:cubicBezTo>
                  <a:cubicBezTo>
                    <a:pt x="306" y="10"/>
                    <a:pt x="307" y="9"/>
                    <a:pt x="307" y="8"/>
                  </a:cubicBezTo>
                  <a:cubicBezTo>
                    <a:pt x="307" y="6"/>
                    <a:pt x="306" y="4"/>
                    <a:pt x="304" y="4"/>
                  </a:cubicBezTo>
                  <a:cubicBezTo>
                    <a:pt x="302" y="4"/>
                    <a:pt x="300" y="5"/>
                    <a:pt x="300" y="7"/>
                  </a:cubicBez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5164D4C5-13A9-4519-A058-934F6BBDE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1583"/>
              <a:ext cx="557" cy="2617"/>
            </a:xfrm>
            <a:custGeom>
              <a:avLst/>
              <a:gdLst>
                <a:gd name="T0" fmla="*/ 33 w 235"/>
                <a:gd name="T1" fmla="*/ 951 h 1098"/>
                <a:gd name="T2" fmla="*/ 48 w 235"/>
                <a:gd name="T3" fmla="*/ 619 h 1098"/>
                <a:gd name="T4" fmla="*/ 15 w 235"/>
                <a:gd name="T5" fmla="*/ 379 h 1098"/>
                <a:gd name="T6" fmla="*/ 47 w 235"/>
                <a:gd name="T7" fmla="*/ 290 h 1098"/>
                <a:gd name="T8" fmla="*/ 91 w 235"/>
                <a:gd name="T9" fmla="*/ 194 h 1098"/>
                <a:gd name="T10" fmla="*/ 130 w 235"/>
                <a:gd name="T11" fmla="*/ 674 h 1098"/>
                <a:gd name="T12" fmla="*/ 142 w 235"/>
                <a:gd name="T13" fmla="*/ 557 h 1098"/>
                <a:gd name="T14" fmla="*/ 72 w 235"/>
                <a:gd name="T15" fmla="*/ 16 h 1098"/>
                <a:gd name="T16" fmla="*/ 90 w 235"/>
                <a:gd name="T17" fmla="*/ 0 h 1098"/>
                <a:gd name="T18" fmla="*/ 132 w 235"/>
                <a:gd name="T19" fmla="*/ 240 h 1098"/>
                <a:gd name="T20" fmla="*/ 192 w 235"/>
                <a:gd name="T21" fmla="*/ 381 h 1098"/>
                <a:gd name="T22" fmla="*/ 210 w 235"/>
                <a:gd name="T23" fmla="*/ 697 h 1098"/>
                <a:gd name="T24" fmla="*/ 105 w 235"/>
                <a:gd name="T25" fmla="*/ 927 h 1098"/>
                <a:gd name="T26" fmla="*/ 6 w 235"/>
                <a:gd name="T27" fmla="*/ 1098 h 1098"/>
                <a:gd name="T28" fmla="*/ 33 w 235"/>
                <a:gd name="T29" fmla="*/ 951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5" h="1098">
                  <a:moveTo>
                    <a:pt x="33" y="951"/>
                  </a:moveTo>
                  <a:cubicBezTo>
                    <a:pt x="52" y="841"/>
                    <a:pt x="68" y="729"/>
                    <a:pt x="48" y="619"/>
                  </a:cubicBezTo>
                  <a:cubicBezTo>
                    <a:pt x="33" y="539"/>
                    <a:pt x="0" y="459"/>
                    <a:pt x="15" y="379"/>
                  </a:cubicBezTo>
                  <a:cubicBezTo>
                    <a:pt x="21" y="348"/>
                    <a:pt x="34" y="319"/>
                    <a:pt x="47" y="290"/>
                  </a:cubicBezTo>
                  <a:cubicBezTo>
                    <a:pt x="62" y="258"/>
                    <a:pt x="76" y="226"/>
                    <a:pt x="91" y="194"/>
                  </a:cubicBezTo>
                  <a:cubicBezTo>
                    <a:pt x="127" y="432"/>
                    <a:pt x="130" y="674"/>
                    <a:pt x="130" y="674"/>
                  </a:cubicBezTo>
                  <a:cubicBezTo>
                    <a:pt x="138" y="644"/>
                    <a:pt x="142" y="603"/>
                    <a:pt x="142" y="557"/>
                  </a:cubicBezTo>
                  <a:cubicBezTo>
                    <a:pt x="136" y="422"/>
                    <a:pt x="118" y="196"/>
                    <a:pt x="72" y="16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113" y="108"/>
                    <a:pt x="132" y="240"/>
                  </a:cubicBezTo>
                  <a:cubicBezTo>
                    <a:pt x="158" y="285"/>
                    <a:pt x="179" y="335"/>
                    <a:pt x="192" y="381"/>
                  </a:cubicBezTo>
                  <a:cubicBezTo>
                    <a:pt x="222" y="484"/>
                    <a:pt x="235" y="593"/>
                    <a:pt x="210" y="697"/>
                  </a:cubicBezTo>
                  <a:cubicBezTo>
                    <a:pt x="190" y="779"/>
                    <a:pt x="147" y="854"/>
                    <a:pt x="105" y="927"/>
                  </a:cubicBezTo>
                  <a:cubicBezTo>
                    <a:pt x="72" y="984"/>
                    <a:pt x="39" y="1041"/>
                    <a:pt x="6" y="1098"/>
                  </a:cubicBezTo>
                  <a:cubicBezTo>
                    <a:pt x="16" y="1050"/>
                    <a:pt x="25" y="1001"/>
                    <a:pt x="33" y="9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C0C3FDC8-618B-46AB-8DE1-44BD7D8B7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122"/>
              <a:ext cx="1156" cy="891"/>
            </a:xfrm>
            <a:custGeom>
              <a:avLst/>
              <a:gdLst>
                <a:gd name="T0" fmla="*/ 117 w 488"/>
                <a:gd name="T1" fmla="*/ 108 h 374"/>
                <a:gd name="T2" fmla="*/ 277 w 488"/>
                <a:gd name="T3" fmla="*/ 159 h 374"/>
                <a:gd name="T4" fmla="*/ 488 w 488"/>
                <a:gd name="T5" fmla="*/ 366 h 374"/>
                <a:gd name="T6" fmla="*/ 123 w 488"/>
                <a:gd name="T7" fmla="*/ 155 h 374"/>
                <a:gd name="T8" fmla="*/ 477 w 488"/>
                <a:gd name="T9" fmla="*/ 374 h 374"/>
                <a:gd name="T10" fmla="*/ 370 w 488"/>
                <a:gd name="T11" fmla="*/ 361 h 374"/>
                <a:gd name="T12" fmla="*/ 118 w 488"/>
                <a:gd name="T13" fmla="*/ 211 h 374"/>
                <a:gd name="T14" fmla="*/ 30 w 488"/>
                <a:gd name="T15" fmla="*/ 111 h 374"/>
                <a:gd name="T16" fmla="*/ 17 w 488"/>
                <a:gd name="T17" fmla="*/ 0 h 374"/>
                <a:gd name="T18" fmla="*/ 117 w 488"/>
                <a:gd name="T19" fmla="*/ 10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8" h="374">
                  <a:moveTo>
                    <a:pt x="117" y="108"/>
                  </a:moveTo>
                  <a:cubicBezTo>
                    <a:pt x="168" y="135"/>
                    <a:pt x="224" y="140"/>
                    <a:pt x="277" y="159"/>
                  </a:cubicBezTo>
                  <a:cubicBezTo>
                    <a:pt x="373" y="193"/>
                    <a:pt x="458" y="277"/>
                    <a:pt x="488" y="366"/>
                  </a:cubicBezTo>
                  <a:cubicBezTo>
                    <a:pt x="297" y="266"/>
                    <a:pt x="123" y="155"/>
                    <a:pt x="123" y="155"/>
                  </a:cubicBezTo>
                  <a:cubicBezTo>
                    <a:pt x="187" y="218"/>
                    <a:pt x="345" y="306"/>
                    <a:pt x="477" y="374"/>
                  </a:cubicBezTo>
                  <a:cubicBezTo>
                    <a:pt x="442" y="372"/>
                    <a:pt x="406" y="370"/>
                    <a:pt x="370" y="361"/>
                  </a:cubicBezTo>
                  <a:cubicBezTo>
                    <a:pt x="278" y="339"/>
                    <a:pt x="192" y="277"/>
                    <a:pt x="118" y="211"/>
                  </a:cubicBezTo>
                  <a:cubicBezTo>
                    <a:pt x="84" y="181"/>
                    <a:pt x="51" y="148"/>
                    <a:pt x="30" y="111"/>
                  </a:cubicBezTo>
                  <a:cubicBezTo>
                    <a:pt x="8" y="74"/>
                    <a:pt x="0" y="31"/>
                    <a:pt x="17" y="0"/>
                  </a:cubicBezTo>
                  <a:cubicBezTo>
                    <a:pt x="34" y="43"/>
                    <a:pt x="72" y="84"/>
                    <a:pt x="117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79A0EEB0-3BCF-4108-A38F-C5BD16A41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4" y="1698"/>
              <a:ext cx="803" cy="1332"/>
            </a:xfrm>
            <a:custGeom>
              <a:avLst/>
              <a:gdLst>
                <a:gd name="T0" fmla="*/ 251 w 339"/>
                <a:gd name="T1" fmla="*/ 413 h 559"/>
                <a:gd name="T2" fmla="*/ 120 w 339"/>
                <a:gd name="T3" fmla="*/ 293 h 559"/>
                <a:gd name="T4" fmla="*/ 11 w 339"/>
                <a:gd name="T5" fmla="*/ 3 h 559"/>
                <a:gd name="T6" fmla="*/ 265 w 339"/>
                <a:gd name="T7" fmla="*/ 365 h 559"/>
                <a:gd name="T8" fmla="*/ 25 w 339"/>
                <a:gd name="T9" fmla="*/ 0 h 559"/>
                <a:gd name="T10" fmla="*/ 121 w 339"/>
                <a:gd name="T11" fmla="*/ 59 h 559"/>
                <a:gd name="T12" fmla="*/ 295 w 339"/>
                <a:gd name="T13" fmla="*/ 314 h 559"/>
                <a:gd name="T14" fmla="*/ 335 w 339"/>
                <a:gd name="T15" fmla="*/ 448 h 559"/>
                <a:gd name="T16" fmla="*/ 299 w 339"/>
                <a:gd name="T17" fmla="*/ 559 h 559"/>
                <a:gd name="T18" fmla="*/ 251 w 339"/>
                <a:gd name="T19" fmla="*/ 413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559">
                  <a:moveTo>
                    <a:pt x="251" y="413"/>
                  </a:moveTo>
                  <a:cubicBezTo>
                    <a:pt x="214" y="364"/>
                    <a:pt x="163" y="335"/>
                    <a:pt x="120" y="293"/>
                  </a:cubicBezTo>
                  <a:cubicBezTo>
                    <a:pt x="44" y="218"/>
                    <a:pt x="0" y="101"/>
                    <a:pt x="11" y="3"/>
                  </a:cubicBezTo>
                  <a:cubicBezTo>
                    <a:pt x="149" y="182"/>
                    <a:pt x="265" y="365"/>
                    <a:pt x="265" y="365"/>
                  </a:cubicBezTo>
                  <a:cubicBezTo>
                    <a:pt x="232" y="277"/>
                    <a:pt x="121" y="123"/>
                    <a:pt x="25" y="0"/>
                  </a:cubicBezTo>
                  <a:cubicBezTo>
                    <a:pt x="58" y="17"/>
                    <a:pt x="90" y="35"/>
                    <a:pt x="121" y="59"/>
                  </a:cubicBezTo>
                  <a:cubicBezTo>
                    <a:pt x="199" y="121"/>
                    <a:pt x="254" y="218"/>
                    <a:pt x="295" y="314"/>
                  </a:cubicBezTo>
                  <a:cubicBezTo>
                    <a:pt x="314" y="357"/>
                    <a:pt x="331" y="403"/>
                    <a:pt x="335" y="448"/>
                  </a:cubicBezTo>
                  <a:cubicBezTo>
                    <a:pt x="339" y="493"/>
                    <a:pt x="328" y="538"/>
                    <a:pt x="299" y="559"/>
                  </a:cubicBezTo>
                  <a:cubicBezTo>
                    <a:pt x="301" y="510"/>
                    <a:pt x="283" y="455"/>
                    <a:pt x="251" y="4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48" name="Date Placeholder 3">
            <a:extLst>
              <a:ext uri="{FF2B5EF4-FFF2-40B4-BE49-F238E27FC236}">
                <a16:creationId xmlns:a16="http://schemas.microsoft.com/office/drawing/2014/main" id="{970FEA95-D7F3-40A8-B37B-00D6CD1B4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6646" y="6175374"/>
            <a:ext cx="2584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Day Month Year</a:t>
            </a:r>
          </a:p>
        </p:txBody>
      </p:sp>
      <p:grpSp>
        <p:nvGrpSpPr>
          <p:cNvPr id="52" name="Group 36">
            <a:extLst>
              <a:ext uri="{FF2B5EF4-FFF2-40B4-BE49-F238E27FC236}">
                <a16:creationId xmlns:a16="http://schemas.microsoft.com/office/drawing/2014/main" id="{46EA4D31-7359-46EC-9608-5A62FA1E58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0"/>
            <a:ext cx="2773680" cy="1407787"/>
            <a:chOff x="-1" y="211"/>
            <a:chExt cx="7680" cy="3898"/>
          </a:xfrm>
        </p:grpSpPr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D2DF1B8E-9F8F-4BC8-808E-CD46B93C0B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2588"/>
              <a:ext cx="4825" cy="606"/>
            </a:xfrm>
            <a:custGeom>
              <a:avLst/>
              <a:gdLst>
                <a:gd name="T0" fmla="*/ 324 w 5155"/>
                <a:gd name="T1" fmla="*/ 642 h 642"/>
                <a:gd name="T2" fmla="*/ 324 w 5155"/>
                <a:gd name="T3" fmla="*/ 130 h 642"/>
                <a:gd name="T4" fmla="*/ 131 w 5155"/>
                <a:gd name="T5" fmla="*/ 330 h 642"/>
                <a:gd name="T6" fmla="*/ 787 w 5155"/>
                <a:gd name="T7" fmla="*/ 172 h 642"/>
                <a:gd name="T8" fmla="*/ 708 w 5155"/>
                <a:gd name="T9" fmla="*/ 317 h 642"/>
                <a:gd name="T10" fmla="*/ 908 w 5155"/>
                <a:gd name="T11" fmla="*/ 633 h 642"/>
                <a:gd name="T12" fmla="*/ 1008 w 5155"/>
                <a:gd name="T13" fmla="*/ 215 h 642"/>
                <a:gd name="T14" fmla="*/ 980 w 5155"/>
                <a:gd name="T15" fmla="*/ 102 h 642"/>
                <a:gd name="T16" fmla="*/ 966 w 5155"/>
                <a:gd name="T17" fmla="*/ 0 h 642"/>
                <a:gd name="T18" fmla="*/ 1132 w 5155"/>
                <a:gd name="T19" fmla="*/ 215 h 642"/>
                <a:gd name="T20" fmla="*/ 1132 w 5155"/>
                <a:gd name="T21" fmla="*/ 317 h 642"/>
                <a:gd name="T22" fmla="*/ 1253 w 5155"/>
                <a:gd name="T23" fmla="*/ 317 h 642"/>
                <a:gd name="T24" fmla="*/ 1253 w 5155"/>
                <a:gd name="T25" fmla="*/ 215 h 642"/>
                <a:gd name="T26" fmla="*/ 1354 w 5155"/>
                <a:gd name="T27" fmla="*/ 104 h 642"/>
                <a:gd name="T28" fmla="*/ 1487 w 5155"/>
                <a:gd name="T29" fmla="*/ 7 h 642"/>
                <a:gd name="T30" fmla="*/ 1560 w 5155"/>
                <a:gd name="T31" fmla="*/ 78 h 642"/>
                <a:gd name="T32" fmla="*/ 1426 w 5155"/>
                <a:gd name="T33" fmla="*/ 215 h 642"/>
                <a:gd name="T34" fmla="*/ 1548 w 5155"/>
                <a:gd name="T35" fmla="*/ 215 h 642"/>
                <a:gd name="T36" fmla="*/ 1867 w 5155"/>
                <a:gd name="T37" fmla="*/ 642 h 642"/>
                <a:gd name="T38" fmla="*/ 1867 w 5155"/>
                <a:gd name="T39" fmla="*/ 540 h 642"/>
                <a:gd name="T40" fmla="*/ 1952 w 5155"/>
                <a:gd name="T41" fmla="*/ 378 h 642"/>
                <a:gd name="T42" fmla="*/ 2564 w 5155"/>
                <a:gd name="T43" fmla="*/ 461 h 642"/>
                <a:gd name="T44" fmla="*/ 2139 w 5155"/>
                <a:gd name="T45" fmla="*/ 424 h 642"/>
                <a:gd name="T46" fmla="*/ 2438 w 5155"/>
                <a:gd name="T47" fmla="*/ 500 h 642"/>
                <a:gd name="T48" fmla="*/ 2564 w 5155"/>
                <a:gd name="T49" fmla="*/ 461 h 642"/>
                <a:gd name="T50" fmla="*/ 2268 w 5155"/>
                <a:gd name="T51" fmla="*/ 383 h 642"/>
                <a:gd name="T52" fmla="*/ 2826 w 5155"/>
                <a:gd name="T53" fmla="*/ 424 h 642"/>
                <a:gd name="T54" fmla="*/ 3055 w 5155"/>
                <a:gd name="T55" fmla="*/ 207 h 642"/>
                <a:gd name="T56" fmla="*/ 3055 w 5155"/>
                <a:gd name="T57" fmla="*/ 540 h 642"/>
                <a:gd name="T58" fmla="*/ 3588 w 5155"/>
                <a:gd name="T59" fmla="*/ 0 h 642"/>
                <a:gd name="T60" fmla="*/ 3330 w 5155"/>
                <a:gd name="T61" fmla="*/ 215 h 642"/>
                <a:gd name="T62" fmla="*/ 3409 w 5155"/>
                <a:gd name="T63" fmla="*/ 633 h 642"/>
                <a:gd name="T64" fmla="*/ 3630 w 5155"/>
                <a:gd name="T65" fmla="*/ 317 h 642"/>
                <a:gd name="T66" fmla="*/ 3530 w 5155"/>
                <a:gd name="T67" fmla="*/ 169 h 642"/>
                <a:gd name="T68" fmla="*/ 3630 w 5155"/>
                <a:gd name="T69" fmla="*/ 2 h 642"/>
                <a:gd name="T70" fmla="*/ 4142 w 5155"/>
                <a:gd name="T71" fmla="*/ 317 h 642"/>
                <a:gd name="T72" fmla="*/ 4042 w 5155"/>
                <a:gd name="T73" fmla="*/ 77 h 642"/>
                <a:gd name="T74" fmla="*/ 3840 w 5155"/>
                <a:gd name="T75" fmla="*/ 215 h 642"/>
                <a:gd name="T76" fmla="*/ 3918 w 5155"/>
                <a:gd name="T77" fmla="*/ 500 h 642"/>
                <a:gd name="T78" fmla="*/ 4142 w 5155"/>
                <a:gd name="T79" fmla="*/ 531 h 642"/>
                <a:gd name="T80" fmla="*/ 4040 w 5155"/>
                <a:gd name="T81" fmla="*/ 317 h 642"/>
                <a:gd name="T82" fmla="*/ 4239 w 5155"/>
                <a:gd name="T83" fmla="*/ 633 h 642"/>
                <a:gd name="T84" fmla="*/ 4441 w 5155"/>
                <a:gd name="T85" fmla="*/ 317 h 642"/>
                <a:gd name="T86" fmla="*/ 4638 w 5155"/>
                <a:gd name="T87" fmla="*/ 633 h 642"/>
                <a:gd name="T88" fmla="*/ 4361 w 5155"/>
                <a:gd name="T89" fmla="*/ 250 h 642"/>
                <a:gd name="T90" fmla="*/ 5155 w 5155"/>
                <a:gd name="T91" fmla="*/ 415 h 642"/>
                <a:gd name="T92" fmla="*/ 4953 w 5155"/>
                <a:gd name="T93" fmla="*/ 642 h 642"/>
                <a:gd name="T94" fmla="*/ 4949 w 5155"/>
                <a:gd name="T95" fmla="*/ 546 h 642"/>
                <a:gd name="T96" fmla="*/ 4948 w 5155"/>
                <a:gd name="T97" fmla="*/ 299 h 642"/>
                <a:gd name="T98" fmla="*/ 4948 w 5155"/>
                <a:gd name="T99" fmla="*/ 29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55" h="642">
                  <a:moveTo>
                    <a:pt x="324" y="19"/>
                  </a:moveTo>
                  <a:cubicBezTo>
                    <a:pt x="137" y="19"/>
                    <a:pt x="0" y="140"/>
                    <a:pt x="0" y="330"/>
                  </a:cubicBezTo>
                  <a:cubicBezTo>
                    <a:pt x="0" y="520"/>
                    <a:pt x="137" y="642"/>
                    <a:pt x="324" y="642"/>
                  </a:cubicBezTo>
                  <a:cubicBezTo>
                    <a:pt x="510" y="642"/>
                    <a:pt x="648" y="520"/>
                    <a:pt x="648" y="330"/>
                  </a:cubicBezTo>
                  <a:cubicBezTo>
                    <a:pt x="648" y="140"/>
                    <a:pt x="510" y="19"/>
                    <a:pt x="324" y="19"/>
                  </a:cubicBezTo>
                  <a:moveTo>
                    <a:pt x="324" y="130"/>
                  </a:moveTo>
                  <a:cubicBezTo>
                    <a:pt x="437" y="130"/>
                    <a:pt x="516" y="205"/>
                    <a:pt x="516" y="330"/>
                  </a:cubicBezTo>
                  <a:cubicBezTo>
                    <a:pt x="516" y="455"/>
                    <a:pt x="437" y="531"/>
                    <a:pt x="324" y="531"/>
                  </a:cubicBezTo>
                  <a:cubicBezTo>
                    <a:pt x="210" y="531"/>
                    <a:pt x="131" y="455"/>
                    <a:pt x="131" y="330"/>
                  </a:cubicBezTo>
                  <a:cubicBezTo>
                    <a:pt x="131" y="205"/>
                    <a:pt x="210" y="130"/>
                    <a:pt x="324" y="130"/>
                  </a:cubicBezTo>
                  <a:moveTo>
                    <a:pt x="966" y="0"/>
                  </a:moveTo>
                  <a:cubicBezTo>
                    <a:pt x="858" y="0"/>
                    <a:pt x="787" y="67"/>
                    <a:pt x="787" y="172"/>
                  </a:cubicBezTo>
                  <a:cubicBezTo>
                    <a:pt x="787" y="215"/>
                    <a:pt x="787" y="215"/>
                    <a:pt x="787" y="215"/>
                  </a:cubicBezTo>
                  <a:cubicBezTo>
                    <a:pt x="708" y="215"/>
                    <a:pt x="708" y="215"/>
                    <a:pt x="708" y="215"/>
                  </a:cubicBezTo>
                  <a:cubicBezTo>
                    <a:pt x="708" y="317"/>
                    <a:pt x="708" y="317"/>
                    <a:pt x="708" y="317"/>
                  </a:cubicBezTo>
                  <a:cubicBezTo>
                    <a:pt x="787" y="317"/>
                    <a:pt x="787" y="317"/>
                    <a:pt x="787" y="317"/>
                  </a:cubicBezTo>
                  <a:cubicBezTo>
                    <a:pt x="787" y="633"/>
                    <a:pt x="787" y="633"/>
                    <a:pt x="787" y="633"/>
                  </a:cubicBezTo>
                  <a:cubicBezTo>
                    <a:pt x="908" y="633"/>
                    <a:pt x="908" y="633"/>
                    <a:pt x="908" y="633"/>
                  </a:cubicBezTo>
                  <a:cubicBezTo>
                    <a:pt x="908" y="317"/>
                    <a:pt x="908" y="317"/>
                    <a:pt x="908" y="317"/>
                  </a:cubicBezTo>
                  <a:cubicBezTo>
                    <a:pt x="1008" y="317"/>
                    <a:pt x="1008" y="317"/>
                    <a:pt x="1008" y="317"/>
                  </a:cubicBezTo>
                  <a:cubicBezTo>
                    <a:pt x="1008" y="215"/>
                    <a:pt x="1008" y="215"/>
                    <a:pt x="1008" y="215"/>
                  </a:cubicBezTo>
                  <a:cubicBezTo>
                    <a:pt x="908" y="215"/>
                    <a:pt x="908" y="215"/>
                    <a:pt x="908" y="215"/>
                  </a:cubicBezTo>
                  <a:cubicBezTo>
                    <a:pt x="908" y="169"/>
                    <a:pt x="908" y="169"/>
                    <a:pt x="908" y="169"/>
                  </a:cubicBezTo>
                  <a:cubicBezTo>
                    <a:pt x="908" y="129"/>
                    <a:pt x="938" y="102"/>
                    <a:pt x="980" y="102"/>
                  </a:cubicBezTo>
                  <a:cubicBezTo>
                    <a:pt x="993" y="102"/>
                    <a:pt x="1001" y="103"/>
                    <a:pt x="1008" y="104"/>
                  </a:cubicBezTo>
                  <a:cubicBezTo>
                    <a:pt x="1008" y="2"/>
                    <a:pt x="1008" y="2"/>
                    <a:pt x="1008" y="2"/>
                  </a:cubicBezTo>
                  <a:cubicBezTo>
                    <a:pt x="996" y="1"/>
                    <a:pt x="984" y="0"/>
                    <a:pt x="966" y="0"/>
                  </a:cubicBezTo>
                  <a:moveTo>
                    <a:pt x="1311" y="0"/>
                  </a:moveTo>
                  <a:cubicBezTo>
                    <a:pt x="1203" y="0"/>
                    <a:pt x="1132" y="67"/>
                    <a:pt x="1132" y="172"/>
                  </a:cubicBezTo>
                  <a:cubicBezTo>
                    <a:pt x="1132" y="215"/>
                    <a:pt x="1132" y="215"/>
                    <a:pt x="1132" y="215"/>
                  </a:cubicBezTo>
                  <a:cubicBezTo>
                    <a:pt x="1053" y="215"/>
                    <a:pt x="1053" y="215"/>
                    <a:pt x="1053" y="215"/>
                  </a:cubicBezTo>
                  <a:cubicBezTo>
                    <a:pt x="1053" y="317"/>
                    <a:pt x="1053" y="317"/>
                    <a:pt x="1053" y="317"/>
                  </a:cubicBezTo>
                  <a:cubicBezTo>
                    <a:pt x="1132" y="317"/>
                    <a:pt x="1132" y="317"/>
                    <a:pt x="1132" y="317"/>
                  </a:cubicBezTo>
                  <a:cubicBezTo>
                    <a:pt x="1132" y="633"/>
                    <a:pt x="1132" y="633"/>
                    <a:pt x="1132" y="633"/>
                  </a:cubicBezTo>
                  <a:cubicBezTo>
                    <a:pt x="1253" y="633"/>
                    <a:pt x="1253" y="633"/>
                    <a:pt x="1253" y="633"/>
                  </a:cubicBezTo>
                  <a:cubicBezTo>
                    <a:pt x="1253" y="317"/>
                    <a:pt x="1253" y="317"/>
                    <a:pt x="1253" y="317"/>
                  </a:cubicBezTo>
                  <a:cubicBezTo>
                    <a:pt x="1353" y="317"/>
                    <a:pt x="1353" y="317"/>
                    <a:pt x="1353" y="317"/>
                  </a:cubicBezTo>
                  <a:cubicBezTo>
                    <a:pt x="1353" y="215"/>
                    <a:pt x="1353" y="215"/>
                    <a:pt x="1353" y="215"/>
                  </a:cubicBezTo>
                  <a:cubicBezTo>
                    <a:pt x="1253" y="215"/>
                    <a:pt x="1253" y="215"/>
                    <a:pt x="1253" y="215"/>
                  </a:cubicBezTo>
                  <a:cubicBezTo>
                    <a:pt x="1253" y="169"/>
                    <a:pt x="1253" y="169"/>
                    <a:pt x="1253" y="169"/>
                  </a:cubicBezTo>
                  <a:cubicBezTo>
                    <a:pt x="1253" y="129"/>
                    <a:pt x="1283" y="102"/>
                    <a:pt x="1325" y="102"/>
                  </a:cubicBezTo>
                  <a:cubicBezTo>
                    <a:pt x="1338" y="102"/>
                    <a:pt x="1346" y="103"/>
                    <a:pt x="1354" y="104"/>
                  </a:cubicBezTo>
                  <a:cubicBezTo>
                    <a:pt x="1354" y="2"/>
                    <a:pt x="1354" y="2"/>
                    <a:pt x="1354" y="2"/>
                  </a:cubicBezTo>
                  <a:cubicBezTo>
                    <a:pt x="1341" y="1"/>
                    <a:pt x="1329" y="0"/>
                    <a:pt x="1311" y="0"/>
                  </a:cubicBezTo>
                  <a:moveTo>
                    <a:pt x="1487" y="7"/>
                  </a:moveTo>
                  <a:cubicBezTo>
                    <a:pt x="1448" y="7"/>
                    <a:pt x="1414" y="38"/>
                    <a:pt x="1414" y="78"/>
                  </a:cubicBezTo>
                  <a:cubicBezTo>
                    <a:pt x="1414" y="117"/>
                    <a:pt x="1446" y="148"/>
                    <a:pt x="1487" y="148"/>
                  </a:cubicBezTo>
                  <a:cubicBezTo>
                    <a:pt x="1528" y="148"/>
                    <a:pt x="1560" y="117"/>
                    <a:pt x="1560" y="78"/>
                  </a:cubicBezTo>
                  <a:cubicBezTo>
                    <a:pt x="1560" y="38"/>
                    <a:pt x="1528" y="7"/>
                    <a:pt x="1487" y="7"/>
                  </a:cubicBezTo>
                  <a:moveTo>
                    <a:pt x="1548" y="215"/>
                  </a:moveTo>
                  <a:cubicBezTo>
                    <a:pt x="1426" y="215"/>
                    <a:pt x="1426" y="215"/>
                    <a:pt x="1426" y="215"/>
                  </a:cubicBezTo>
                  <a:cubicBezTo>
                    <a:pt x="1426" y="633"/>
                    <a:pt x="1426" y="633"/>
                    <a:pt x="1426" y="633"/>
                  </a:cubicBezTo>
                  <a:cubicBezTo>
                    <a:pt x="1548" y="633"/>
                    <a:pt x="1548" y="633"/>
                    <a:pt x="1548" y="633"/>
                  </a:cubicBezTo>
                  <a:lnTo>
                    <a:pt x="1548" y="215"/>
                  </a:lnTo>
                  <a:close/>
                  <a:moveTo>
                    <a:pt x="1867" y="207"/>
                  </a:moveTo>
                  <a:cubicBezTo>
                    <a:pt x="1739" y="207"/>
                    <a:pt x="1646" y="287"/>
                    <a:pt x="1646" y="424"/>
                  </a:cubicBezTo>
                  <a:cubicBezTo>
                    <a:pt x="1646" y="561"/>
                    <a:pt x="1740" y="642"/>
                    <a:pt x="1867" y="642"/>
                  </a:cubicBezTo>
                  <a:cubicBezTo>
                    <a:pt x="1973" y="642"/>
                    <a:pt x="2054" y="581"/>
                    <a:pt x="2071" y="482"/>
                  </a:cubicBezTo>
                  <a:cubicBezTo>
                    <a:pt x="1953" y="472"/>
                    <a:pt x="1953" y="472"/>
                    <a:pt x="1953" y="472"/>
                  </a:cubicBezTo>
                  <a:cubicBezTo>
                    <a:pt x="1946" y="514"/>
                    <a:pt x="1914" y="540"/>
                    <a:pt x="1867" y="540"/>
                  </a:cubicBezTo>
                  <a:cubicBezTo>
                    <a:pt x="1810" y="540"/>
                    <a:pt x="1769" y="498"/>
                    <a:pt x="1769" y="424"/>
                  </a:cubicBezTo>
                  <a:cubicBezTo>
                    <a:pt x="1769" y="350"/>
                    <a:pt x="1810" y="308"/>
                    <a:pt x="1867" y="308"/>
                  </a:cubicBezTo>
                  <a:cubicBezTo>
                    <a:pt x="1913" y="308"/>
                    <a:pt x="1946" y="335"/>
                    <a:pt x="1952" y="378"/>
                  </a:cubicBezTo>
                  <a:cubicBezTo>
                    <a:pt x="2071" y="368"/>
                    <a:pt x="2071" y="368"/>
                    <a:pt x="2071" y="368"/>
                  </a:cubicBezTo>
                  <a:cubicBezTo>
                    <a:pt x="2055" y="267"/>
                    <a:pt x="1972" y="207"/>
                    <a:pt x="1867" y="207"/>
                  </a:cubicBezTo>
                  <a:moveTo>
                    <a:pt x="2564" y="461"/>
                  </a:moveTo>
                  <a:cubicBezTo>
                    <a:pt x="2564" y="415"/>
                    <a:pt x="2564" y="415"/>
                    <a:pt x="2564" y="415"/>
                  </a:cubicBezTo>
                  <a:cubicBezTo>
                    <a:pt x="2564" y="284"/>
                    <a:pt x="2483" y="207"/>
                    <a:pt x="2358" y="207"/>
                  </a:cubicBezTo>
                  <a:cubicBezTo>
                    <a:pt x="2230" y="207"/>
                    <a:pt x="2139" y="289"/>
                    <a:pt x="2139" y="424"/>
                  </a:cubicBezTo>
                  <a:cubicBezTo>
                    <a:pt x="2139" y="559"/>
                    <a:pt x="2230" y="642"/>
                    <a:pt x="2362" y="642"/>
                  </a:cubicBezTo>
                  <a:cubicBezTo>
                    <a:pt x="2463" y="642"/>
                    <a:pt x="2545" y="585"/>
                    <a:pt x="2560" y="506"/>
                  </a:cubicBezTo>
                  <a:cubicBezTo>
                    <a:pt x="2438" y="500"/>
                    <a:pt x="2438" y="500"/>
                    <a:pt x="2438" y="500"/>
                  </a:cubicBezTo>
                  <a:cubicBezTo>
                    <a:pt x="2428" y="529"/>
                    <a:pt x="2401" y="546"/>
                    <a:pt x="2358" y="546"/>
                  </a:cubicBezTo>
                  <a:cubicBezTo>
                    <a:pt x="2303" y="546"/>
                    <a:pt x="2271" y="513"/>
                    <a:pt x="2268" y="461"/>
                  </a:cubicBezTo>
                  <a:lnTo>
                    <a:pt x="2564" y="461"/>
                  </a:lnTo>
                  <a:close/>
                  <a:moveTo>
                    <a:pt x="2358" y="299"/>
                  </a:moveTo>
                  <a:cubicBezTo>
                    <a:pt x="2413" y="299"/>
                    <a:pt x="2439" y="332"/>
                    <a:pt x="2442" y="383"/>
                  </a:cubicBezTo>
                  <a:cubicBezTo>
                    <a:pt x="2268" y="383"/>
                    <a:pt x="2268" y="383"/>
                    <a:pt x="2268" y="383"/>
                  </a:cubicBezTo>
                  <a:cubicBezTo>
                    <a:pt x="2272" y="330"/>
                    <a:pt x="2306" y="299"/>
                    <a:pt x="2358" y="299"/>
                  </a:cubicBezTo>
                  <a:moveTo>
                    <a:pt x="3055" y="207"/>
                  </a:moveTo>
                  <a:cubicBezTo>
                    <a:pt x="2923" y="207"/>
                    <a:pt x="2826" y="292"/>
                    <a:pt x="2826" y="424"/>
                  </a:cubicBezTo>
                  <a:cubicBezTo>
                    <a:pt x="2826" y="555"/>
                    <a:pt x="2923" y="642"/>
                    <a:pt x="3055" y="642"/>
                  </a:cubicBezTo>
                  <a:cubicBezTo>
                    <a:pt x="3187" y="642"/>
                    <a:pt x="3284" y="555"/>
                    <a:pt x="3284" y="424"/>
                  </a:cubicBezTo>
                  <a:cubicBezTo>
                    <a:pt x="3284" y="292"/>
                    <a:pt x="3187" y="207"/>
                    <a:pt x="3055" y="207"/>
                  </a:cubicBezTo>
                  <a:moveTo>
                    <a:pt x="3055" y="308"/>
                  </a:moveTo>
                  <a:cubicBezTo>
                    <a:pt x="3118" y="308"/>
                    <a:pt x="3161" y="351"/>
                    <a:pt x="3161" y="424"/>
                  </a:cubicBezTo>
                  <a:cubicBezTo>
                    <a:pt x="3161" y="497"/>
                    <a:pt x="3118" y="540"/>
                    <a:pt x="3055" y="540"/>
                  </a:cubicBezTo>
                  <a:cubicBezTo>
                    <a:pt x="2993" y="540"/>
                    <a:pt x="2949" y="497"/>
                    <a:pt x="2949" y="424"/>
                  </a:cubicBezTo>
                  <a:cubicBezTo>
                    <a:pt x="2949" y="351"/>
                    <a:pt x="2993" y="308"/>
                    <a:pt x="3055" y="308"/>
                  </a:cubicBezTo>
                  <a:moveTo>
                    <a:pt x="3588" y="0"/>
                  </a:moveTo>
                  <a:cubicBezTo>
                    <a:pt x="3480" y="0"/>
                    <a:pt x="3409" y="67"/>
                    <a:pt x="3409" y="172"/>
                  </a:cubicBezTo>
                  <a:cubicBezTo>
                    <a:pt x="3409" y="215"/>
                    <a:pt x="3409" y="215"/>
                    <a:pt x="3409" y="215"/>
                  </a:cubicBezTo>
                  <a:cubicBezTo>
                    <a:pt x="3330" y="215"/>
                    <a:pt x="3330" y="215"/>
                    <a:pt x="3330" y="215"/>
                  </a:cubicBezTo>
                  <a:cubicBezTo>
                    <a:pt x="3330" y="317"/>
                    <a:pt x="3330" y="317"/>
                    <a:pt x="3330" y="317"/>
                  </a:cubicBezTo>
                  <a:cubicBezTo>
                    <a:pt x="3409" y="317"/>
                    <a:pt x="3409" y="317"/>
                    <a:pt x="3409" y="317"/>
                  </a:cubicBezTo>
                  <a:cubicBezTo>
                    <a:pt x="3409" y="633"/>
                    <a:pt x="3409" y="633"/>
                    <a:pt x="3409" y="633"/>
                  </a:cubicBezTo>
                  <a:cubicBezTo>
                    <a:pt x="3530" y="633"/>
                    <a:pt x="3530" y="633"/>
                    <a:pt x="3530" y="633"/>
                  </a:cubicBezTo>
                  <a:cubicBezTo>
                    <a:pt x="3530" y="317"/>
                    <a:pt x="3530" y="317"/>
                    <a:pt x="3530" y="317"/>
                  </a:cubicBezTo>
                  <a:cubicBezTo>
                    <a:pt x="3630" y="317"/>
                    <a:pt x="3630" y="317"/>
                    <a:pt x="3630" y="317"/>
                  </a:cubicBezTo>
                  <a:cubicBezTo>
                    <a:pt x="3630" y="215"/>
                    <a:pt x="3630" y="215"/>
                    <a:pt x="3630" y="215"/>
                  </a:cubicBezTo>
                  <a:cubicBezTo>
                    <a:pt x="3530" y="215"/>
                    <a:pt x="3530" y="215"/>
                    <a:pt x="3530" y="215"/>
                  </a:cubicBezTo>
                  <a:cubicBezTo>
                    <a:pt x="3530" y="169"/>
                    <a:pt x="3530" y="169"/>
                    <a:pt x="3530" y="169"/>
                  </a:cubicBezTo>
                  <a:cubicBezTo>
                    <a:pt x="3530" y="129"/>
                    <a:pt x="3560" y="102"/>
                    <a:pt x="3602" y="102"/>
                  </a:cubicBezTo>
                  <a:cubicBezTo>
                    <a:pt x="3615" y="102"/>
                    <a:pt x="3623" y="103"/>
                    <a:pt x="3630" y="104"/>
                  </a:cubicBezTo>
                  <a:cubicBezTo>
                    <a:pt x="3630" y="2"/>
                    <a:pt x="3630" y="2"/>
                    <a:pt x="3630" y="2"/>
                  </a:cubicBezTo>
                  <a:cubicBezTo>
                    <a:pt x="3618" y="1"/>
                    <a:pt x="3606" y="0"/>
                    <a:pt x="3588" y="0"/>
                  </a:cubicBezTo>
                  <a:moveTo>
                    <a:pt x="4040" y="317"/>
                  </a:moveTo>
                  <a:cubicBezTo>
                    <a:pt x="4142" y="317"/>
                    <a:pt x="4142" y="317"/>
                    <a:pt x="4142" y="317"/>
                  </a:cubicBezTo>
                  <a:cubicBezTo>
                    <a:pt x="4142" y="215"/>
                    <a:pt x="4142" y="215"/>
                    <a:pt x="4142" y="215"/>
                  </a:cubicBezTo>
                  <a:cubicBezTo>
                    <a:pt x="4041" y="215"/>
                    <a:pt x="4041" y="215"/>
                    <a:pt x="4041" y="215"/>
                  </a:cubicBezTo>
                  <a:cubicBezTo>
                    <a:pt x="4042" y="77"/>
                    <a:pt x="4042" y="77"/>
                    <a:pt x="4042" y="77"/>
                  </a:cubicBezTo>
                  <a:cubicBezTo>
                    <a:pt x="3920" y="77"/>
                    <a:pt x="3920" y="77"/>
                    <a:pt x="3920" y="77"/>
                  </a:cubicBezTo>
                  <a:cubicBezTo>
                    <a:pt x="3919" y="215"/>
                    <a:pt x="3919" y="215"/>
                    <a:pt x="3919" y="215"/>
                  </a:cubicBezTo>
                  <a:cubicBezTo>
                    <a:pt x="3840" y="215"/>
                    <a:pt x="3840" y="215"/>
                    <a:pt x="3840" y="215"/>
                  </a:cubicBezTo>
                  <a:cubicBezTo>
                    <a:pt x="3840" y="317"/>
                    <a:pt x="3840" y="317"/>
                    <a:pt x="3840" y="317"/>
                  </a:cubicBezTo>
                  <a:cubicBezTo>
                    <a:pt x="3919" y="317"/>
                    <a:pt x="3919" y="317"/>
                    <a:pt x="3919" y="317"/>
                  </a:cubicBezTo>
                  <a:cubicBezTo>
                    <a:pt x="3918" y="500"/>
                    <a:pt x="3918" y="500"/>
                    <a:pt x="3918" y="500"/>
                  </a:cubicBezTo>
                  <a:cubicBezTo>
                    <a:pt x="3917" y="597"/>
                    <a:pt x="3981" y="641"/>
                    <a:pt x="4075" y="641"/>
                  </a:cubicBezTo>
                  <a:cubicBezTo>
                    <a:pt x="4108" y="641"/>
                    <a:pt x="4125" y="639"/>
                    <a:pt x="4142" y="636"/>
                  </a:cubicBezTo>
                  <a:cubicBezTo>
                    <a:pt x="4142" y="531"/>
                    <a:pt x="4142" y="531"/>
                    <a:pt x="4142" y="531"/>
                  </a:cubicBezTo>
                  <a:cubicBezTo>
                    <a:pt x="4133" y="533"/>
                    <a:pt x="4122" y="535"/>
                    <a:pt x="4105" y="535"/>
                  </a:cubicBezTo>
                  <a:cubicBezTo>
                    <a:pt x="4070" y="535"/>
                    <a:pt x="4040" y="518"/>
                    <a:pt x="4040" y="472"/>
                  </a:cubicBezTo>
                  <a:lnTo>
                    <a:pt x="4040" y="317"/>
                  </a:lnTo>
                  <a:close/>
                  <a:moveTo>
                    <a:pt x="4361" y="5"/>
                  </a:moveTo>
                  <a:cubicBezTo>
                    <a:pt x="4239" y="5"/>
                    <a:pt x="4239" y="5"/>
                    <a:pt x="4239" y="5"/>
                  </a:cubicBezTo>
                  <a:cubicBezTo>
                    <a:pt x="4239" y="633"/>
                    <a:pt x="4239" y="633"/>
                    <a:pt x="4239" y="633"/>
                  </a:cubicBezTo>
                  <a:cubicBezTo>
                    <a:pt x="4361" y="633"/>
                    <a:pt x="4361" y="633"/>
                    <a:pt x="4361" y="633"/>
                  </a:cubicBezTo>
                  <a:cubicBezTo>
                    <a:pt x="4361" y="401"/>
                    <a:pt x="4361" y="401"/>
                    <a:pt x="4361" y="401"/>
                  </a:cubicBezTo>
                  <a:cubicBezTo>
                    <a:pt x="4361" y="351"/>
                    <a:pt x="4393" y="317"/>
                    <a:pt x="4441" y="317"/>
                  </a:cubicBezTo>
                  <a:cubicBezTo>
                    <a:pt x="4488" y="317"/>
                    <a:pt x="4517" y="347"/>
                    <a:pt x="4517" y="400"/>
                  </a:cubicBezTo>
                  <a:cubicBezTo>
                    <a:pt x="4517" y="633"/>
                    <a:pt x="4517" y="633"/>
                    <a:pt x="4517" y="633"/>
                  </a:cubicBezTo>
                  <a:cubicBezTo>
                    <a:pt x="4638" y="633"/>
                    <a:pt x="4638" y="633"/>
                    <a:pt x="4638" y="633"/>
                  </a:cubicBezTo>
                  <a:cubicBezTo>
                    <a:pt x="4638" y="377"/>
                    <a:pt x="4638" y="377"/>
                    <a:pt x="4638" y="377"/>
                  </a:cubicBezTo>
                  <a:cubicBezTo>
                    <a:pt x="4638" y="269"/>
                    <a:pt x="4569" y="207"/>
                    <a:pt x="4470" y="207"/>
                  </a:cubicBezTo>
                  <a:cubicBezTo>
                    <a:pt x="4414" y="207"/>
                    <a:pt x="4379" y="228"/>
                    <a:pt x="4361" y="250"/>
                  </a:cubicBezTo>
                  <a:lnTo>
                    <a:pt x="4361" y="5"/>
                  </a:lnTo>
                  <a:close/>
                  <a:moveTo>
                    <a:pt x="5155" y="461"/>
                  </a:moveTo>
                  <a:cubicBezTo>
                    <a:pt x="5155" y="415"/>
                    <a:pt x="5155" y="415"/>
                    <a:pt x="5155" y="415"/>
                  </a:cubicBezTo>
                  <a:cubicBezTo>
                    <a:pt x="5155" y="284"/>
                    <a:pt x="5073" y="207"/>
                    <a:pt x="4949" y="207"/>
                  </a:cubicBezTo>
                  <a:cubicBezTo>
                    <a:pt x="4821" y="207"/>
                    <a:pt x="4730" y="289"/>
                    <a:pt x="4730" y="424"/>
                  </a:cubicBezTo>
                  <a:cubicBezTo>
                    <a:pt x="4730" y="559"/>
                    <a:pt x="4821" y="642"/>
                    <a:pt x="4953" y="642"/>
                  </a:cubicBezTo>
                  <a:cubicBezTo>
                    <a:pt x="5053" y="642"/>
                    <a:pt x="5136" y="585"/>
                    <a:pt x="5151" y="506"/>
                  </a:cubicBezTo>
                  <a:cubicBezTo>
                    <a:pt x="5028" y="500"/>
                    <a:pt x="5028" y="500"/>
                    <a:pt x="5028" y="500"/>
                  </a:cubicBezTo>
                  <a:cubicBezTo>
                    <a:pt x="5019" y="529"/>
                    <a:pt x="4992" y="546"/>
                    <a:pt x="4949" y="546"/>
                  </a:cubicBezTo>
                  <a:cubicBezTo>
                    <a:pt x="4894" y="546"/>
                    <a:pt x="4862" y="513"/>
                    <a:pt x="4859" y="461"/>
                  </a:cubicBezTo>
                  <a:lnTo>
                    <a:pt x="5155" y="461"/>
                  </a:lnTo>
                  <a:close/>
                  <a:moveTo>
                    <a:pt x="4948" y="299"/>
                  </a:moveTo>
                  <a:cubicBezTo>
                    <a:pt x="5003" y="299"/>
                    <a:pt x="5030" y="332"/>
                    <a:pt x="5033" y="383"/>
                  </a:cubicBezTo>
                  <a:cubicBezTo>
                    <a:pt x="4859" y="383"/>
                    <a:pt x="4859" y="383"/>
                    <a:pt x="4859" y="383"/>
                  </a:cubicBezTo>
                  <a:cubicBezTo>
                    <a:pt x="4862" y="330"/>
                    <a:pt x="4897" y="299"/>
                    <a:pt x="4948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A3FE6F1B-26C3-4D17-B9EA-D883E1F990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1" y="3508"/>
              <a:ext cx="5668" cy="601"/>
            </a:xfrm>
            <a:custGeom>
              <a:avLst/>
              <a:gdLst>
                <a:gd name="T0" fmla="*/ 220 w 6055"/>
                <a:gd name="T1" fmla="*/ 376 h 637"/>
                <a:gd name="T2" fmla="*/ 131 w 6055"/>
                <a:gd name="T3" fmla="*/ 436 h 637"/>
                <a:gd name="T4" fmla="*/ 479 w 6055"/>
                <a:gd name="T5" fmla="*/ 452 h 637"/>
                <a:gd name="T6" fmla="*/ 238 w 6055"/>
                <a:gd name="T7" fmla="*/ 122 h 637"/>
                <a:gd name="T8" fmla="*/ 236 w 6055"/>
                <a:gd name="T9" fmla="*/ 14 h 637"/>
                <a:gd name="T10" fmla="*/ 835 w 6055"/>
                <a:gd name="T11" fmla="*/ 210 h 637"/>
                <a:gd name="T12" fmla="*/ 613 w 6055"/>
                <a:gd name="T13" fmla="*/ 71 h 637"/>
                <a:gd name="T14" fmla="*/ 533 w 6055"/>
                <a:gd name="T15" fmla="*/ 312 h 637"/>
                <a:gd name="T16" fmla="*/ 767 w 6055"/>
                <a:gd name="T17" fmla="*/ 636 h 637"/>
                <a:gd name="T18" fmla="*/ 797 w 6055"/>
                <a:gd name="T19" fmla="*/ 530 h 637"/>
                <a:gd name="T20" fmla="*/ 1095 w 6055"/>
                <a:gd name="T21" fmla="*/ 202 h 637"/>
                <a:gd name="T22" fmla="*/ 1097 w 6055"/>
                <a:gd name="T23" fmla="*/ 301 h 637"/>
                <a:gd name="T24" fmla="*/ 1076 w 6055"/>
                <a:gd name="T25" fmla="*/ 386 h 637"/>
                <a:gd name="T26" fmla="*/ 1157 w 6055"/>
                <a:gd name="T27" fmla="*/ 594 h 637"/>
                <a:gd name="T28" fmla="*/ 1274 w 6055"/>
                <a:gd name="T29" fmla="*/ 370 h 637"/>
                <a:gd name="T30" fmla="*/ 1153 w 6055"/>
                <a:gd name="T31" fmla="*/ 477 h 637"/>
                <a:gd name="T32" fmla="*/ 1088 w 6055"/>
                <a:gd name="T33" fmla="*/ 464 h 637"/>
                <a:gd name="T34" fmla="*/ 1642 w 6055"/>
                <a:gd name="T35" fmla="*/ 312 h 637"/>
                <a:gd name="T36" fmla="*/ 1542 w 6055"/>
                <a:gd name="T37" fmla="*/ 71 h 637"/>
                <a:gd name="T38" fmla="*/ 1341 w 6055"/>
                <a:gd name="T39" fmla="*/ 210 h 637"/>
                <a:gd name="T40" fmla="*/ 1418 w 6055"/>
                <a:gd name="T41" fmla="*/ 495 h 637"/>
                <a:gd name="T42" fmla="*/ 1642 w 6055"/>
                <a:gd name="T43" fmla="*/ 526 h 637"/>
                <a:gd name="T44" fmla="*/ 1541 w 6055"/>
                <a:gd name="T45" fmla="*/ 312 h 637"/>
                <a:gd name="T46" fmla="*/ 1924 w 6055"/>
                <a:gd name="T47" fmla="*/ 202 h 637"/>
                <a:gd name="T48" fmla="*/ 2126 w 6055"/>
                <a:gd name="T49" fmla="*/ 501 h 637"/>
                <a:gd name="T50" fmla="*/ 1834 w 6055"/>
                <a:gd name="T51" fmla="*/ 456 h 637"/>
                <a:gd name="T52" fmla="*/ 2007 w 6055"/>
                <a:gd name="T53" fmla="*/ 378 h 637"/>
                <a:gd name="T54" fmla="*/ 3006 w 6055"/>
                <a:gd name="T55" fmla="*/ 628 h 637"/>
                <a:gd name="T56" fmla="*/ 2361 w 6055"/>
                <a:gd name="T57" fmla="*/ 628 h 637"/>
                <a:gd name="T58" fmla="*/ 2813 w 6055"/>
                <a:gd name="T59" fmla="*/ 511 h 637"/>
                <a:gd name="T60" fmla="*/ 2600 w 6055"/>
                <a:gd name="T61" fmla="*/ 409 h 637"/>
                <a:gd name="T62" fmla="*/ 2600 w 6055"/>
                <a:gd name="T63" fmla="*/ 409 h 637"/>
                <a:gd name="T64" fmla="*/ 3195 w 6055"/>
                <a:gd name="T65" fmla="*/ 210 h 637"/>
                <a:gd name="T66" fmla="*/ 3199 w 6055"/>
                <a:gd name="T67" fmla="*/ 628 h 637"/>
                <a:gd name="T68" fmla="*/ 3313 w 6055"/>
                <a:gd name="T69" fmla="*/ 206 h 637"/>
                <a:gd name="T70" fmla="*/ 3590 w 6055"/>
                <a:gd name="T71" fmla="*/ 637 h 637"/>
                <a:gd name="T72" fmla="*/ 3590 w 6055"/>
                <a:gd name="T73" fmla="*/ 535 h 637"/>
                <a:gd name="T74" fmla="*/ 3675 w 6055"/>
                <a:gd name="T75" fmla="*/ 373 h 637"/>
                <a:gd name="T76" fmla="*/ 4009 w 6055"/>
                <a:gd name="T77" fmla="*/ 0 h 637"/>
                <a:gd name="T78" fmla="*/ 4009 w 6055"/>
                <a:gd name="T79" fmla="*/ 628 h 637"/>
                <a:gd name="T80" fmla="*/ 4165 w 6055"/>
                <a:gd name="T81" fmla="*/ 395 h 637"/>
                <a:gd name="T82" fmla="*/ 4287 w 6055"/>
                <a:gd name="T83" fmla="*/ 372 h 637"/>
                <a:gd name="T84" fmla="*/ 4009 w 6055"/>
                <a:gd name="T85" fmla="*/ 0 h 637"/>
                <a:gd name="T86" fmla="*/ 4462 w 6055"/>
                <a:gd name="T87" fmla="*/ 143 h 637"/>
                <a:gd name="T88" fmla="*/ 4523 w 6055"/>
                <a:gd name="T89" fmla="*/ 210 h 637"/>
                <a:gd name="T90" fmla="*/ 4523 w 6055"/>
                <a:gd name="T91" fmla="*/ 628 h 637"/>
                <a:gd name="T92" fmla="*/ 5059 w 6055"/>
                <a:gd name="T93" fmla="*/ 210 h 637"/>
                <a:gd name="T94" fmla="*/ 4724 w 6055"/>
                <a:gd name="T95" fmla="*/ 210 h 637"/>
                <a:gd name="T96" fmla="*/ 4873 w 6055"/>
                <a:gd name="T97" fmla="*/ 628 h 637"/>
                <a:gd name="T98" fmla="*/ 5188 w 6055"/>
                <a:gd name="T99" fmla="*/ 143 h 637"/>
                <a:gd name="T100" fmla="*/ 5249 w 6055"/>
                <a:gd name="T101" fmla="*/ 210 h 637"/>
                <a:gd name="T102" fmla="*/ 5249 w 6055"/>
                <a:gd name="T103" fmla="*/ 628 h 637"/>
                <a:gd name="T104" fmla="*/ 5347 w 6055"/>
                <a:gd name="T105" fmla="*/ 333 h 637"/>
                <a:gd name="T106" fmla="*/ 5524 w 6055"/>
                <a:gd name="T107" fmla="*/ 546 h 637"/>
                <a:gd name="T108" fmla="*/ 5523 w 6055"/>
                <a:gd name="T109" fmla="*/ 637 h 637"/>
                <a:gd name="T110" fmla="*/ 5469 w 6055"/>
                <a:gd name="T111" fmla="*/ 328 h 637"/>
                <a:gd name="T112" fmla="*/ 5694 w 6055"/>
                <a:gd name="T113" fmla="*/ 337 h 637"/>
                <a:gd name="T114" fmla="*/ 6055 w 6055"/>
                <a:gd name="T115" fmla="*/ 312 h 637"/>
                <a:gd name="T116" fmla="*/ 5955 w 6055"/>
                <a:gd name="T117" fmla="*/ 71 h 637"/>
                <a:gd name="T118" fmla="*/ 5753 w 6055"/>
                <a:gd name="T119" fmla="*/ 210 h 637"/>
                <a:gd name="T120" fmla="*/ 5831 w 6055"/>
                <a:gd name="T121" fmla="*/ 495 h 637"/>
                <a:gd name="T122" fmla="*/ 6055 w 6055"/>
                <a:gd name="T123" fmla="*/ 526 h 637"/>
                <a:gd name="T124" fmla="*/ 5953 w 6055"/>
                <a:gd name="T125" fmla="*/ 312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55" h="637">
                  <a:moveTo>
                    <a:pt x="236" y="14"/>
                  </a:moveTo>
                  <a:cubicBezTo>
                    <a:pt x="86" y="14"/>
                    <a:pt x="14" y="100"/>
                    <a:pt x="14" y="199"/>
                  </a:cubicBezTo>
                  <a:cubicBezTo>
                    <a:pt x="14" y="316"/>
                    <a:pt x="107" y="348"/>
                    <a:pt x="220" y="376"/>
                  </a:cubicBezTo>
                  <a:cubicBezTo>
                    <a:pt x="303" y="396"/>
                    <a:pt x="348" y="413"/>
                    <a:pt x="348" y="459"/>
                  </a:cubicBezTo>
                  <a:cubicBezTo>
                    <a:pt x="348" y="508"/>
                    <a:pt x="307" y="528"/>
                    <a:pt x="250" y="528"/>
                  </a:cubicBezTo>
                  <a:cubicBezTo>
                    <a:pt x="182" y="528"/>
                    <a:pt x="133" y="491"/>
                    <a:pt x="131" y="436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1" y="568"/>
                    <a:pt x="106" y="637"/>
                    <a:pt x="250" y="637"/>
                  </a:cubicBezTo>
                  <a:cubicBezTo>
                    <a:pt x="375" y="637"/>
                    <a:pt x="479" y="580"/>
                    <a:pt x="479" y="452"/>
                  </a:cubicBezTo>
                  <a:cubicBezTo>
                    <a:pt x="479" y="344"/>
                    <a:pt x="395" y="305"/>
                    <a:pt x="267" y="274"/>
                  </a:cubicBezTo>
                  <a:cubicBezTo>
                    <a:pt x="181" y="254"/>
                    <a:pt x="146" y="241"/>
                    <a:pt x="146" y="195"/>
                  </a:cubicBezTo>
                  <a:cubicBezTo>
                    <a:pt x="146" y="152"/>
                    <a:pt x="179" y="122"/>
                    <a:pt x="238" y="122"/>
                  </a:cubicBezTo>
                  <a:cubicBezTo>
                    <a:pt x="297" y="122"/>
                    <a:pt x="334" y="156"/>
                    <a:pt x="335" y="206"/>
                  </a:cubicBezTo>
                  <a:cubicBezTo>
                    <a:pt x="467" y="200"/>
                    <a:pt x="467" y="200"/>
                    <a:pt x="467" y="200"/>
                  </a:cubicBezTo>
                  <a:cubicBezTo>
                    <a:pt x="463" y="84"/>
                    <a:pt x="371" y="14"/>
                    <a:pt x="236" y="14"/>
                  </a:cubicBezTo>
                  <a:moveTo>
                    <a:pt x="733" y="312"/>
                  </a:moveTo>
                  <a:cubicBezTo>
                    <a:pt x="835" y="312"/>
                    <a:pt x="835" y="312"/>
                    <a:pt x="835" y="312"/>
                  </a:cubicBezTo>
                  <a:cubicBezTo>
                    <a:pt x="835" y="210"/>
                    <a:pt x="835" y="210"/>
                    <a:pt x="835" y="210"/>
                  </a:cubicBezTo>
                  <a:cubicBezTo>
                    <a:pt x="734" y="210"/>
                    <a:pt x="734" y="210"/>
                    <a:pt x="734" y="210"/>
                  </a:cubicBezTo>
                  <a:cubicBezTo>
                    <a:pt x="735" y="71"/>
                    <a:pt x="735" y="71"/>
                    <a:pt x="735" y="71"/>
                  </a:cubicBezTo>
                  <a:cubicBezTo>
                    <a:pt x="613" y="71"/>
                    <a:pt x="613" y="71"/>
                    <a:pt x="613" y="71"/>
                  </a:cubicBezTo>
                  <a:cubicBezTo>
                    <a:pt x="612" y="210"/>
                    <a:pt x="612" y="210"/>
                    <a:pt x="612" y="210"/>
                  </a:cubicBezTo>
                  <a:cubicBezTo>
                    <a:pt x="533" y="210"/>
                    <a:pt x="533" y="210"/>
                    <a:pt x="533" y="210"/>
                  </a:cubicBezTo>
                  <a:cubicBezTo>
                    <a:pt x="533" y="312"/>
                    <a:pt x="533" y="312"/>
                    <a:pt x="533" y="312"/>
                  </a:cubicBezTo>
                  <a:cubicBezTo>
                    <a:pt x="611" y="312"/>
                    <a:pt x="611" y="312"/>
                    <a:pt x="611" y="312"/>
                  </a:cubicBezTo>
                  <a:cubicBezTo>
                    <a:pt x="611" y="495"/>
                    <a:pt x="611" y="495"/>
                    <a:pt x="611" y="495"/>
                  </a:cubicBezTo>
                  <a:cubicBezTo>
                    <a:pt x="610" y="592"/>
                    <a:pt x="674" y="636"/>
                    <a:pt x="767" y="636"/>
                  </a:cubicBezTo>
                  <a:cubicBezTo>
                    <a:pt x="801" y="636"/>
                    <a:pt x="817" y="634"/>
                    <a:pt x="835" y="631"/>
                  </a:cubicBezTo>
                  <a:cubicBezTo>
                    <a:pt x="835" y="526"/>
                    <a:pt x="835" y="526"/>
                    <a:pt x="835" y="526"/>
                  </a:cubicBezTo>
                  <a:cubicBezTo>
                    <a:pt x="826" y="528"/>
                    <a:pt x="815" y="530"/>
                    <a:pt x="797" y="530"/>
                  </a:cubicBezTo>
                  <a:cubicBezTo>
                    <a:pt x="763" y="530"/>
                    <a:pt x="732" y="513"/>
                    <a:pt x="732" y="467"/>
                  </a:cubicBezTo>
                  <a:lnTo>
                    <a:pt x="733" y="312"/>
                  </a:lnTo>
                  <a:close/>
                  <a:moveTo>
                    <a:pt x="1095" y="202"/>
                  </a:moveTo>
                  <a:cubicBezTo>
                    <a:pt x="984" y="202"/>
                    <a:pt x="915" y="278"/>
                    <a:pt x="915" y="351"/>
                  </a:cubicBezTo>
                  <a:cubicBezTo>
                    <a:pt x="1037" y="356"/>
                    <a:pt x="1037" y="356"/>
                    <a:pt x="1037" y="356"/>
                  </a:cubicBezTo>
                  <a:cubicBezTo>
                    <a:pt x="1037" y="329"/>
                    <a:pt x="1055" y="301"/>
                    <a:pt x="1097" y="301"/>
                  </a:cubicBezTo>
                  <a:cubicBezTo>
                    <a:pt x="1134" y="301"/>
                    <a:pt x="1153" y="324"/>
                    <a:pt x="1153" y="366"/>
                  </a:cubicBezTo>
                  <a:cubicBezTo>
                    <a:pt x="1153" y="382"/>
                    <a:pt x="1153" y="382"/>
                    <a:pt x="1153" y="382"/>
                  </a:cubicBezTo>
                  <a:cubicBezTo>
                    <a:pt x="1076" y="386"/>
                    <a:pt x="1076" y="386"/>
                    <a:pt x="1076" y="386"/>
                  </a:cubicBezTo>
                  <a:cubicBezTo>
                    <a:pt x="984" y="390"/>
                    <a:pt x="903" y="420"/>
                    <a:pt x="903" y="513"/>
                  </a:cubicBezTo>
                  <a:cubicBezTo>
                    <a:pt x="903" y="594"/>
                    <a:pt x="960" y="637"/>
                    <a:pt x="1047" y="637"/>
                  </a:cubicBezTo>
                  <a:cubicBezTo>
                    <a:pt x="1096" y="637"/>
                    <a:pt x="1132" y="618"/>
                    <a:pt x="1157" y="594"/>
                  </a:cubicBezTo>
                  <a:cubicBezTo>
                    <a:pt x="1157" y="628"/>
                    <a:pt x="1157" y="628"/>
                    <a:pt x="1157" y="628"/>
                  </a:cubicBezTo>
                  <a:cubicBezTo>
                    <a:pt x="1274" y="628"/>
                    <a:pt x="1274" y="628"/>
                    <a:pt x="1274" y="628"/>
                  </a:cubicBezTo>
                  <a:cubicBezTo>
                    <a:pt x="1274" y="370"/>
                    <a:pt x="1274" y="370"/>
                    <a:pt x="1274" y="370"/>
                  </a:cubicBezTo>
                  <a:cubicBezTo>
                    <a:pt x="1274" y="260"/>
                    <a:pt x="1211" y="202"/>
                    <a:pt x="1095" y="202"/>
                  </a:cubicBezTo>
                  <a:moveTo>
                    <a:pt x="1153" y="460"/>
                  </a:moveTo>
                  <a:cubicBezTo>
                    <a:pt x="1153" y="477"/>
                    <a:pt x="1153" y="477"/>
                    <a:pt x="1153" y="477"/>
                  </a:cubicBezTo>
                  <a:cubicBezTo>
                    <a:pt x="1153" y="522"/>
                    <a:pt x="1119" y="545"/>
                    <a:pt x="1075" y="545"/>
                  </a:cubicBezTo>
                  <a:cubicBezTo>
                    <a:pt x="1046" y="545"/>
                    <a:pt x="1025" y="535"/>
                    <a:pt x="1025" y="507"/>
                  </a:cubicBezTo>
                  <a:cubicBezTo>
                    <a:pt x="1025" y="477"/>
                    <a:pt x="1051" y="465"/>
                    <a:pt x="1088" y="464"/>
                  </a:cubicBezTo>
                  <a:lnTo>
                    <a:pt x="1153" y="460"/>
                  </a:lnTo>
                  <a:close/>
                  <a:moveTo>
                    <a:pt x="1541" y="312"/>
                  </a:moveTo>
                  <a:cubicBezTo>
                    <a:pt x="1642" y="312"/>
                    <a:pt x="1642" y="312"/>
                    <a:pt x="1642" y="312"/>
                  </a:cubicBezTo>
                  <a:cubicBezTo>
                    <a:pt x="1642" y="210"/>
                    <a:pt x="1642" y="210"/>
                    <a:pt x="1642" y="210"/>
                  </a:cubicBezTo>
                  <a:cubicBezTo>
                    <a:pt x="1541" y="210"/>
                    <a:pt x="1541" y="210"/>
                    <a:pt x="1541" y="210"/>
                  </a:cubicBezTo>
                  <a:cubicBezTo>
                    <a:pt x="1542" y="71"/>
                    <a:pt x="1542" y="71"/>
                    <a:pt x="1542" y="71"/>
                  </a:cubicBezTo>
                  <a:cubicBezTo>
                    <a:pt x="1421" y="71"/>
                    <a:pt x="1421" y="71"/>
                    <a:pt x="1421" y="71"/>
                  </a:cubicBezTo>
                  <a:cubicBezTo>
                    <a:pt x="1420" y="210"/>
                    <a:pt x="1420" y="210"/>
                    <a:pt x="1420" y="210"/>
                  </a:cubicBezTo>
                  <a:cubicBezTo>
                    <a:pt x="1341" y="210"/>
                    <a:pt x="1341" y="210"/>
                    <a:pt x="1341" y="210"/>
                  </a:cubicBezTo>
                  <a:cubicBezTo>
                    <a:pt x="1341" y="312"/>
                    <a:pt x="1341" y="312"/>
                    <a:pt x="1341" y="312"/>
                  </a:cubicBezTo>
                  <a:cubicBezTo>
                    <a:pt x="1419" y="312"/>
                    <a:pt x="1419" y="312"/>
                    <a:pt x="1419" y="312"/>
                  </a:cubicBezTo>
                  <a:cubicBezTo>
                    <a:pt x="1418" y="495"/>
                    <a:pt x="1418" y="495"/>
                    <a:pt x="1418" y="495"/>
                  </a:cubicBezTo>
                  <a:cubicBezTo>
                    <a:pt x="1417" y="592"/>
                    <a:pt x="1481" y="636"/>
                    <a:pt x="1575" y="636"/>
                  </a:cubicBezTo>
                  <a:cubicBezTo>
                    <a:pt x="1608" y="636"/>
                    <a:pt x="1625" y="634"/>
                    <a:pt x="1642" y="631"/>
                  </a:cubicBezTo>
                  <a:cubicBezTo>
                    <a:pt x="1642" y="526"/>
                    <a:pt x="1642" y="526"/>
                    <a:pt x="1642" y="526"/>
                  </a:cubicBezTo>
                  <a:cubicBezTo>
                    <a:pt x="1633" y="528"/>
                    <a:pt x="1622" y="530"/>
                    <a:pt x="1605" y="530"/>
                  </a:cubicBezTo>
                  <a:cubicBezTo>
                    <a:pt x="1571" y="530"/>
                    <a:pt x="1540" y="513"/>
                    <a:pt x="1540" y="467"/>
                  </a:cubicBezTo>
                  <a:lnTo>
                    <a:pt x="1541" y="312"/>
                  </a:lnTo>
                  <a:close/>
                  <a:moveTo>
                    <a:pt x="2130" y="456"/>
                  </a:moveTo>
                  <a:cubicBezTo>
                    <a:pt x="2130" y="409"/>
                    <a:pt x="2130" y="409"/>
                    <a:pt x="2130" y="409"/>
                  </a:cubicBezTo>
                  <a:cubicBezTo>
                    <a:pt x="2130" y="279"/>
                    <a:pt x="2048" y="202"/>
                    <a:pt x="1924" y="202"/>
                  </a:cubicBezTo>
                  <a:cubicBezTo>
                    <a:pt x="1796" y="202"/>
                    <a:pt x="1705" y="284"/>
                    <a:pt x="1705" y="419"/>
                  </a:cubicBezTo>
                  <a:cubicBezTo>
                    <a:pt x="1705" y="553"/>
                    <a:pt x="1796" y="637"/>
                    <a:pt x="1927" y="637"/>
                  </a:cubicBezTo>
                  <a:cubicBezTo>
                    <a:pt x="2028" y="637"/>
                    <a:pt x="2111" y="580"/>
                    <a:pt x="2126" y="501"/>
                  </a:cubicBezTo>
                  <a:cubicBezTo>
                    <a:pt x="2003" y="495"/>
                    <a:pt x="2003" y="495"/>
                    <a:pt x="2003" y="495"/>
                  </a:cubicBezTo>
                  <a:cubicBezTo>
                    <a:pt x="1994" y="524"/>
                    <a:pt x="1967" y="541"/>
                    <a:pt x="1924" y="541"/>
                  </a:cubicBezTo>
                  <a:cubicBezTo>
                    <a:pt x="1869" y="541"/>
                    <a:pt x="1836" y="508"/>
                    <a:pt x="1834" y="456"/>
                  </a:cubicBezTo>
                  <a:lnTo>
                    <a:pt x="2130" y="456"/>
                  </a:lnTo>
                  <a:close/>
                  <a:moveTo>
                    <a:pt x="1923" y="294"/>
                  </a:moveTo>
                  <a:cubicBezTo>
                    <a:pt x="1978" y="294"/>
                    <a:pt x="2005" y="327"/>
                    <a:pt x="2007" y="378"/>
                  </a:cubicBezTo>
                  <a:cubicBezTo>
                    <a:pt x="1834" y="378"/>
                    <a:pt x="1834" y="378"/>
                    <a:pt x="1834" y="378"/>
                  </a:cubicBezTo>
                  <a:cubicBezTo>
                    <a:pt x="1837" y="325"/>
                    <a:pt x="1872" y="294"/>
                    <a:pt x="1923" y="294"/>
                  </a:cubicBezTo>
                  <a:moveTo>
                    <a:pt x="3006" y="628"/>
                  </a:moveTo>
                  <a:cubicBezTo>
                    <a:pt x="2737" y="23"/>
                    <a:pt x="2737" y="23"/>
                    <a:pt x="2737" y="23"/>
                  </a:cubicBezTo>
                  <a:cubicBezTo>
                    <a:pt x="2629" y="23"/>
                    <a:pt x="2629" y="23"/>
                    <a:pt x="2629" y="23"/>
                  </a:cubicBezTo>
                  <a:cubicBezTo>
                    <a:pt x="2361" y="628"/>
                    <a:pt x="2361" y="628"/>
                    <a:pt x="2361" y="628"/>
                  </a:cubicBezTo>
                  <a:cubicBezTo>
                    <a:pt x="2502" y="628"/>
                    <a:pt x="2502" y="628"/>
                    <a:pt x="2502" y="628"/>
                  </a:cubicBezTo>
                  <a:cubicBezTo>
                    <a:pt x="2554" y="511"/>
                    <a:pt x="2554" y="511"/>
                    <a:pt x="2554" y="511"/>
                  </a:cubicBezTo>
                  <a:cubicBezTo>
                    <a:pt x="2813" y="511"/>
                    <a:pt x="2813" y="511"/>
                    <a:pt x="2813" y="511"/>
                  </a:cubicBezTo>
                  <a:cubicBezTo>
                    <a:pt x="2864" y="628"/>
                    <a:pt x="2864" y="628"/>
                    <a:pt x="2864" y="628"/>
                  </a:cubicBezTo>
                  <a:lnTo>
                    <a:pt x="3006" y="628"/>
                  </a:lnTo>
                  <a:close/>
                  <a:moveTo>
                    <a:pt x="2600" y="409"/>
                  </a:moveTo>
                  <a:cubicBezTo>
                    <a:pt x="2684" y="216"/>
                    <a:pt x="2684" y="216"/>
                    <a:pt x="2684" y="216"/>
                  </a:cubicBezTo>
                  <a:cubicBezTo>
                    <a:pt x="2768" y="409"/>
                    <a:pt x="2768" y="409"/>
                    <a:pt x="2768" y="409"/>
                  </a:cubicBezTo>
                  <a:lnTo>
                    <a:pt x="2600" y="409"/>
                  </a:lnTo>
                  <a:close/>
                  <a:moveTo>
                    <a:pt x="3313" y="206"/>
                  </a:moveTo>
                  <a:cubicBezTo>
                    <a:pt x="3247" y="206"/>
                    <a:pt x="3213" y="230"/>
                    <a:pt x="3195" y="257"/>
                  </a:cubicBezTo>
                  <a:cubicBezTo>
                    <a:pt x="3195" y="210"/>
                    <a:pt x="3195" y="210"/>
                    <a:pt x="3195" y="210"/>
                  </a:cubicBezTo>
                  <a:cubicBezTo>
                    <a:pt x="3077" y="210"/>
                    <a:pt x="3077" y="210"/>
                    <a:pt x="3077" y="210"/>
                  </a:cubicBezTo>
                  <a:cubicBezTo>
                    <a:pt x="3077" y="628"/>
                    <a:pt x="3077" y="628"/>
                    <a:pt x="3077" y="628"/>
                  </a:cubicBezTo>
                  <a:cubicBezTo>
                    <a:pt x="3199" y="628"/>
                    <a:pt x="3199" y="628"/>
                    <a:pt x="3199" y="628"/>
                  </a:cubicBezTo>
                  <a:cubicBezTo>
                    <a:pt x="3199" y="416"/>
                    <a:pt x="3199" y="416"/>
                    <a:pt x="3199" y="416"/>
                  </a:cubicBezTo>
                  <a:cubicBezTo>
                    <a:pt x="3199" y="358"/>
                    <a:pt x="3243" y="320"/>
                    <a:pt x="3313" y="320"/>
                  </a:cubicBezTo>
                  <a:lnTo>
                    <a:pt x="3313" y="206"/>
                  </a:lnTo>
                  <a:close/>
                  <a:moveTo>
                    <a:pt x="3590" y="202"/>
                  </a:moveTo>
                  <a:cubicBezTo>
                    <a:pt x="3462" y="202"/>
                    <a:pt x="3369" y="282"/>
                    <a:pt x="3369" y="419"/>
                  </a:cubicBezTo>
                  <a:cubicBezTo>
                    <a:pt x="3369" y="556"/>
                    <a:pt x="3463" y="637"/>
                    <a:pt x="3590" y="637"/>
                  </a:cubicBezTo>
                  <a:cubicBezTo>
                    <a:pt x="3696" y="637"/>
                    <a:pt x="3777" y="576"/>
                    <a:pt x="3794" y="477"/>
                  </a:cubicBezTo>
                  <a:cubicBezTo>
                    <a:pt x="3676" y="467"/>
                    <a:pt x="3676" y="467"/>
                    <a:pt x="3676" y="467"/>
                  </a:cubicBezTo>
                  <a:cubicBezTo>
                    <a:pt x="3669" y="509"/>
                    <a:pt x="3637" y="535"/>
                    <a:pt x="3590" y="535"/>
                  </a:cubicBezTo>
                  <a:cubicBezTo>
                    <a:pt x="3533" y="535"/>
                    <a:pt x="3492" y="493"/>
                    <a:pt x="3492" y="419"/>
                  </a:cubicBezTo>
                  <a:cubicBezTo>
                    <a:pt x="3492" y="345"/>
                    <a:pt x="3533" y="303"/>
                    <a:pt x="3590" y="303"/>
                  </a:cubicBezTo>
                  <a:cubicBezTo>
                    <a:pt x="3637" y="303"/>
                    <a:pt x="3669" y="330"/>
                    <a:pt x="3675" y="373"/>
                  </a:cubicBezTo>
                  <a:cubicBezTo>
                    <a:pt x="3794" y="363"/>
                    <a:pt x="3794" y="363"/>
                    <a:pt x="3794" y="363"/>
                  </a:cubicBezTo>
                  <a:cubicBezTo>
                    <a:pt x="3778" y="262"/>
                    <a:pt x="3695" y="202"/>
                    <a:pt x="3590" y="202"/>
                  </a:cubicBezTo>
                  <a:moveTo>
                    <a:pt x="4009" y="0"/>
                  </a:moveTo>
                  <a:cubicBezTo>
                    <a:pt x="3887" y="0"/>
                    <a:pt x="3887" y="0"/>
                    <a:pt x="3887" y="0"/>
                  </a:cubicBezTo>
                  <a:cubicBezTo>
                    <a:pt x="3887" y="628"/>
                    <a:pt x="3887" y="628"/>
                    <a:pt x="3887" y="628"/>
                  </a:cubicBezTo>
                  <a:cubicBezTo>
                    <a:pt x="4009" y="628"/>
                    <a:pt x="4009" y="628"/>
                    <a:pt x="4009" y="628"/>
                  </a:cubicBezTo>
                  <a:cubicBezTo>
                    <a:pt x="4009" y="396"/>
                    <a:pt x="4009" y="396"/>
                    <a:pt x="4009" y="396"/>
                  </a:cubicBezTo>
                  <a:cubicBezTo>
                    <a:pt x="4009" y="346"/>
                    <a:pt x="4041" y="312"/>
                    <a:pt x="4089" y="312"/>
                  </a:cubicBezTo>
                  <a:cubicBezTo>
                    <a:pt x="4136" y="312"/>
                    <a:pt x="4165" y="342"/>
                    <a:pt x="4165" y="395"/>
                  </a:cubicBezTo>
                  <a:cubicBezTo>
                    <a:pt x="4165" y="628"/>
                    <a:pt x="4165" y="628"/>
                    <a:pt x="4165" y="628"/>
                  </a:cubicBezTo>
                  <a:cubicBezTo>
                    <a:pt x="4287" y="628"/>
                    <a:pt x="4287" y="628"/>
                    <a:pt x="4287" y="628"/>
                  </a:cubicBezTo>
                  <a:cubicBezTo>
                    <a:pt x="4287" y="372"/>
                    <a:pt x="4287" y="372"/>
                    <a:pt x="4287" y="372"/>
                  </a:cubicBezTo>
                  <a:cubicBezTo>
                    <a:pt x="4287" y="264"/>
                    <a:pt x="4218" y="202"/>
                    <a:pt x="4118" y="202"/>
                  </a:cubicBezTo>
                  <a:cubicBezTo>
                    <a:pt x="4062" y="202"/>
                    <a:pt x="4027" y="223"/>
                    <a:pt x="4009" y="245"/>
                  </a:cubicBezTo>
                  <a:lnTo>
                    <a:pt x="4009" y="0"/>
                  </a:lnTo>
                  <a:close/>
                  <a:moveTo>
                    <a:pt x="4462" y="2"/>
                  </a:moveTo>
                  <a:cubicBezTo>
                    <a:pt x="4422" y="2"/>
                    <a:pt x="4389" y="33"/>
                    <a:pt x="4389" y="73"/>
                  </a:cubicBezTo>
                  <a:cubicBezTo>
                    <a:pt x="4389" y="112"/>
                    <a:pt x="4421" y="143"/>
                    <a:pt x="4462" y="143"/>
                  </a:cubicBezTo>
                  <a:cubicBezTo>
                    <a:pt x="4502" y="143"/>
                    <a:pt x="4535" y="112"/>
                    <a:pt x="4535" y="73"/>
                  </a:cubicBezTo>
                  <a:cubicBezTo>
                    <a:pt x="4535" y="33"/>
                    <a:pt x="4502" y="2"/>
                    <a:pt x="4462" y="2"/>
                  </a:cubicBezTo>
                  <a:moveTo>
                    <a:pt x="4523" y="210"/>
                  </a:moveTo>
                  <a:cubicBezTo>
                    <a:pt x="4401" y="210"/>
                    <a:pt x="4401" y="210"/>
                    <a:pt x="4401" y="210"/>
                  </a:cubicBezTo>
                  <a:cubicBezTo>
                    <a:pt x="4401" y="628"/>
                    <a:pt x="4401" y="628"/>
                    <a:pt x="4401" y="628"/>
                  </a:cubicBezTo>
                  <a:cubicBezTo>
                    <a:pt x="4523" y="628"/>
                    <a:pt x="4523" y="628"/>
                    <a:pt x="4523" y="628"/>
                  </a:cubicBezTo>
                  <a:lnTo>
                    <a:pt x="4523" y="210"/>
                  </a:lnTo>
                  <a:close/>
                  <a:moveTo>
                    <a:pt x="4873" y="628"/>
                  </a:moveTo>
                  <a:cubicBezTo>
                    <a:pt x="5059" y="210"/>
                    <a:pt x="5059" y="210"/>
                    <a:pt x="5059" y="210"/>
                  </a:cubicBezTo>
                  <a:cubicBezTo>
                    <a:pt x="4925" y="210"/>
                    <a:pt x="4925" y="210"/>
                    <a:pt x="4925" y="210"/>
                  </a:cubicBezTo>
                  <a:cubicBezTo>
                    <a:pt x="4825" y="456"/>
                    <a:pt x="4825" y="456"/>
                    <a:pt x="4825" y="456"/>
                  </a:cubicBezTo>
                  <a:cubicBezTo>
                    <a:pt x="4724" y="210"/>
                    <a:pt x="4724" y="210"/>
                    <a:pt x="4724" y="210"/>
                  </a:cubicBezTo>
                  <a:cubicBezTo>
                    <a:pt x="4590" y="210"/>
                    <a:pt x="4590" y="210"/>
                    <a:pt x="4590" y="210"/>
                  </a:cubicBezTo>
                  <a:cubicBezTo>
                    <a:pt x="4776" y="628"/>
                    <a:pt x="4776" y="628"/>
                    <a:pt x="4776" y="628"/>
                  </a:cubicBezTo>
                  <a:lnTo>
                    <a:pt x="4873" y="628"/>
                  </a:lnTo>
                  <a:close/>
                  <a:moveTo>
                    <a:pt x="5188" y="2"/>
                  </a:moveTo>
                  <a:cubicBezTo>
                    <a:pt x="5149" y="2"/>
                    <a:pt x="5116" y="33"/>
                    <a:pt x="5116" y="73"/>
                  </a:cubicBezTo>
                  <a:cubicBezTo>
                    <a:pt x="5116" y="112"/>
                    <a:pt x="5147" y="143"/>
                    <a:pt x="5188" y="143"/>
                  </a:cubicBezTo>
                  <a:cubicBezTo>
                    <a:pt x="5229" y="143"/>
                    <a:pt x="5262" y="112"/>
                    <a:pt x="5262" y="73"/>
                  </a:cubicBezTo>
                  <a:cubicBezTo>
                    <a:pt x="5262" y="33"/>
                    <a:pt x="5229" y="2"/>
                    <a:pt x="5188" y="2"/>
                  </a:cubicBezTo>
                  <a:moveTo>
                    <a:pt x="5249" y="210"/>
                  </a:moveTo>
                  <a:cubicBezTo>
                    <a:pt x="5127" y="210"/>
                    <a:pt x="5127" y="210"/>
                    <a:pt x="5127" y="210"/>
                  </a:cubicBezTo>
                  <a:cubicBezTo>
                    <a:pt x="5127" y="628"/>
                    <a:pt x="5127" y="628"/>
                    <a:pt x="5127" y="628"/>
                  </a:cubicBezTo>
                  <a:cubicBezTo>
                    <a:pt x="5249" y="628"/>
                    <a:pt x="5249" y="628"/>
                    <a:pt x="5249" y="628"/>
                  </a:cubicBezTo>
                  <a:lnTo>
                    <a:pt x="5249" y="210"/>
                  </a:lnTo>
                  <a:close/>
                  <a:moveTo>
                    <a:pt x="5520" y="202"/>
                  </a:moveTo>
                  <a:cubicBezTo>
                    <a:pt x="5412" y="202"/>
                    <a:pt x="5347" y="253"/>
                    <a:pt x="5347" y="333"/>
                  </a:cubicBezTo>
                  <a:cubicBezTo>
                    <a:pt x="5347" y="419"/>
                    <a:pt x="5408" y="438"/>
                    <a:pt x="5500" y="460"/>
                  </a:cubicBezTo>
                  <a:cubicBezTo>
                    <a:pt x="5563" y="475"/>
                    <a:pt x="5578" y="483"/>
                    <a:pt x="5578" y="508"/>
                  </a:cubicBezTo>
                  <a:cubicBezTo>
                    <a:pt x="5578" y="532"/>
                    <a:pt x="5557" y="546"/>
                    <a:pt x="5524" y="546"/>
                  </a:cubicBezTo>
                  <a:cubicBezTo>
                    <a:pt x="5482" y="546"/>
                    <a:pt x="5463" y="525"/>
                    <a:pt x="5462" y="494"/>
                  </a:cubicBezTo>
                  <a:cubicBezTo>
                    <a:pt x="5340" y="501"/>
                    <a:pt x="5340" y="501"/>
                    <a:pt x="5340" y="501"/>
                  </a:cubicBezTo>
                  <a:cubicBezTo>
                    <a:pt x="5349" y="588"/>
                    <a:pt x="5413" y="637"/>
                    <a:pt x="5523" y="637"/>
                  </a:cubicBezTo>
                  <a:cubicBezTo>
                    <a:pt x="5636" y="637"/>
                    <a:pt x="5700" y="583"/>
                    <a:pt x="5700" y="498"/>
                  </a:cubicBezTo>
                  <a:cubicBezTo>
                    <a:pt x="5700" y="422"/>
                    <a:pt x="5639" y="396"/>
                    <a:pt x="5553" y="374"/>
                  </a:cubicBezTo>
                  <a:cubicBezTo>
                    <a:pt x="5502" y="361"/>
                    <a:pt x="5469" y="357"/>
                    <a:pt x="5469" y="328"/>
                  </a:cubicBezTo>
                  <a:cubicBezTo>
                    <a:pt x="5469" y="305"/>
                    <a:pt x="5486" y="292"/>
                    <a:pt x="5518" y="292"/>
                  </a:cubicBezTo>
                  <a:cubicBezTo>
                    <a:pt x="5556" y="292"/>
                    <a:pt x="5572" y="313"/>
                    <a:pt x="5573" y="343"/>
                  </a:cubicBezTo>
                  <a:cubicBezTo>
                    <a:pt x="5694" y="337"/>
                    <a:pt x="5694" y="337"/>
                    <a:pt x="5694" y="337"/>
                  </a:cubicBezTo>
                  <a:cubicBezTo>
                    <a:pt x="5687" y="259"/>
                    <a:pt x="5629" y="202"/>
                    <a:pt x="5520" y="202"/>
                  </a:cubicBezTo>
                  <a:moveTo>
                    <a:pt x="5953" y="312"/>
                  </a:moveTo>
                  <a:cubicBezTo>
                    <a:pt x="6055" y="312"/>
                    <a:pt x="6055" y="312"/>
                    <a:pt x="6055" y="312"/>
                  </a:cubicBezTo>
                  <a:cubicBezTo>
                    <a:pt x="6055" y="210"/>
                    <a:pt x="6055" y="210"/>
                    <a:pt x="6055" y="210"/>
                  </a:cubicBezTo>
                  <a:cubicBezTo>
                    <a:pt x="5954" y="210"/>
                    <a:pt x="5954" y="210"/>
                    <a:pt x="5954" y="210"/>
                  </a:cubicBezTo>
                  <a:cubicBezTo>
                    <a:pt x="5955" y="71"/>
                    <a:pt x="5955" y="71"/>
                    <a:pt x="5955" y="71"/>
                  </a:cubicBezTo>
                  <a:cubicBezTo>
                    <a:pt x="5833" y="71"/>
                    <a:pt x="5833" y="71"/>
                    <a:pt x="5833" y="71"/>
                  </a:cubicBezTo>
                  <a:cubicBezTo>
                    <a:pt x="5832" y="210"/>
                    <a:pt x="5832" y="210"/>
                    <a:pt x="5832" y="210"/>
                  </a:cubicBezTo>
                  <a:cubicBezTo>
                    <a:pt x="5753" y="210"/>
                    <a:pt x="5753" y="210"/>
                    <a:pt x="5753" y="210"/>
                  </a:cubicBezTo>
                  <a:cubicBezTo>
                    <a:pt x="5753" y="312"/>
                    <a:pt x="5753" y="312"/>
                    <a:pt x="5753" y="312"/>
                  </a:cubicBezTo>
                  <a:cubicBezTo>
                    <a:pt x="5831" y="312"/>
                    <a:pt x="5831" y="312"/>
                    <a:pt x="5831" y="312"/>
                  </a:cubicBezTo>
                  <a:cubicBezTo>
                    <a:pt x="5831" y="495"/>
                    <a:pt x="5831" y="495"/>
                    <a:pt x="5831" y="495"/>
                  </a:cubicBezTo>
                  <a:cubicBezTo>
                    <a:pt x="5830" y="592"/>
                    <a:pt x="5894" y="636"/>
                    <a:pt x="5987" y="636"/>
                  </a:cubicBezTo>
                  <a:cubicBezTo>
                    <a:pt x="6021" y="636"/>
                    <a:pt x="6037" y="634"/>
                    <a:pt x="6055" y="631"/>
                  </a:cubicBezTo>
                  <a:cubicBezTo>
                    <a:pt x="6055" y="526"/>
                    <a:pt x="6055" y="526"/>
                    <a:pt x="6055" y="526"/>
                  </a:cubicBezTo>
                  <a:cubicBezTo>
                    <a:pt x="6046" y="528"/>
                    <a:pt x="6035" y="530"/>
                    <a:pt x="6017" y="530"/>
                  </a:cubicBezTo>
                  <a:cubicBezTo>
                    <a:pt x="5983" y="530"/>
                    <a:pt x="5952" y="513"/>
                    <a:pt x="5952" y="467"/>
                  </a:cubicBezTo>
                  <a:lnTo>
                    <a:pt x="5953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Rectangle 39">
              <a:extLst>
                <a:ext uri="{FF2B5EF4-FFF2-40B4-BE49-F238E27FC236}">
                  <a16:creationId xmlns:a16="http://schemas.microsoft.com/office/drawing/2014/main" id="{90E5EE7C-005E-41C2-82EC-D1B8526440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" y="211"/>
              <a:ext cx="558" cy="38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700" cy="583315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BEF3914-2CBA-4A9E-B25A-53AF170925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75849" y="161327"/>
            <a:ext cx="3916800" cy="5342400"/>
          </a:xfrm>
          <a:blipFill dpi="0" rotWithShape="1">
            <a:blip r:embed="rId3"/>
            <a:srcRect/>
            <a:stretch>
              <a:fillRect l="-38" r="-38"/>
            </a:stretch>
          </a:blipFill>
        </p:spPr>
        <p:txBody>
          <a:bodyPr/>
          <a:lstStyle>
            <a:lvl1pPr>
              <a:defRPr sz="600">
                <a:noFill/>
              </a:defRPr>
            </a:lvl1pPr>
            <a:lvl2pPr>
              <a:defRPr sz="600">
                <a:noFill/>
              </a:defRPr>
            </a:lvl2pPr>
            <a:lvl3pPr>
              <a:defRPr sz="600">
                <a:noFill/>
              </a:defRPr>
            </a:lvl3pPr>
            <a:lvl4pPr>
              <a:defRPr sz="600">
                <a:noFill/>
              </a:defRPr>
            </a:lvl4pPr>
            <a:lvl5pPr>
              <a:defRPr sz="600">
                <a:noFill/>
              </a:defRPr>
            </a:lvl5pPr>
            <a:lvl6pPr>
              <a:defRPr sz="600">
                <a:noFill/>
              </a:defRPr>
            </a:lvl6pPr>
            <a:lvl7pPr>
              <a:defRPr sz="600">
                <a:noFill/>
              </a:defRPr>
            </a:lvl7pPr>
            <a:lvl8pPr>
              <a:defRPr sz="600">
                <a:noFill/>
              </a:defRPr>
            </a:lvl8pPr>
            <a:lvl9pPr>
              <a:defRPr sz="6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45" y="5833150"/>
            <a:ext cx="7559055" cy="10149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647" y="2022476"/>
            <a:ext cx="6539786" cy="2092324"/>
          </a:xfrm>
        </p:spPr>
        <p:txBody>
          <a:bodyPr lIns="0" anchor="b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cover title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6646" y="4303986"/>
            <a:ext cx="6539785" cy="696639"/>
          </a:xfrm>
        </p:spPr>
        <p:txBody>
          <a:bodyPr lIns="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>
                <a:solidFill>
                  <a:schemeClr val="bg1"/>
                </a:solidFill>
              </a:defRPr>
            </a:lvl6pPr>
            <a:lvl7pPr marL="0" indent="0" algn="l">
              <a:buNone/>
              <a:defRPr sz="2000" b="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grpSp>
        <p:nvGrpSpPr>
          <p:cNvPr id="26" name="Group 36">
            <a:extLst>
              <a:ext uri="{FF2B5EF4-FFF2-40B4-BE49-F238E27FC236}">
                <a16:creationId xmlns:a16="http://schemas.microsoft.com/office/drawing/2014/main" id="{46EA4D31-7359-46EC-9608-5A62FA1E58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-1"/>
            <a:ext cx="2773680" cy="1407787"/>
            <a:chOff x="-1" y="211"/>
            <a:chExt cx="7680" cy="3898"/>
          </a:xfrm>
        </p:grpSpPr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id="{D2DF1B8E-9F8F-4BC8-808E-CD46B93C0B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2588"/>
              <a:ext cx="4825" cy="606"/>
            </a:xfrm>
            <a:custGeom>
              <a:avLst/>
              <a:gdLst>
                <a:gd name="T0" fmla="*/ 324 w 5155"/>
                <a:gd name="T1" fmla="*/ 642 h 642"/>
                <a:gd name="T2" fmla="*/ 324 w 5155"/>
                <a:gd name="T3" fmla="*/ 130 h 642"/>
                <a:gd name="T4" fmla="*/ 131 w 5155"/>
                <a:gd name="T5" fmla="*/ 330 h 642"/>
                <a:gd name="T6" fmla="*/ 787 w 5155"/>
                <a:gd name="T7" fmla="*/ 172 h 642"/>
                <a:gd name="T8" fmla="*/ 708 w 5155"/>
                <a:gd name="T9" fmla="*/ 317 h 642"/>
                <a:gd name="T10" fmla="*/ 908 w 5155"/>
                <a:gd name="T11" fmla="*/ 633 h 642"/>
                <a:gd name="T12" fmla="*/ 1008 w 5155"/>
                <a:gd name="T13" fmla="*/ 215 h 642"/>
                <a:gd name="T14" fmla="*/ 980 w 5155"/>
                <a:gd name="T15" fmla="*/ 102 h 642"/>
                <a:gd name="T16" fmla="*/ 966 w 5155"/>
                <a:gd name="T17" fmla="*/ 0 h 642"/>
                <a:gd name="T18" fmla="*/ 1132 w 5155"/>
                <a:gd name="T19" fmla="*/ 215 h 642"/>
                <a:gd name="T20" fmla="*/ 1132 w 5155"/>
                <a:gd name="T21" fmla="*/ 317 h 642"/>
                <a:gd name="T22" fmla="*/ 1253 w 5155"/>
                <a:gd name="T23" fmla="*/ 317 h 642"/>
                <a:gd name="T24" fmla="*/ 1253 w 5155"/>
                <a:gd name="T25" fmla="*/ 215 h 642"/>
                <a:gd name="T26" fmla="*/ 1354 w 5155"/>
                <a:gd name="T27" fmla="*/ 104 h 642"/>
                <a:gd name="T28" fmla="*/ 1487 w 5155"/>
                <a:gd name="T29" fmla="*/ 7 h 642"/>
                <a:gd name="T30" fmla="*/ 1560 w 5155"/>
                <a:gd name="T31" fmla="*/ 78 h 642"/>
                <a:gd name="T32" fmla="*/ 1426 w 5155"/>
                <a:gd name="T33" fmla="*/ 215 h 642"/>
                <a:gd name="T34" fmla="*/ 1548 w 5155"/>
                <a:gd name="T35" fmla="*/ 215 h 642"/>
                <a:gd name="T36" fmla="*/ 1867 w 5155"/>
                <a:gd name="T37" fmla="*/ 642 h 642"/>
                <a:gd name="T38" fmla="*/ 1867 w 5155"/>
                <a:gd name="T39" fmla="*/ 540 h 642"/>
                <a:gd name="T40" fmla="*/ 1952 w 5155"/>
                <a:gd name="T41" fmla="*/ 378 h 642"/>
                <a:gd name="T42" fmla="*/ 2564 w 5155"/>
                <a:gd name="T43" fmla="*/ 461 h 642"/>
                <a:gd name="T44" fmla="*/ 2139 w 5155"/>
                <a:gd name="T45" fmla="*/ 424 h 642"/>
                <a:gd name="T46" fmla="*/ 2438 w 5155"/>
                <a:gd name="T47" fmla="*/ 500 h 642"/>
                <a:gd name="T48" fmla="*/ 2564 w 5155"/>
                <a:gd name="T49" fmla="*/ 461 h 642"/>
                <a:gd name="T50" fmla="*/ 2268 w 5155"/>
                <a:gd name="T51" fmla="*/ 383 h 642"/>
                <a:gd name="T52" fmla="*/ 2826 w 5155"/>
                <a:gd name="T53" fmla="*/ 424 h 642"/>
                <a:gd name="T54" fmla="*/ 3055 w 5155"/>
                <a:gd name="T55" fmla="*/ 207 h 642"/>
                <a:gd name="T56" fmla="*/ 3055 w 5155"/>
                <a:gd name="T57" fmla="*/ 540 h 642"/>
                <a:gd name="T58" fmla="*/ 3588 w 5155"/>
                <a:gd name="T59" fmla="*/ 0 h 642"/>
                <a:gd name="T60" fmla="*/ 3330 w 5155"/>
                <a:gd name="T61" fmla="*/ 215 h 642"/>
                <a:gd name="T62" fmla="*/ 3409 w 5155"/>
                <a:gd name="T63" fmla="*/ 633 h 642"/>
                <a:gd name="T64" fmla="*/ 3630 w 5155"/>
                <a:gd name="T65" fmla="*/ 317 h 642"/>
                <a:gd name="T66" fmla="*/ 3530 w 5155"/>
                <a:gd name="T67" fmla="*/ 169 h 642"/>
                <a:gd name="T68" fmla="*/ 3630 w 5155"/>
                <a:gd name="T69" fmla="*/ 2 h 642"/>
                <a:gd name="T70" fmla="*/ 4142 w 5155"/>
                <a:gd name="T71" fmla="*/ 317 h 642"/>
                <a:gd name="T72" fmla="*/ 4042 w 5155"/>
                <a:gd name="T73" fmla="*/ 77 h 642"/>
                <a:gd name="T74" fmla="*/ 3840 w 5155"/>
                <a:gd name="T75" fmla="*/ 215 h 642"/>
                <a:gd name="T76" fmla="*/ 3918 w 5155"/>
                <a:gd name="T77" fmla="*/ 500 h 642"/>
                <a:gd name="T78" fmla="*/ 4142 w 5155"/>
                <a:gd name="T79" fmla="*/ 531 h 642"/>
                <a:gd name="T80" fmla="*/ 4040 w 5155"/>
                <a:gd name="T81" fmla="*/ 317 h 642"/>
                <a:gd name="T82" fmla="*/ 4239 w 5155"/>
                <a:gd name="T83" fmla="*/ 633 h 642"/>
                <a:gd name="T84" fmla="*/ 4441 w 5155"/>
                <a:gd name="T85" fmla="*/ 317 h 642"/>
                <a:gd name="T86" fmla="*/ 4638 w 5155"/>
                <a:gd name="T87" fmla="*/ 633 h 642"/>
                <a:gd name="T88" fmla="*/ 4361 w 5155"/>
                <a:gd name="T89" fmla="*/ 250 h 642"/>
                <a:gd name="T90" fmla="*/ 5155 w 5155"/>
                <a:gd name="T91" fmla="*/ 415 h 642"/>
                <a:gd name="T92" fmla="*/ 4953 w 5155"/>
                <a:gd name="T93" fmla="*/ 642 h 642"/>
                <a:gd name="T94" fmla="*/ 4949 w 5155"/>
                <a:gd name="T95" fmla="*/ 546 h 642"/>
                <a:gd name="T96" fmla="*/ 4948 w 5155"/>
                <a:gd name="T97" fmla="*/ 299 h 642"/>
                <a:gd name="T98" fmla="*/ 4948 w 5155"/>
                <a:gd name="T99" fmla="*/ 29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55" h="642">
                  <a:moveTo>
                    <a:pt x="324" y="19"/>
                  </a:moveTo>
                  <a:cubicBezTo>
                    <a:pt x="137" y="19"/>
                    <a:pt x="0" y="140"/>
                    <a:pt x="0" y="330"/>
                  </a:cubicBezTo>
                  <a:cubicBezTo>
                    <a:pt x="0" y="520"/>
                    <a:pt x="137" y="642"/>
                    <a:pt x="324" y="642"/>
                  </a:cubicBezTo>
                  <a:cubicBezTo>
                    <a:pt x="510" y="642"/>
                    <a:pt x="648" y="520"/>
                    <a:pt x="648" y="330"/>
                  </a:cubicBezTo>
                  <a:cubicBezTo>
                    <a:pt x="648" y="140"/>
                    <a:pt x="510" y="19"/>
                    <a:pt x="324" y="19"/>
                  </a:cubicBezTo>
                  <a:moveTo>
                    <a:pt x="324" y="130"/>
                  </a:moveTo>
                  <a:cubicBezTo>
                    <a:pt x="437" y="130"/>
                    <a:pt x="516" y="205"/>
                    <a:pt x="516" y="330"/>
                  </a:cubicBezTo>
                  <a:cubicBezTo>
                    <a:pt x="516" y="455"/>
                    <a:pt x="437" y="531"/>
                    <a:pt x="324" y="531"/>
                  </a:cubicBezTo>
                  <a:cubicBezTo>
                    <a:pt x="210" y="531"/>
                    <a:pt x="131" y="455"/>
                    <a:pt x="131" y="330"/>
                  </a:cubicBezTo>
                  <a:cubicBezTo>
                    <a:pt x="131" y="205"/>
                    <a:pt x="210" y="130"/>
                    <a:pt x="324" y="130"/>
                  </a:cubicBezTo>
                  <a:moveTo>
                    <a:pt x="966" y="0"/>
                  </a:moveTo>
                  <a:cubicBezTo>
                    <a:pt x="858" y="0"/>
                    <a:pt x="787" y="67"/>
                    <a:pt x="787" y="172"/>
                  </a:cubicBezTo>
                  <a:cubicBezTo>
                    <a:pt x="787" y="215"/>
                    <a:pt x="787" y="215"/>
                    <a:pt x="787" y="215"/>
                  </a:cubicBezTo>
                  <a:cubicBezTo>
                    <a:pt x="708" y="215"/>
                    <a:pt x="708" y="215"/>
                    <a:pt x="708" y="215"/>
                  </a:cubicBezTo>
                  <a:cubicBezTo>
                    <a:pt x="708" y="317"/>
                    <a:pt x="708" y="317"/>
                    <a:pt x="708" y="317"/>
                  </a:cubicBezTo>
                  <a:cubicBezTo>
                    <a:pt x="787" y="317"/>
                    <a:pt x="787" y="317"/>
                    <a:pt x="787" y="317"/>
                  </a:cubicBezTo>
                  <a:cubicBezTo>
                    <a:pt x="787" y="633"/>
                    <a:pt x="787" y="633"/>
                    <a:pt x="787" y="633"/>
                  </a:cubicBezTo>
                  <a:cubicBezTo>
                    <a:pt x="908" y="633"/>
                    <a:pt x="908" y="633"/>
                    <a:pt x="908" y="633"/>
                  </a:cubicBezTo>
                  <a:cubicBezTo>
                    <a:pt x="908" y="317"/>
                    <a:pt x="908" y="317"/>
                    <a:pt x="908" y="317"/>
                  </a:cubicBezTo>
                  <a:cubicBezTo>
                    <a:pt x="1008" y="317"/>
                    <a:pt x="1008" y="317"/>
                    <a:pt x="1008" y="317"/>
                  </a:cubicBezTo>
                  <a:cubicBezTo>
                    <a:pt x="1008" y="215"/>
                    <a:pt x="1008" y="215"/>
                    <a:pt x="1008" y="215"/>
                  </a:cubicBezTo>
                  <a:cubicBezTo>
                    <a:pt x="908" y="215"/>
                    <a:pt x="908" y="215"/>
                    <a:pt x="908" y="215"/>
                  </a:cubicBezTo>
                  <a:cubicBezTo>
                    <a:pt x="908" y="169"/>
                    <a:pt x="908" y="169"/>
                    <a:pt x="908" y="169"/>
                  </a:cubicBezTo>
                  <a:cubicBezTo>
                    <a:pt x="908" y="129"/>
                    <a:pt x="938" y="102"/>
                    <a:pt x="980" y="102"/>
                  </a:cubicBezTo>
                  <a:cubicBezTo>
                    <a:pt x="993" y="102"/>
                    <a:pt x="1001" y="103"/>
                    <a:pt x="1008" y="104"/>
                  </a:cubicBezTo>
                  <a:cubicBezTo>
                    <a:pt x="1008" y="2"/>
                    <a:pt x="1008" y="2"/>
                    <a:pt x="1008" y="2"/>
                  </a:cubicBezTo>
                  <a:cubicBezTo>
                    <a:pt x="996" y="1"/>
                    <a:pt x="984" y="0"/>
                    <a:pt x="966" y="0"/>
                  </a:cubicBezTo>
                  <a:moveTo>
                    <a:pt x="1311" y="0"/>
                  </a:moveTo>
                  <a:cubicBezTo>
                    <a:pt x="1203" y="0"/>
                    <a:pt x="1132" y="67"/>
                    <a:pt x="1132" y="172"/>
                  </a:cubicBezTo>
                  <a:cubicBezTo>
                    <a:pt x="1132" y="215"/>
                    <a:pt x="1132" y="215"/>
                    <a:pt x="1132" y="215"/>
                  </a:cubicBezTo>
                  <a:cubicBezTo>
                    <a:pt x="1053" y="215"/>
                    <a:pt x="1053" y="215"/>
                    <a:pt x="1053" y="215"/>
                  </a:cubicBezTo>
                  <a:cubicBezTo>
                    <a:pt x="1053" y="317"/>
                    <a:pt x="1053" y="317"/>
                    <a:pt x="1053" y="317"/>
                  </a:cubicBezTo>
                  <a:cubicBezTo>
                    <a:pt x="1132" y="317"/>
                    <a:pt x="1132" y="317"/>
                    <a:pt x="1132" y="317"/>
                  </a:cubicBezTo>
                  <a:cubicBezTo>
                    <a:pt x="1132" y="633"/>
                    <a:pt x="1132" y="633"/>
                    <a:pt x="1132" y="633"/>
                  </a:cubicBezTo>
                  <a:cubicBezTo>
                    <a:pt x="1253" y="633"/>
                    <a:pt x="1253" y="633"/>
                    <a:pt x="1253" y="633"/>
                  </a:cubicBezTo>
                  <a:cubicBezTo>
                    <a:pt x="1253" y="317"/>
                    <a:pt x="1253" y="317"/>
                    <a:pt x="1253" y="317"/>
                  </a:cubicBezTo>
                  <a:cubicBezTo>
                    <a:pt x="1353" y="317"/>
                    <a:pt x="1353" y="317"/>
                    <a:pt x="1353" y="317"/>
                  </a:cubicBezTo>
                  <a:cubicBezTo>
                    <a:pt x="1353" y="215"/>
                    <a:pt x="1353" y="215"/>
                    <a:pt x="1353" y="215"/>
                  </a:cubicBezTo>
                  <a:cubicBezTo>
                    <a:pt x="1253" y="215"/>
                    <a:pt x="1253" y="215"/>
                    <a:pt x="1253" y="215"/>
                  </a:cubicBezTo>
                  <a:cubicBezTo>
                    <a:pt x="1253" y="169"/>
                    <a:pt x="1253" y="169"/>
                    <a:pt x="1253" y="169"/>
                  </a:cubicBezTo>
                  <a:cubicBezTo>
                    <a:pt x="1253" y="129"/>
                    <a:pt x="1283" y="102"/>
                    <a:pt x="1325" y="102"/>
                  </a:cubicBezTo>
                  <a:cubicBezTo>
                    <a:pt x="1338" y="102"/>
                    <a:pt x="1346" y="103"/>
                    <a:pt x="1354" y="104"/>
                  </a:cubicBezTo>
                  <a:cubicBezTo>
                    <a:pt x="1354" y="2"/>
                    <a:pt x="1354" y="2"/>
                    <a:pt x="1354" y="2"/>
                  </a:cubicBezTo>
                  <a:cubicBezTo>
                    <a:pt x="1341" y="1"/>
                    <a:pt x="1329" y="0"/>
                    <a:pt x="1311" y="0"/>
                  </a:cubicBezTo>
                  <a:moveTo>
                    <a:pt x="1487" y="7"/>
                  </a:moveTo>
                  <a:cubicBezTo>
                    <a:pt x="1448" y="7"/>
                    <a:pt x="1414" y="38"/>
                    <a:pt x="1414" y="78"/>
                  </a:cubicBezTo>
                  <a:cubicBezTo>
                    <a:pt x="1414" y="117"/>
                    <a:pt x="1446" y="148"/>
                    <a:pt x="1487" y="148"/>
                  </a:cubicBezTo>
                  <a:cubicBezTo>
                    <a:pt x="1528" y="148"/>
                    <a:pt x="1560" y="117"/>
                    <a:pt x="1560" y="78"/>
                  </a:cubicBezTo>
                  <a:cubicBezTo>
                    <a:pt x="1560" y="38"/>
                    <a:pt x="1528" y="7"/>
                    <a:pt x="1487" y="7"/>
                  </a:cubicBezTo>
                  <a:moveTo>
                    <a:pt x="1548" y="215"/>
                  </a:moveTo>
                  <a:cubicBezTo>
                    <a:pt x="1426" y="215"/>
                    <a:pt x="1426" y="215"/>
                    <a:pt x="1426" y="215"/>
                  </a:cubicBezTo>
                  <a:cubicBezTo>
                    <a:pt x="1426" y="633"/>
                    <a:pt x="1426" y="633"/>
                    <a:pt x="1426" y="633"/>
                  </a:cubicBezTo>
                  <a:cubicBezTo>
                    <a:pt x="1548" y="633"/>
                    <a:pt x="1548" y="633"/>
                    <a:pt x="1548" y="633"/>
                  </a:cubicBezTo>
                  <a:lnTo>
                    <a:pt x="1548" y="215"/>
                  </a:lnTo>
                  <a:close/>
                  <a:moveTo>
                    <a:pt x="1867" y="207"/>
                  </a:moveTo>
                  <a:cubicBezTo>
                    <a:pt x="1739" y="207"/>
                    <a:pt x="1646" y="287"/>
                    <a:pt x="1646" y="424"/>
                  </a:cubicBezTo>
                  <a:cubicBezTo>
                    <a:pt x="1646" y="561"/>
                    <a:pt x="1740" y="642"/>
                    <a:pt x="1867" y="642"/>
                  </a:cubicBezTo>
                  <a:cubicBezTo>
                    <a:pt x="1973" y="642"/>
                    <a:pt x="2054" y="581"/>
                    <a:pt x="2071" y="482"/>
                  </a:cubicBezTo>
                  <a:cubicBezTo>
                    <a:pt x="1953" y="472"/>
                    <a:pt x="1953" y="472"/>
                    <a:pt x="1953" y="472"/>
                  </a:cubicBezTo>
                  <a:cubicBezTo>
                    <a:pt x="1946" y="514"/>
                    <a:pt x="1914" y="540"/>
                    <a:pt x="1867" y="540"/>
                  </a:cubicBezTo>
                  <a:cubicBezTo>
                    <a:pt x="1810" y="540"/>
                    <a:pt x="1769" y="498"/>
                    <a:pt x="1769" y="424"/>
                  </a:cubicBezTo>
                  <a:cubicBezTo>
                    <a:pt x="1769" y="350"/>
                    <a:pt x="1810" y="308"/>
                    <a:pt x="1867" y="308"/>
                  </a:cubicBezTo>
                  <a:cubicBezTo>
                    <a:pt x="1913" y="308"/>
                    <a:pt x="1946" y="335"/>
                    <a:pt x="1952" y="378"/>
                  </a:cubicBezTo>
                  <a:cubicBezTo>
                    <a:pt x="2071" y="368"/>
                    <a:pt x="2071" y="368"/>
                    <a:pt x="2071" y="368"/>
                  </a:cubicBezTo>
                  <a:cubicBezTo>
                    <a:pt x="2055" y="267"/>
                    <a:pt x="1972" y="207"/>
                    <a:pt x="1867" y="207"/>
                  </a:cubicBezTo>
                  <a:moveTo>
                    <a:pt x="2564" y="461"/>
                  </a:moveTo>
                  <a:cubicBezTo>
                    <a:pt x="2564" y="415"/>
                    <a:pt x="2564" y="415"/>
                    <a:pt x="2564" y="415"/>
                  </a:cubicBezTo>
                  <a:cubicBezTo>
                    <a:pt x="2564" y="284"/>
                    <a:pt x="2483" y="207"/>
                    <a:pt x="2358" y="207"/>
                  </a:cubicBezTo>
                  <a:cubicBezTo>
                    <a:pt x="2230" y="207"/>
                    <a:pt x="2139" y="289"/>
                    <a:pt x="2139" y="424"/>
                  </a:cubicBezTo>
                  <a:cubicBezTo>
                    <a:pt x="2139" y="559"/>
                    <a:pt x="2230" y="642"/>
                    <a:pt x="2362" y="642"/>
                  </a:cubicBezTo>
                  <a:cubicBezTo>
                    <a:pt x="2463" y="642"/>
                    <a:pt x="2545" y="585"/>
                    <a:pt x="2560" y="506"/>
                  </a:cubicBezTo>
                  <a:cubicBezTo>
                    <a:pt x="2438" y="500"/>
                    <a:pt x="2438" y="500"/>
                    <a:pt x="2438" y="500"/>
                  </a:cubicBezTo>
                  <a:cubicBezTo>
                    <a:pt x="2428" y="529"/>
                    <a:pt x="2401" y="546"/>
                    <a:pt x="2358" y="546"/>
                  </a:cubicBezTo>
                  <a:cubicBezTo>
                    <a:pt x="2303" y="546"/>
                    <a:pt x="2271" y="513"/>
                    <a:pt x="2268" y="461"/>
                  </a:cubicBezTo>
                  <a:lnTo>
                    <a:pt x="2564" y="461"/>
                  </a:lnTo>
                  <a:close/>
                  <a:moveTo>
                    <a:pt x="2358" y="299"/>
                  </a:moveTo>
                  <a:cubicBezTo>
                    <a:pt x="2413" y="299"/>
                    <a:pt x="2439" y="332"/>
                    <a:pt x="2442" y="383"/>
                  </a:cubicBezTo>
                  <a:cubicBezTo>
                    <a:pt x="2268" y="383"/>
                    <a:pt x="2268" y="383"/>
                    <a:pt x="2268" y="383"/>
                  </a:cubicBezTo>
                  <a:cubicBezTo>
                    <a:pt x="2272" y="330"/>
                    <a:pt x="2306" y="299"/>
                    <a:pt x="2358" y="299"/>
                  </a:cubicBezTo>
                  <a:moveTo>
                    <a:pt x="3055" y="207"/>
                  </a:moveTo>
                  <a:cubicBezTo>
                    <a:pt x="2923" y="207"/>
                    <a:pt x="2826" y="292"/>
                    <a:pt x="2826" y="424"/>
                  </a:cubicBezTo>
                  <a:cubicBezTo>
                    <a:pt x="2826" y="555"/>
                    <a:pt x="2923" y="642"/>
                    <a:pt x="3055" y="642"/>
                  </a:cubicBezTo>
                  <a:cubicBezTo>
                    <a:pt x="3187" y="642"/>
                    <a:pt x="3284" y="555"/>
                    <a:pt x="3284" y="424"/>
                  </a:cubicBezTo>
                  <a:cubicBezTo>
                    <a:pt x="3284" y="292"/>
                    <a:pt x="3187" y="207"/>
                    <a:pt x="3055" y="207"/>
                  </a:cubicBezTo>
                  <a:moveTo>
                    <a:pt x="3055" y="308"/>
                  </a:moveTo>
                  <a:cubicBezTo>
                    <a:pt x="3118" y="308"/>
                    <a:pt x="3161" y="351"/>
                    <a:pt x="3161" y="424"/>
                  </a:cubicBezTo>
                  <a:cubicBezTo>
                    <a:pt x="3161" y="497"/>
                    <a:pt x="3118" y="540"/>
                    <a:pt x="3055" y="540"/>
                  </a:cubicBezTo>
                  <a:cubicBezTo>
                    <a:pt x="2993" y="540"/>
                    <a:pt x="2949" y="497"/>
                    <a:pt x="2949" y="424"/>
                  </a:cubicBezTo>
                  <a:cubicBezTo>
                    <a:pt x="2949" y="351"/>
                    <a:pt x="2993" y="308"/>
                    <a:pt x="3055" y="308"/>
                  </a:cubicBezTo>
                  <a:moveTo>
                    <a:pt x="3588" y="0"/>
                  </a:moveTo>
                  <a:cubicBezTo>
                    <a:pt x="3480" y="0"/>
                    <a:pt x="3409" y="67"/>
                    <a:pt x="3409" y="172"/>
                  </a:cubicBezTo>
                  <a:cubicBezTo>
                    <a:pt x="3409" y="215"/>
                    <a:pt x="3409" y="215"/>
                    <a:pt x="3409" y="215"/>
                  </a:cubicBezTo>
                  <a:cubicBezTo>
                    <a:pt x="3330" y="215"/>
                    <a:pt x="3330" y="215"/>
                    <a:pt x="3330" y="215"/>
                  </a:cubicBezTo>
                  <a:cubicBezTo>
                    <a:pt x="3330" y="317"/>
                    <a:pt x="3330" y="317"/>
                    <a:pt x="3330" y="317"/>
                  </a:cubicBezTo>
                  <a:cubicBezTo>
                    <a:pt x="3409" y="317"/>
                    <a:pt x="3409" y="317"/>
                    <a:pt x="3409" y="317"/>
                  </a:cubicBezTo>
                  <a:cubicBezTo>
                    <a:pt x="3409" y="633"/>
                    <a:pt x="3409" y="633"/>
                    <a:pt x="3409" y="633"/>
                  </a:cubicBezTo>
                  <a:cubicBezTo>
                    <a:pt x="3530" y="633"/>
                    <a:pt x="3530" y="633"/>
                    <a:pt x="3530" y="633"/>
                  </a:cubicBezTo>
                  <a:cubicBezTo>
                    <a:pt x="3530" y="317"/>
                    <a:pt x="3530" y="317"/>
                    <a:pt x="3530" y="317"/>
                  </a:cubicBezTo>
                  <a:cubicBezTo>
                    <a:pt x="3630" y="317"/>
                    <a:pt x="3630" y="317"/>
                    <a:pt x="3630" y="317"/>
                  </a:cubicBezTo>
                  <a:cubicBezTo>
                    <a:pt x="3630" y="215"/>
                    <a:pt x="3630" y="215"/>
                    <a:pt x="3630" y="215"/>
                  </a:cubicBezTo>
                  <a:cubicBezTo>
                    <a:pt x="3530" y="215"/>
                    <a:pt x="3530" y="215"/>
                    <a:pt x="3530" y="215"/>
                  </a:cubicBezTo>
                  <a:cubicBezTo>
                    <a:pt x="3530" y="169"/>
                    <a:pt x="3530" y="169"/>
                    <a:pt x="3530" y="169"/>
                  </a:cubicBezTo>
                  <a:cubicBezTo>
                    <a:pt x="3530" y="129"/>
                    <a:pt x="3560" y="102"/>
                    <a:pt x="3602" y="102"/>
                  </a:cubicBezTo>
                  <a:cubicBezTo>
                    <a:pt x="3615" y="102"/>
                    <a:pt x="3623" y="103"/>
                    <a:pt x="3630" y="104"/>
                  </a:cubicBezTo>
                  <a:cubicBezTo>
                    <a:pt x="3630" y="2"/>
                    <a:pt x="3630" y="2"/>
                    <a:pt x="3630" y="2"/>
                  </a:cubicBezTo>
                  <a:cubicBezTo>
                    <a:pt x="3618" y="1"/>
                    <a:pt x="3606" y="0"/>
                    <a:pt x="3588" y="0"/>
                  </a:cubicBezTo>
                  <a:moveTo>
                    <a:pt x="4040" y="317"/>
                  </a:moveTo>
                  <a:cubicBezTo>
                    <a:pt x="4142" y="317"/>
                    <a:pt x="4142" y="317"/>
                    <a:pt x="4142" y="317"/>
                  </a:cubicBezTo>
                  <a:cubicBezTo>
                    <a:pt x="4142" y="215"/>
                    <a:pt x="4142" y="215"/>
                    <a:pt x="4142" y="215"/>
                  </a:cubicBezTo>
                  <a:cubicBezTo>
                    <a:pt x="4041" y="215"/>
                    <a:pt x="4041" y="215"/>
                    <a:pt x="4041" y="215"/>
                  </a:cubicBezTo>
                  <a:cubicBezTo>
                    <a:pt x="4042" y="77"/>
                    <a:pt x="4042" y="77"/>
                    <a:pt x="4042" y="77"/>
                  </a:cubicBezTo>
                  <a:cubicBezTo>
                    <a:pt x="3920" y="77"/>
                    <a:pt x="3920" y="77"/>
                    <a:pt x="3920" y="77"/>
                  </a:cubicBezTo>
                  <a:cubicBezTo>
                    <a:pt x="3919" y="215"/>
                    <a:pt x="3919" y="215"/>
                    <a:pt x="3919" y="215"/>
                  </a:cubicBezTo>
                  <a:cubicBezTo>
                    <a:pt x="3840" y="215"/>
                    <a:pt x="3840" y="215"/>
                    <a:pt x="3840" y="215"/>
                  </a:cubicBezTo>
                  <a:cubicBezTo>
                    <a:pt x="3840" y="317"/>
                    <a:pt x="3840" y="317"/>
                    <a:pt x="3840" y="317"/>
                  </a:cubicBezTo>
                  <a:cubicBezTo>
                    <a:pt x="3919" y="317"/>
                    <a:pt x="3919" y="317"/>
                    <a:pt x="3919" y="317"/>
                  </a:cubicBezTo>
                  <a:cubicBezTo>
                    <a:pt x="3918" y="500"/>
                    <a:pt x="3918" y="500"/>
                    <a:pt x="3918" y="500"/>
                  </a:cubicBezTo>
                  <a:cubicBezTo>
                    <a:pt x="3917" y="597"/>
                    <a:pt x="3981" y="641"/>
                    <a:pt x="4075" y="641"/>
                  </a:cubicBezTo>
                  <a:cubicBezTo>
                    <a:pt x="4108" y="641"/>
                    <a:pt x="4125" y="639"/>
                    <a:pt x="4142" y="636"/>
                  </a:cubicBezTo>
                  <a:cubicBezTo>
                    <a:pt x="4142" y="531"/>
                    <a:pt x="4142" y="531"/>
                    <a:pt x="4142" y="531"/>
                  </a:cubicBezTo>
                  <a:cubicBezTo>
                    <a:pt x="4133" y="533"/>
                    <a:pt x="4122" y="535"/>
                    <a:pt x="4105" y="535"/>
                  </a:cubicBezTo>
                  <a:cubicBezTo>
                    <a:pt x="4070" y="535"/>
                    <a:pt x="4040" y="518"/>
                    <a:pt x="4040" y="472"/>
                  </a:cubicBezTo>
                  <a:lnTo>
                    <a:pt x="4040" y="317"/>
                  </a:lnTo>
                  <a:close/>
                  <a:moveTo>
                    <a:pt x="4361" y="5"/>
                  </a:moveTo>
                  <a:cubicBezTo>
                    <a:pt x="4239" y="5"/>
                    <a:pt x="4239" y="5"/>
                    <a:pt x="4239" y="5"/>
                  </a:cubicBezTo>
                  <a:cubicBezTo>
                    <a:pt x="4239" y="633"/>
                    <a:pt x="4239" y="633"/>
                    <a:pt x="4239" y="633"/>
                  </a:cubicBezTo>
                  <a:cubicBezTo>
                    <a:pt x="4361" y="633"/>
                    <a:pt x="4361" y="633"/>
                    <a:pt x="4361" y="633"/>
                  </a:cubicBezTo>
                  <a:cubicBezTo>
                    <a:pt x="4361" y="401"/>
                    <a:pt x="4361" y="401"/>
                    <a:pt x="4361" y="401"/>
                  </a:cubicBezTo>
                  <a:cubicBezTo>
                    <a:pt x="4361" y="351"/>
                    <a:pt x="4393" y="317"/>
                    <a:pt x="4441" y="317"/>
                  </a:cubicBezTo>
                  <a:cubicBezTo>
                    <a:pt x="4488" y="317"/>
                    <a:pt x="4517" y="347"/>
                    <a:pt x="4517" y="400"/>
                  </a:cubicBezTo>
                  <a:cubicBezTo>
                    <a:pt x="4517" y="633"/>
                    <a:pt x="4517" y="633"/>
                    <a:pt x="4517" y="633"/>
                  </a:cubicBezTo>
                  <a:cubicBezTo>
                    <a:pt x="4638" y="633"/>
                    <a:pt x="4638" y="633"/>
                    <a:pt x="4638" y="633"/>
                  </a:cubicBezTo>
                  <a:cubicBezTo>
                    <a:pt x="4638" y="377"/>
                    <a:pt x="4638" y="377"/>
                    <a:pt x="4638" y="377"/>
                  </a:cubicBezTo>
                  <a:cubicBezTo>
                    <a:pt x="4638" y="269"/>
                    <a:pt x="4569" y="207"/>
                    <a:pt x="4470" y="207"/>
                  </a:cubicBezTo>
                  <a:cubicBezTo>
                    <a:pt x="4414" y="207"/>
                    <a:pt x="4379" y="228"/>
                    <a:pt x="4361" y="250"/>
                  </a:cubicBezTo>
                  <a:lnTo>
                    <a:pt x="4361" y="5"/>
                  </a:lnTo>
                  <a:close/>
                  <a:moveTo>
                    <a:pt x="5155" y="461"/>
                  </a:moveTo>
                  <a:cubicBezTo>
                    <a:pt x="5155" y="415"/>
                    <a:pt x="5155" y="415"/>
                    <a:pt x="5155" y="415"/>
                  </a:cubicBezTo>
                  <a:cubicBezTo>
                    <a:pt x="5155" y="284"/>
                    <a:pt x="5073" y="207"/>
                    <a:pt x="4949" y="207"/>
                  </a:cubicBezTo>
                  <a:cubicBezTo>
                    <a:pt x="4821" y="207"/>
                    <a:pt x="4730" y="289"/>
                    <a:pt x="4730" y="424"/>
                  </a:cubicBezTo>
                  <a:cubicBezTo>
                    <a:pt x="4730" y="559"/>
                    <a:pt x="4821" y="642"/>
                    <a:pt x="4953" y="642"/>
                  </a:cubicBezTo>
                  <a:cubicBezTo>
                    <a:pt x="5053" y="642"/>
                    <a:pt x="5136" y="585"/>
                    <a:pt x="5151" y="506"/>
                  </a:cubicBezTo>
                  <a:cubicBezTo>
                    <a:pt x="5028" y="500"/>
                    <a:pt x="5028" y="500"/>
                    <a:pt x="5028" y="500"/>
                  </a:cubicBezTo>
                  <a:cubicBezTo>
                    <a:pt x="5019" y="529"/>
                    <a:pt x="4992" y="546"/>
                    <a:pt x="4949" y="546"/>
                  </a:cubicBezTo>
                  <a:cubicBezTo>
                    <a:pt x="4894" y="546"/>
                    <a:pt x="4862" y="513"/>
                    <a:pt x="4859" y="461"/>
                  </a:cubicBezTo>
                  <a:lnTo>
                    <a:pt x="5155" y="461"/>
                  </a:lnTo>
                  <a:close/>
                  <a:moveTo>
                    <a:pt x="4948" y="299"/>
                  </a:moveTo>
                  <a:cubicBezTo>
                    <a:pt x="5003" y="299"/>
                    <a:pt x="5030" y="332"/>
                    <a:pt x="5033" y="383"/>
                  </a:cubicBezTo>
                  <a:cubicBezTo>
                    <a:pt x="4859" y="383"/>
                    <a:pt x="4859" y="383"/>
                    <a:pt x="4859" y="383"/>
                  </a:cubicBezTo>
                  <a:cubicBezTo>
                    <a:pt x="4862" y="330"/>
                    <a:pt x="4897" y="299"/>
                    <a:pt x="4948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" name="Freeform 38">
              <a:extLst>
                <a:ext uri="{FF2B5EF4-FFF2-40B4-BE49-F238E27FC236}">
                  <a16:creationId xmlns:a16="http://schemas.microsoft.com/office/drawing/2014/main" id="{A3FE6F1B-26C3-4D17-B9EA-D883E1F990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1" y="3508"/>
              <a:ext cx="5668" cy="601"/>
            </a:xfrm>
            <a:custGeom>
              <a:avLst/>
              <a:gdLst>
                <a:gd name="T0" fmla="*/ 220 w 6055"/>
                <a:gd name="T1" fmla="*/ 376 h 637"/>
                <a:gd name="T2" fmla="*/ 131 w 6055"/>
                <a:gd name="T3" fmla="*/ 436 h 637"/>
                <a:gd name="T4" fmla="*/ 479 w 6055"/>
                <a:gd name="T5" fmla="*/ 452 h 637"/>
                <a:gd name="T6" fmla="*/ 238 w 6055"/>
                <a:gd name="T7" fmla="*/ 122 h 637"/>
                <a:gd name="T8" fmla="*/ 236 w 6055"/>
                <a:gd name="T9" fmla="*/ 14 h 637"/>
                <a:gd name="T10" fmla="*/ 835 w 6055"/>
                <a:gd name="T11" fmla="*/ 210 h 637"/>
                <a:gd name="T12" fmla="*/ 613 w 6055"/>
                <a:gd name="T13" fmla="*/ 71 h 637"/>
                <a:gd name="T14" fmla="*/ 533 w 6055"/>
                <a:gd name="T15" fmla="*/ 312 h 637"/>
                <a:gd name="T16" fmla="*/ 767 w 6055"/>
                <a:gd name="T17" fmla="*/ 636 h 637"/>
                <a:gd name="T18" fmla="*/ 797 w 6055"/>
                <a:gd name="T19" fmla="*/ 530 h 637"/>
                <a:gd name="T20" fmla="*/ 1095 w 6055"/>
                <a:gd name="T21" fmla="*/ 202 h 637"/>
                <a:gd name="T22" fmla="*/ 1097 w 6055"/>
                <a:gd name="T23" fmla="*/ 301 h 637"/>
                <a:gd name="T24" fmla="*/ 1076 w 6055"/>
                <a:gd name="T25" fmla="*/ 386 h 637"/>
                <a:gd name="T26" fmla="*/ 1157 w 6055"/>
                <a:gd name="T27" fmla="*/ 594 h 637"/>
                <a:gd name="T28" fmla="*/ 1274 w 6055"/>
                <a:gd name="T29" fmla="*/ 370 h 637"/>
                <a:gd name="T30" fmla="*/ 1153 w 6055"/>
                <a:gd name="T31" fmla="*/ 477 h 637"/>
                <a:gd name="T32" fmla="*/ 1088 w 6055"/>
                <a:gd name="T33" fmla="*/ 464 h 637"/>
                <a:gd name="T34" fmla="*/ 1642 w 6055"/>
                <a:gd name="T35" fmla="*/ 312 h 637"/>
                <a:gd name="T36" fmla="*/ 1542 w 6055"/>
                <a:gd name="T37" fmla="*/ 71 h 637"/>
                <a:gd name="T38" fmla="*/ 1341 w 6055"/>
                <a:gd name="T39" fmla="*/ 210 h 637"/>
                <a:gd name="T40" fmla="*/ 1418 w 6055"/>
                <a:gd name="T41" fmla="*/ 495 h 637"/>
                <a:gd name="T42" fmla="*/ 1642 w 6055"/>
                <a:gd name="T43" fmla="*/ 526 h 637"/>
                <a:gd name="T44" fmla="*/ 1541 w 6055"/>
                <a:gd name="T45" fmla="*/ 312 h 637"/>
                <a:gd name="T46" fmla="*/ 1924 w 6055"/>
                <a:gd name="T47" fmla="*/ 202 h 637"/>
                <a:gd name="T48" fmla="*/ 2126 w 6055"/>
                <a:gd name="T49" fmla="*/ 501 h 637"/>
                <a:gd name="T50" fmla="*/ 1834 w 6055"/>
                <a:gd name="T51" fmla="*/ 456 h 637"/>
                <a:gd name="T52" fmla="*/ 2007 w 6055"/>
                <a:gd name="T53" fmla="*/ 378 h 637"/>
                <a:gd name="T54" fmla="*/ 3006 w 6055"/>
                <a:gd name="T55" fmla="*/ 628 h 637"/>
                <a:gd name="T56" fmla="*/ 2361 w 6055"/>
                <a:gd name="T57" fmla="*/ 628 h 637"/>
                <a:gd name="T58" fmla="*/ 2813 w 6055"/>
                <a:gd name="T59" fmla="*/ 511 h 637"/>
                <a:gd name="T60" fmla="*/ 2600 w 6055"/>
                <a:gd name="T61" fmla="*/ 409 h 637"/>
                <a:gd name="T62" fmla="*/ 2600 w 6055"/>
                <a:gd name="T63" fmla="*/ 409 h 637"/>
                <a:gd name="T64" fmla="*/ 3195 w 6055"/>
                <a:gd name="T65" fmla="*/ 210 h 637"/>
                <a:gd name="T66" fmla="*/ 3199 w 6055"/>
                <a:gd name="T67" fmla="*/ 628 h 637"/>
                <a:gd name="T68" fmla="*/ 3313 w 6055"/>
                <a:gd name="T69" fmla="*/ 206 h 637"/>
                <a:gd name="T70" fmla="*/ 3590 w 6055"/>
                <a:gd name="T71" fmla="*/ 637 h 637"/>
                <a:gd name="T72" fmla="*/ 3590 w 6055"/>
                <a:gd name="T73" fmla="*/ 535 h 637"/>
                <a:gd name="T74" fmla="*/ 3675 w 6055"/>
                <a:gd name="T75" fmla="*/ 373 h 637"/>
                <a:gd name="T76" fmla="*/ 4009 w 6055"/>
                <a:gd name="T77" fmla="*/ 0 h 637"/>
                <a:gd name="T78" fmla="*/ 4009 w 6055"/>
                <a:gd name="T79" fmla="*/ 628 h 637"/>
                <a:gd name="T80" fmla="*/ 4165 w 6055"/>
                <a:gd name="T81" fmla="*/ 395 h 637"/>
                <a:gd name="T82" fmla="*/ 4287 w 6055"/>
                <a:gd name="T83" fmla="*/ 372 h 637"/>
                <a:gd name="T84" fmla="*/ 4009 w 6055"/>
                <a:gd name="T85" fmla="*/ 0 h 637"/>
                <a:gd name="T86" fmla="*/ 4462 w 6055"/>
                <a:gd name="T87" fmla="*/ 143 h 637"/>
                <a:gd name="T88" fmla="*/ 4523 w 6055"/>
                <a:gd name="T89" fmla="*/ 210 h 637"/>
                <a:gd name="T90" fmla="*/ 4523 w 6055"/>
                <a:gd name="T91" fmla="*/ 628 h 637"/>
                <a:gd name="T92" fmla="*/ 5059 w 6055"/>
                <a:gd name="T93" fmla="*/ 210 h 637"/>
                <a:gd name="T94" fmla="*/ 4724 w 6055"/>
                <a:gd name="T95" fmla="*/ 210 h 637"/>
                <a:gd name="T96" fmla="*/ 4873 w 6055"/>
                <a:gd name="T97" fmla="*/ 628 h 637"/>
                <a:gd name="T98" fmla="*/ 5188 w 6055"/>
                <a:gd name="T99" fmla="*/ 143 h 637"/>
                <a:gd name="T100" fmla="*/ 5249 w 6055"/>
                <a:gd name="T101" fmla="*/ 210 h 637"/>
                <a:gd name="T102" fmla="*/ 5249 w 6055"/>
                <a:gd name="T103" fmla="*/ 628 h 637"/>
                <a:gd name="T104" fmla="*/ 5347 w 6055"/>
                <a:gd name="T105" fmla="*/ 333 h 637"/>
                <a:gd name="T106" fmla="*/ 5524 w 6055"/>
                <a:gd name="T107" fmla="*/ 546 h 637"/>
                <a:gd name="T108" fmla="*/ 5523 w 6055"/>
                <a:gd name="T109" fmla="*/ 637 h 637"/>
                <a:gd name="T110" fmla="*/ 5469 w 6055"/>
                <a:gd name="T111" fmla="*/ 328 h 637"/>
                <a:gd name="T112" fmla="*/ 5694 w 6055"/>
                <a:gd name="T113" fmla="*/ 337 h 637"/>
                <a:gd name="T114" fmla="*/ 6055 w 6055"/>
                <a:gd name="T115" fmla="*/ 312 h 637"/>
                <a:gd name="T116" fmla="*/ 5955 w 6055"/>
                <a:gd name="T117" fmla="*/ 71 h 637"/>
                <a:gd name="T118" fmla="*/ 5753 w 6055"/>
                <a:gd name="T119" fmla="*/ 210 h 637"/>
                <a:gd name="T120" fmla="*/ 5831 w 6055"/>
                <a:gd name="T121" fmla="*/ 495 h 637"/>
                <a:gd name="T122" fmla="*/ 6055 w 6055"/>
                <a:gd name="T123" fmla="*/ 526 h 637"/>
                <a:gd name="T124" fmla="*/ 5953 w 6055"/>
                <a:gd name="T125" fmla="*/ 312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55" h="637">
                  <a:moveTo>
                    <a:pt x="236" y="14"/>
                  </a:moveTo>
                  <a:cubicBezTo>
                    <a:pt x="86" y="14"/>
                    <a:pt x="14" y="100"/>
                    <a:pt x="14" y="199"/>
                  </a:cubicBezTo>
                  <a:cubicBezTo>
                    <a:pt x="14" y="316"/>
                    <a:pt x="107" y="348"/>
                    <a:pt x="220" y="376"/>
                  </a:cubicBezTo>
                  <a:cubicBezTo>
                    <a:pt x="303" y="396"/>
                    <a:pt x="348" y="413"/>
                    <a:pt x="348" y="459"/>
                  </a:cubicBezTo>
                  <a:cubicBezTo>
                    <a:pt x="348" y="508"/>
                    <a:pt x="307" y="528"/>
                    <a:pt x="250" y="528"/>
                  </a:cubicBezTo>
                  <a:cubicBezTo>
                    <a:pt x="182" y="528"/>
                    <a:pt x="133" y="491"/>
                    <a:pt x="131" y="436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1" y="568"/>
                    <a:pt x="106" y="637"/>
                    <a:pt x="250" y="637"/>
                  </a:cubicBezTo>
                  <a:cubicBezTo>
                    <a:pt x="375" y="637"/>
                    <a:pt x="479" y="580"/>
                    <a:pt x="479" y="452"/>
                  </a:cubicBezTo>
                  <a:cubicBezTo>
                    <a:pt x="479" y="344"/>
                    <a:pt x="395" y="305"/>
                    <a:pt x="267" y="274"/>
                  </a:cubicBezTo>
                  <a:cubicBezTo>
                    <a:pt x="181" y="254"/>
                    <a:pt x="146" y="241"/>
                    <a:pt x="146" y="195"/>
                  </a:cubicBezTo>
                  <a:cubicBezTo>
                    <a:pt x="146" y="152"/>
                    <a:pt x="179" y="122"/>
                    <a:pt x="238" y="122"/>
                  </a:cubicBezTo>
                  <a:cubicBezTo>
                    <a:pt x="297" y="122"/>
                    <a:pt x="334" y="156"/>
                    <a:pt x="335" y="206"/>
                  </a:cubicBezTo>
                  <a:cubicBezTo>
                    <a:pt x="467" y="200"/>
                    <a:pt x="467" y="200"/>
                    <a:pt x="467" y="200"/>
                  </a:cubicBezTo>
                  <a:cubicBezTo>
                    <a:pt x="463" y="84"/>
                    <a:pt x="371" y="14"/>
                    <a:pt x="236" y="14"/>
                  </a:cubicBezTo>
                  <a:moveTo>
                    <a:pt x="733" y="312"/>
                  </a:moveTo>
                  <a:cubicBezTo>
                    <a:pt x="835" y="312"/>
                    <a:pt x="835" y="312"/>
                    <a:pt x="835" y="312"/>
                  </a:cubicBezTo>
                  <a:cubicBezTo>
                    <a:pt x="835" y="210"/>
                    <a:pt x="835" y="210"/>
                    <a:pt x="835" y="210"/>
                  </a:cubicBezTo>
                  <a:cubicBezTo>
                    <a:pt x="734" y="210"/>
                    <a:pt x="734" y="210"/>
                    <a:pt x="734" y="210"/>
                  </a:cubicBezTo>
                  <a:cubicBezTo>
                    <a:pt x="735" y="71"/>
                    <a:pt x="735" y="71"/>
                    <a:pt x="735" y="71"/>
                  </a:cubicBezTo>
                  <a:cubicBezTo>
                    <a:pt x="613" y="71"/>
                    <a:pt x="613" y="71"/>
                    <a:pt x="613" y="71"/>
                  </a:cubicBezTo>
                  <a:cubicBezTo>
                    <a:pt x="612" y="210"/>
                    <a:pt x="612" y="210"/>
                    <a:pt x="612" y="210"/>
                  </a:cubicBezTo>
                  <a:cubicBezTo>
                    <a:pt x="533" y="210"/>
                    <a:pt x="533" y="210"/>
                    <a:pt x="533" y="210"/>
                  </a:cubicBezTo>
                  <a:cubicBezTo>
                    <a:pt x="533" y="312"/>
                    <a:pt x="533" y="312"/>
                    <a:pt x="533" y="312"/>
                  </a:cubicBezTo>
                  <a:cubicBezTo>
                    <a:pt x="611" y="312"/>
                    <a:pt x="611" y="312"/>
                    <a:pt x="611" y="312"/>
                  </a:cubicBezTo>
                  <a:cubicBezTo>
                    <a:pt x="611" y="495"/>
                    <a:pt x="611" y="495"/>
                    <a:pt x="611" y="495"/>
                  </a:cubicBezTo>
                  <a:cubicBezTo>
                    <a:pt x="610" y="592"/>
                    <a:pt x="674" y="636"/>
                    <a:pt x="767" y="636"/>
                  </a:cubicBezTo>
                  <a:cubicBezTo>
                    <a:pt x="801" y="636"/>
                    <a:pt x="817" y="634"/>
                    <a:pt x="835" y="631"/>
                  </a:cubicBezTo>
                  <a:cubicBezTo>
                    <a:pt x="835" y="526"/>
                    <a:pt x="835" y="526"/>
                    <a:pt x="835" y="526"/>
                  </a:cubicBezTo>
                  <a:cubicBezTo>
                    <a:pt x="826" y="528"/>
                    <a:pt x="815" y="530"/>
                    <a:pt x="797" y="530"/>
                  </a:cubicBezTo>
                  <a:cubicBezTo>
                    <a:pt x="763" y="530"/>
                    <a:pt x="732" y="513"/>
                    <a:pt x="732" y="467"/>
                  </a:cubicBezTo>
                  <a:lnTo>
                    <a:pt x="733" y="312"/>
                  </a:lnTo>
                  <a:close/>
                  <a:moveTo>
                    <a:pt x="1095" y="202"/>
                  </a:moveTo>
                  <a:cubicBezTo>
                    <a:pt x="984" y="202"/>
                    <a:pt x="915" y="278"/>
                    <a:pt x="915" y="351"/>
                  </a:cubicBezTo>
                  <a:cubicBezTo>
                    <a:pt x="1037" y="356"/>
                    <a:pt x="1037" y="356"/>
                    <a:pt x="1037" y="356"/>
                  </a:cubicBezTo>
                  <a:cubicBezTo>
                    <a:pt x="1037" y="329"/>
                    <a:pt x="1055" y="301"/>
                    <a:pt x="1097" y="301"/>
                  </a:cubicBezTo>
                  <a:cubicBezTo>
                    <a:pt x="1134" y="301"/>
                    <a:pt x="1153" y="324"/>
                    <a:pt x="1153" y="366"/>
                  </a:cubicBezTo>
                  <a:cubicBezTo>
                    <a:pt x="1153" y="382"/>
                    <a:pt x="1153" y="382"/>
                    <a:pt x="1153" y="382"/>
                  </a:cubicBezTo>
                  <a:cubicBezTo>
                    <a:pt x="1076" y="386"/>
                    <a:pt x="1076" y="386"/>
                    <a:pt x="1076" y="386"/>
                  </a:cubicBezTo>
                  <a:cubicBezTo>
                    <a:pt x="984" y="390"/>
                    <a:pt x="903" y="420"/>
                    <a:pt x="903" y="513"/>
                  </a:cubicBezTo>
                  <a:cubicBezTo>
                    <a:pt x="903" y="594"/>
                    <a:pt x="960" y="637"/>
                    <a:pt x="1047" y="637"/>
                  </a:cubicBezTo>
                  <a:cubicBezTo>
                    <a:pt x="1096" y="637"/>
                    <a:pt x="1132" y="618"/>
                    <a:pt x="1157" y="594"/>
                  </a:cubicBezTo>
                  <a:cubicBezTo>
                    <a:pt x="1157" y="628"/>
                    <a:pt x="1157" y="628"/>
                    <a:pt x="1157" y="628"/>
                  </a:cubicBezTo>
                  <a:cubicBezTo>
                    <a:pt x="1274" y="628"/>
                    <a:pt x="1274" y="628"/>
                    <a:pt x="1274" y="628"/>
                  </a:cubicBezTo>
                  <a:cubicBezTo>
                    <a:pt x="1274" y="370"/>
                    <a:pt x="1274" y="370"/>
                    <a:pt x="1274" y="370"/>
                  </a:cubicBezTo>
                  <a:cubicBezTo>
                    <a:pt x="1274" y="260"/>
                    <a:pt x="1211" y="202"/>
                    <a:pt x="1095" y="202"/>
                  </a:cubicBezTo>
                  <a:moveTo>
                    <a:pt x="1153" y="460"/>
                  </a:moveTo>
                  <a:cubicBezTo>
                    <a:pt x="1153" y="477"/>
                    <a:pt x="1153" y="477"/>
                    <a:pt x="1153" y="477"/>
                  </a:cubicBezTo>
                  <a:cubicBezTo>
                    <a:pt x="1153" y="522"/>
                    <a:pt x="1119" y="545"/>
                    <a:pt x="1075" y="545"/>
                  </a:cubicBezTo>
                  <a:cubicBezTo>
                    <a:pt x="1046" y="545"/>
                    <a:pt x="1025" y="535"/>
                    <a:pt x="1025" y="507"/>
                  </a:cubicBezTo>
                  <a:cubicBezTo>
                    <a:pt x="1025" y="477"/>
                    <a:pt x="1051" y="465"/>
                    <a:pt x="1088" y="464"/>
                  </a:cubicBezTo>
                  <a:lnTo>
                    <a:pt x="1153" y="460"/>
                  </a:lnTo>
                  <a:close/>
                  <a:moveTo>
                    <a:pt x="1541" y="312"/>
                  </a:moveTo>
                  <a:cubicBezTo>
                    <a:pt x="1642" y="312"/>
                    <a:pt x="1642" y="312"/>
                    <a:pt x="1642" y="312"/>
                  </a:cubicBezTo>
                  <a:cubicBezTo>
                    <a:pt x="1642" y="210"/>
                    <a:pt x="1642" y="210"/>
                    <a:pt x="1642" y="210"/>
                  </a:cubicBezTo>
                  <a:cubicBezTo>
                    <a:pt x="1541" y="210"/>
                    <a:pt x="1541" y="210"/>
                    <a:pt x="1541" y="210"/>
                  </a:cubicBezTo>
                  <a:cubicBezTo>
                    <a:pt x="1542" y="71"/>
                    <a:pt x="1542" y="71"/>
                    <a:pt x="1542" y="71"/>
                  </a:cubicBezTo>
                  <a:cubicBezTo>
                    <a:pt x="1421" y="71"/>
                    <a:pt x="1421" y="71"/>
                    <a:pt x="1421" y="71"/>
                  </a:cubicBezTo>
                  <a:cubicBezTo>
                    <a:pt x="1420" y="210"/>
                    <a:pt x="1420" y="210"/>
                    <a:pt x="1420" y="210"/>
                  </a:cubicBezTo>
                  <a:cubicBezTo>
                    <a:pt x="1341" y="210"/>
                    <a:pt x="1341" y="210"/>
                    <a:pt x="1341" y="210"/>
                  </a:cubicBezTo>
                  <a:cubicBezTo>
                    <a:pt x="1341" y="312"/>
                    <a:pt x="1341" y="312"/>
                    <a:pt x="1341" y="312"/>
                  </a:cubicBezTo>
                  <a:cubicBezTo>
                    <a:pt x="1419" y="312"/>
                    <a:pt x="1419" y="312"/>
                    <a:pt x="1419" y="312"/>
                  </a:cubicBezTo>
                  <a:cubicBezTo>
                    <a:pt x="1418" y="495"/>
                    <a:pt x="1418" y="495"/>
                    <a:pt x="1418" y="495"/>
                  </a:cubicBezTo>
                  <a:cubicBezTo>
                    <a:pt x="1417" y="592"/>
                    <a:pt x="1481" y="636"/>
                    <a:pt x="1575" y="636"/>
                  </a:cubicBezTo>
                  <a:cubicBezTo>
                    <a:pt x="1608" y="636"/>
                    <a:pt x="1625" y="634"/>
                    <a:pt x="1642" y="631"/>
                  </a:cubicBezTo>
                  <a:cubicBezTo>
                    <a:pt x="1642" y="526"/>
                    <a:pt x="1642" y="526"/>
                    <a:pt x="1642" y="526"/>
                  </a:cubicBezTo>
                  <a:cubicBezTo>
                    <a:pt x="1633" y="528"/>
                    <a:pt x="1622" y="530"/>
                    <a:pt x="1605" y="530"/>
                  </a:cubicBezTo>
                  <a:cubicBezTo>
                    <a:pt x="1571" y="530"/>
                    <a:pt x="1540" y="513"/>
                    <a:pt x="1540" y="467"/>
                  </a:cubicBezTo>
                  <a:lnTo>
                    <a:pt x="1541" y="312"/>
                  </a:lnTo>
                  <a:close/>
                  <a:moveTo>
                    <a:pt x="2130" y="456"/>
                  </a:moveTo>
                  <a:cubicBezTo>
                    <a:pt x="2130" y="409"/>
                    <a:pt x="2130" y="409"/>
                    <a:pt x="2130" y="409"/>
                  </a:cubicBezTo>
                  <a:cubicBezTo>
                    <a:pt x="2130" y="279"/>
                    <a:pt x="2048" y="202"/>
                    <a:pt x="1924" y="202"/>
                  </a:cubicBezTo>
                  <a:cubicBezTo>
                    <a:pt x="1796" y="202"/>
                    <a:pt x="1705" y="284"/>
                    <a:pt x="1705" y="419"/>
                  </a:cubicBezTo>
                  <a:cubicBezTo>
                    <a:pt x="1705" y="553"/>
                    <a:pt x="1796" y="637"/>
                    <a:pt x="1927" y="637"/>
                  </a:cubicBezTo>
                  <a:cubicBezTo>
                    <a:pt x="2028" y="637"/>
                    <a:pt x="2111" y="580"/>
                    <a:pt x="2126" y="501"/>
                  </a:cubicBezTo>
                  <a:cubicBezTo>
                    <a:pt x="2003" y="495"/>
                    <a:pt x="2003" y="495"/>
                    <a:pt x="2003" y="495"/>
                  </a:cubicBezTo>
                  <a:cubicBezTo>
                    <a:pt x="1994" y="524"/>
                    <a:pt x="1967" y="541"/>
                    <a:pt x="1924" y="541"/>
                  </a:cubicBezTo>
                  <a:cubicBezTo>
                    <a:pt x="1869" y="541"/>
                    <a:pt x="1836" y="508"/>
                    <a:pt x="1834" y="456"/>
                  </a:cubicBezTo>
                  <a:lnTo>
                    <a:pt x="2130" y="456"/>
                  </a:lnTo>
                  <a:close/>
                  <a:moveTo>
                    <a:pt x="1923" y="294"/>
                  </a:moveTo>
                  <a:cubicBezTo>
                    <a:pt x="1978" y="294"/>
                    <a:pt x="2005" y="327"/>
                    <a:pt x="2007" y="378"/>
                  </a:cubicBezTo>
                  <a:cubicBezTo>
                    <a:pt x="1834" y="378"/>
                    <a:pt x="1834" y="378"/>
                    <a:pt x="1834" y="378"/>
                  </a:cubicBezTo>
                  <a:cubicBezTo>
                    <a:pt x="1837" y="325"/>
                    <a:pt x="1872" y="294"/>
                    <a:pt x="1923" y="294"/>
                  </a:cubicBezTo>
                  <a:moveTo>
                    <a:pt x="3006" y="628"/>
                  </a:moveTo>
                  <a:cubicBezTo>
                    <a:pt x="2737" y="23"/>
                    <a:pt x="2737" y="23"/>
                    <a:pt x="2737" y="23"/>
                  </a:cubicBezTo>
                  <a:cubicBezTo>
                    <a:pt x="2629" y="23"/>
                    <a:pt x="2629" y="23"/>
                    <a:pt x="2629" y="23"/>
                  </a:cubicBezTo>
                  <a:cubicBezTo>
                    <a:pt x="2361" y="628"/>
                    <a:pt x="2361" y="628"/>
                    <a:pt x="2361" y="628"/>
                  </a:cubicBezTo>
                  <a:cubicBezTo>
                    <a:pt x="2502" y="628"/>
                    <a:pt x="2502" y="628"/>
                    <a:pt x="2502" y="628"/>
                  </a:cubicBezTo>
                  <a:cubicBezTo>
                    <a:pt x="2554" y="511"/>
                    <a:pt x="2554" y="511"/>
                    <a:pt x="2554" y="511"/>
                  </a:cubicBezTo>
                  <a:cubicBezTo>
                    <a:pt x="2813" y="511"/>
                    <a:pt x="2813" y="511"/>
                    <a:pt x="2813" y="511"/>
                  </a:cubicBezTo>
                  <a:cubicBezTo>
                    <a:pt x="2864" y="628"/>
                    <a:pt x="2864" y="628"/>
                    <a:pt x="2864" y="628"/>
                  </a:cubicBezTo>
                  <a:lnTo>
                    <a:pt x="3006" y="628"/>
                  </a:lnTo>
                  <a:close/>
                  <a:moveTo>
                    <a:pt x="2600" y="409"/>
                  </a:moveTo>
                  <a:cubicBezTo>
                    <a:pt x="2684" y="216"/>
                    <a:pt x="2684" y="216"/>
                    <a:pt x="2684" y="216"/>
                  </a:cubicBezTo>
                  <a:cubicBezTo>
                    <a:pt x="2768" y="409"/>
                    <a:pt x="2768" y="409"/>
                    <a:pt x="2768" y="409"/>
                  </a:cubicBezTo>
                  <a:lnTo>
                    <a:pt x="2600" y="409"/>
                  </a:lnTo>
                  <a:close/>
                  <a:moveTo>
                    <a:pt x="3313" y="206"/>
                  </a:moveTo>
                  <a:cubicBezTo>
                    <a:pt x="3247" y="206"/>
                    <a:pt x="3213" y="230"/>
                    <a:pt x="3195" y="257"/>
                  </a:cubicBezTo>
                  <a:cubicBezTo>
                    <a:pt x="3195" y="210"/>
                    <a:pt x="3195" y="210"/>
                    <a:pt x="3195" y="210"/>
                  </a:cubicBezTo>
                  <a:cubicBezTo>
                    <a:pt x="3077" y="210"/>
                    <a:pt x="3077" y="210"/>
                    <a:pt x="3077" y="210"/>
                  </a:cubicBezTo>
                  <a:cubicBezTo>
                    <a:pt x="3077" y="628"/>
                    <a:pt x="3077" y="628"/>
                    <a:pt x="3077" y="628"/>
                  </a:cubicBezTo>
                  <a:cubicBezTo>
                    <a:pt x="3199" y="628"/>
                    <a:pt x="3199" y="628"/>
                    <a:pt x="3199" y="628"/>
                  </a:cubicBezTo>
                  <a:cubicBezTo>
                    <a:pt x="3199" y="416"/>
                    <a:pt x="3199" y="416"/>
                    <a:pt x="3199" y="416"/>
                  </a:cubicBezTo>
                  <a:cubicBezTo>
                    <a:pt x="3199" y="358"/>
                    <a:pt x="3243" y="320"/>
                    <a:pt x="3313" y="320"/>
                  </a:cubicBezTo>
                  <a:lnTo>
                    <a:pt x="3313" y="206"/>
                  </a:lnTo>
                  <a:close/>
                  <a:moveTo>
                    <a:pt x="3590" y="202"/>
                  </a:moveTo>
                  <a:cubicBezTo>
                    <a:pt x="3462" y="202"/>
                    <a:pt x="3369" y="282"/>
                    <a:pt x="3369" y="419"/>
                  </a:cubicBezTo>
                  <a:cubicBezTo>
                    <a:pt x="3369" y="556"/>
                    <a:pt x="3463" y="637"/>
                    <a:pt x="3590" y="637"/>
                  </a:cubicBezTo>
                  <a:cubicBezTo>
                    <a:pt x="3696" y="637"/>
                    <a:pt x="3777" y="576"/>
                    <a:pt x="3794" y="477"/>
                  </a:cubicBezTo>
                  <a:cubicBezTo>
                    <a:pt x="3676" y="467"/>
                    <a:pt x="3676" y="467"/>
                    <a:pt x="3676" y="467"/>
                  </a:cubicBezTo>
                  <a:cubicBezTo>
                    <a:pt x="3669" y="509"/>
                    <a:pt x="3637" y="535"/>
                    <a:pt x="3590" y="535"/>
                  </a:cubicBezTo>
                  <a:cubicBezTo>
                    <a:pt x="3533" y="535"/>
                    <a:pt x="3492" y="493"/>
                    <a:pt x="3492" y="419"/>
                  </a:cubicBezTo>
                  <a:cubicBezTo>
                    <a:pt x="3492" y="345"/>
                    <a:pt x="3533" y="303"/>
                    <a:pt x="3590" y="303"/>
                  </a:cubicBezTo>
                  <a:cubicBezTo>
                    <a:pt x="3637" y="303"/>
                    <a:pt x="3669" y="330"/>
                    <a:pt x="3675" y="373"/>
                  </a:cubicBezTo>
                  <a:cubicBezTo>
                    <a:pt x="3794" y="363"/>
                    <a:pt x="3794" y="363"/>
                    <a:pt x="3794" y="363"/>
                  </a:cubicBezTo>
                  <a:cubicBezTo>
                    <a:pt x="3778" y="262"/>
                    <a:pt x="3695" y="202"/>
                    <a:pt x="3590" y="202"/>
                  </a:cubicBezTo>
                  <a:moveTo>
                    <a:pt x="4009" y="0"/>
                  </a:moveTo>
                  <a:cubicBezTo>
                    <a:pt x="3887" y="0"/>
                    <a:pt x="3887" y="0"/>
                    <a:pt x="3887" y="0"/>
                  </a:cubicBezTo>
                  <a:cubicBezTo>
                    <a:pt x="3887" y="628"/>
                    <a:pt x="3887" y="628"/>
                    <a:pt x="3887" y="628"/>
                  </a:cubicBezTo>
                  <a:cubicBezTo>
                    <a:pt x="4009" y="628"/>
                    <a:pt x="4009" y="628"/>
                    <a:pt x="4009" y="628"/>
                  </a:cubicBezTo>
                  <a:cubicBezTo>
                    <a:pt x="4009" y="396"/>
                    <a:pt x="4009" y="396"/>
                    <a:pt x="4009" y="396"/>
                  </a:cubicBezTo>
                  <a:cubicBezTo>
                    <a:pt x="4009" y="346"/>
                    <a:pt x="4041" y="312"/>
                    <a:pt x="4089" y="312"/>
                  </a:cubicBezTo>
                  <a:cubicBezTo>
                    <a:pt x="4136" y="312"/>
                    <a:pt x="4165" y="342"/>
                    <a:pt x="4165" y="395"/>
                  </a:cubicBezTo>
                  <a:cubicBezTo>
                    <a:pt x="4165" y="628"/>
                    <a:pt x="4165" y="628"/>
                    <a:pt x="4165" y="628"/>
                  </a:cubicBezTo>
                  <a:cubicBezTo>
                    <a:pt x="4287" y="628"/>
                    <a:pt x="4287" y="628"/>
                    <a:pt x="4287" y="628"/>
                  </a:cubicBezTo>
                  <a:cubicBezTo>
                    <a:pt x="4287" y="372"/>
                    <a:pt x="4287" y="372"/>
                    <a:pt x="4287" y="372"/>
                  </a:cubicBezTo>
                  <a:cubicBezTo>
                    <a:pt x="4287" y="264"/>
                    <a:pt x="4218" y="202"/>
                    <a:pt x="4118" y="202"/>
                  </a:cubicBezTo>
                  <a:cubicBezTo>
                    <a:pt x="4062" y="202"/>
                    <a:pt x="4027" y="223"/>
                    <a:pt x="4009" y="245"/>
                  </a:cubicBezTo>
                  <a:lnTo>
                    <a:pt x="4009" y="0"/>
                  </a:lnTo>
                  <a:close/>
                  <a:moveTo>
                    <a:pt x="4462" y="2"/>
                  </a:moveTo>
                  <a:cubicBezTo>
                    <a:pt x="4422" y="2"/>
                    <a:pt x="4389" y="33"/>
                    <a:pt x="4389" y="73"/>
                  </a:cubicBezTo>
                  <a:cubicBezTo>
                    <a:pt x="4389" y="112"/>
                    <a:pt x="4421" y="143"/>
                    <a:pt x="4462" y="143"/>
                  </a:cubicBezTo>
                  <a:cubicBezTo>
                    <a:pt x="4502" y="143"/>
                    <a:pt x="4535" y="112"/>
                    <a:pt x="4535" y="73"/>
                  </a:cubicBezTo>
                  <a:cubicBezTo>
                    <a:pt x="4535" y="33"/>
                    <a:pt x="4502" y="2"/>
                    <a:pt x="4462" y="2"/>
                  </a:cubicBezTo>
                  <a:moveTo>
                    <a:pt x="4523" y="210"/>
                  </a:moveTo>
                  <a:cubicBezTo>
                    <a:pt x="4401" y="210"/>
                    <a:pt x="4401" y="210"/>
                    <a:pt x="4401" y="210"/>
                  </a:cubicBezTo>
                  <a:cubicBezTo>
                    <a:pt x="4401" y="628"/>
                    <a:pt x="4401" y="628"/>
                    <a:pt x="4401" y="628"/>
                  </a:cubicBezTo>
                  <a:cubicBezTo>
                    <a:pt x="4523" y="628"/>
                    <a:pt x="4523" y="628"/>
                    <a:pt x="4523" y="628"/>
                  </a:cubicBezTo>
                  <a:lnTo>
                    <a:pt x="4523" y="210"/>
                  </a:lnTo>
                  <a:close/>
                  <a:moveTo>
                    <a:pt x="4873" y="628"/>
                  </a:moveTo>
                  <a:cubicBezTo>
                    <a:pt x="5059" y="210"/>
                    <a:pt x="5059" y="210"/>
                    <a:pt x="5059" y="210"/>
                  </a:cubicBezTo>
                  <a:cubicBezTo>
                    <a:pt x="4925" y="210"/>
                    <a:pt x="4925" y="210"/>
                    <a:pt x="4925" y="210"/>
                  </a:cubicBezTo>
                  <a:cubicBezTo>
                    <a:pt x="4825" y="456"/>
                    <a:pt x="4825" y="456"/>
                    <a:pt x="4825" y="456"/>
                  </a:cubicBezTo>
                  <a:cubicBezTo>
                    <a:pt x="4724" y="210"/>
                    <a:pt x="4724" y="210"/>
                    <a:pt x="4724" y="210"/>
                  </a:cubicBezTo>
                  <a:cubicBezTo>
                    <a:pt x="4590" y="210"/>
                    <a:pt x="4590" y="210"/>
                    <a:pt x="4590" y="210"/>
                  </a:cubicBezTo>
                  <a:cubicBezTo>
                    <a:pt x="4776" y="628"/>
                    <a:pt x="4776" y="628"/>
                    <a:pt x="4776" y="628"/>
                  </a:cubicBezTo>
                  <a:lnTo>
                    <a:pt x="4873" y="628"/>
                  </a:lnTo>
                  <a:close/>
                  <a:moveTo>
                    <a:pt x="5188" y="2"/>
                  </a:moveTo>
                  <a:cubicBezTo>
                    <a:pt x="5149" y="2"/>
                    <a:pt x="5116" y="33"/>
                    <a:pt x="5116" y="73"/>
                  </a:cubicBezTo>
                  <a:cubicBezTo>
                    <a:pt x="5116" y="112"/>
                    <a:pt x="5147" y="143"/>
                    <a:pt x="5188" y="143"/>
                  </a:cubicBezTo>
                  <a:cubicBezTo>
                    <a:pt x="5229" y="143"/>
                    <a:pt x="5262" y="112"/>
                    <a:pt x="5262" y="73"/>
                  </a:cubicBezTo>
                  <a:cubicBezTo>
                    <a:pt x="5262" y="33"/>
                    <a:pt x="5229" y="2"/>
                    <a:pt x="5188" y="2"/>
                  </a:cubicBezTo>
                  <a:moveTo>
                    <a:pt x="5249" y="210"/>
                  </a:moveTo>
                  <a:cubicBezTo>
                    <a:pt x="5127" y="210"/>
                    <a:pt x="5127" y="210"/>
                    <a:pt x="5127" y="210"/>
                  </a:cubicBezTo>
                  <a:cubicBezTo>
                    <a:pt x="5127" y="628"/>
                    <a:pt x="5127" y="628"/>
                    <a:pt x="5127" y="628"/>
                  </a:cubicBezTo>
                  <a:cubicBezTo>
                    <a:pt x="5249" y="628"/>
                    <a:pt x="5249" y="628"/>
                    <a:pt x="5249" y="628"/>
                  </a:cubicBezTo>
                  <a:lnTo>
                    <a:pt x="5249" y="210"/>
                  </a:lnTo>
                  <a:close/>
                  <a:moveTo>
                    <a:pt x="5520" y="202"/>
                  </a:moveTo>
                  <a:cubicBezTo>
                    <a:pt x="5412" y="202"/>
                    <a:pt x="5347" y="253"/>
                    <a:pt x="5347" y="333"/>
                  </a:cubicBezTo>
                  <a:cubicBezTo>
                    <a:pt x="5347" y="419"/>
                    <a:pt x="5408" y="438"/>
                    <a:pt x="5500" y="460"/>
                  </a:cubicBezTo>
                  <a:cubicBezTo>
                    <a:pt x="5563" y="475"/>
                    <a:pt x="5578" y="483"/>
                    <a:pt x="5578" y="508"/>
                  </a:cubicBezTo>
                  <a:cubicBezTo>
                    <a:pt x="5578" y="532"/>
                    <a:pt x="5557" y="546"/>
                    <a:pt x="5524" y="546"/>
                  </a:cubicBezTo>
                  <a:cubicBezTo>
                    <a:pt x="5482" y="546"/>
                    <a:pt x="5463" y="525"/>
                    <a:pt x="5462" y="494"/>
                  </a:cubicBezTo>
                  <a:cubicBezTo>
                    <a:pt x="5340" y="501"/>
                    <a:pt x="5340" y="501"/>
                    <a:pt x="5340" y="501"/>
                  </a:cubicBezTo>
                  <a:cubicBezTo>
                    <a:pt x="5349" y="588"/>
                    <a:pt x="5413" y="637"/>
                    <a:pt x="5523" y="637"/>
                  </a:cubicBezTo>
                  <a:cubicBezTo>
                    <a:pt x="5636" y="637"/>
                    <a:pt x="5700" y="583"/>
                    <a:pt x="5700" y="498"/>
                  </a:cubicBezTo>
                  <a:cubicBezTo>
                    <a:pt x="5700" y="422"/>
                    <a:pt x="5639" y="396"/>
                    <a:pt x="5553" y="374"/>
                  </a:cubicBezTo>
                  <a:cubicBezTo>
                    <a:pt x="5502" y="361"/>
                    <a:pt x="5469" y="357"/>
                    <a:pt x="5469" y="328"/>
                  </a:cubicBezTo>
                  <a:cubicBezTo>
                    <a:pt x="5469" y="305"/>
                    <a:pt x="5486" y="292"/>
                    <a:pt x="5518" y="292"/>
                  </a:cubicBezTo>
                  <a:cubicBezTo>
                    <a:pt x="5556" y="292"/>
                    <a:pt x="5572" y="313"/>
                    <a:pt x="5573" y="343"/>
                  </a:cubicBezTo>
                  <a:cubicBezTo>
                    <a:pt x="5694" y="337"/>
                    <a:pt x="5694" y="337"/>
                    <a:pt x="5694" y="337"/>
                  </a:cubicBezTo>
                  <a:cubicBezTo>
                    <a:pt x="5687" y="259"/>
                    <a:pt x="5629" y="202"/>
                    <a:pt x="5520" y="202"/>
                  </a:cubicBezTo>
                  <a:moveTo>
                    <a:pt x="5953" y="312"/>
                  </a:moveTo>
                  <a:cubicBezTo>
                    <a:pt x="6055" y="312"/>
                    <a:pt x="6055" y="312"/>
                    <a:pt x="6055" y="312"/>
                  </a:cubicBezTo>
                  <a:cubicBezTo>
                    <a:pt x="6055" y="210"/>
                    <a:pt x="6055" y="210"/>
                    <a:pt x="6055" y="210"/>
                  </a:cubicBezTo>
                  <a:cubicBezTo>
                    <a:pt x="5954" y="210"/>
                    <a:pt x="5954" y="210"/>
                    <a:pt x="5954" y="210"/>
                  </a:cubicBezTo>
                  <a:cubicBezTo>
                    <a:pt x="5955" y="71"/>
                    <a:pt x="5955" y="71"/>
                    <a:pt x="5955" y="71"/>
                  </a:cubicBezTo>
                  <a:cubicBezTo>
                    <a:pt x="5833" y="71"/>
                    <a:pt x="5833" y="71"/>
                    <a:pt x="5833" y="71"/>
                  </a:cubicBezTo>
                  <a:cubicBezTo>
                    <a:pt x="5832" y="210"/>
                    <a:pt x="5832" y="210"/>
                    <a:pt x="5832" y="210"/>
                  </a:cubicBezTo>
                  <a:cubicBezTo>
                    <a:pt x="5753" y="210"/>
                    <a:pt x="5753" y="210"/>
                    <a:pt x="5753" y="210"/>
                  </a:cubicBezTo>
                  <a:cubicBezTo>
                    <a:pt x="5753" y="312"/>
                    <a:pt x="5753" y="312"/>
                    <a:pt x="5753" y="312"/>
                  </a:cubicBezTo>
                  <a:cubicBezTo>
                    <a:pt x="5831" y="312"/>
                    <a:pt x="5831" y="312"/>
                    <a:pt x="5831" y="312"/>
                  </a:cubicBezTo>
                  <a:cubicBezTo>
                    <a:pt x="5831" y="495"/>
                    <a:pt x="5831" y="495"/>
                    <a:pt x="5831" y="495"/>
                  </a:cubicBezTo>
                  <a:cubicBezTo>
                    <a:pt x="5830" y="592"/>
                    <a:pt x="5894" y="636"/>
                    <a:pt x="5987" y="636"/>
                  </a:cubicBezTo>
                  <a:cubicBezTo>
                    <a:pt x="6021" y="636"/>
                    <a:pt x="6037" y="634"/>
                    <a:pt x="6055" y="631"/>
                  </a:cubicBezTo>
                  <a:cubicBezTo>
                    <a:pt x="6055" y="526"/>
                    <a:pt x="6055" y="526"/>
                    <a:pt x="6055" y="526"/>
                  </a:cubicBezTo>
                  <a:cubicBezTo>
                    <a:pt x="6046" y="528"/>
                    <a:pt x="6035" y="530"/>
                    <a:pt x="6017" y="530"/>
                  </a:cubicBezTo>
                  <a:cubicBezTo>
                    <a:pt x="5983" y="530"/>
                    <a:pt x="5952" y="513"/>
                    <a:pt x="5952" y="467"/>
                  </a:cubicBezTo>
                  <a:lnTo>
                    <a:pt x="5953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9" name="Rectangle 39">
              <a:extLst>
                <a:ext uri="{FF2B5EF4-FFF2-40B4-BE49-F238E27FC236}">
                  <a16:creationId xmlns:a16="http://schemas.microsoft.com/office/drawing/2014/main" id="{90E5EE7C-005E-41C2-82EC-D1B8526440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" y="211"/>
              <a:ext cx="558" cy="38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4294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rgbClr val="55437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25F11E5-01D2-4AEA-B30D-4855BC2643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8202" y="1825625"/>
            <a:ext cx="5214074" cy="3700462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79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rgbClr val="55437E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25F11E5-01D2-4AEA-B30D-4855BC2643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8202" y="1825625"/>
            <a:ext cx="5214074" cy="3700462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03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D12BA1-2354-4DEB-83E4-559C76C267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9926BE-0D9D-4400-A90E-88C8BB726B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9724" y="4238205"/>
            <a:ext cx="5195339" cy="99278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>
                <a:solidFill>
                  <a:schemeClr val="bg1"/>
                </a:solidFill>
              </a:defRPr>
            </a:lvl6pPr>
            <a:lvl7pPr marL="0" indent="0" algn="l">
              <a:buNone/>
              <a:defRPr sz="2000" b="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add subtitle 1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F1B4E-25A4-4508-90C3-2F57F0C7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3F30B-2234-4386-8925-1D9F1996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6FDE619-A8FC-4AAE-B02B-476D7475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725" y="1367623"/>
            <a:ext cx="5725622" cy="259098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</a:t>
            </a:r>
            <a:endParaRPr lang="en-GB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C5D1099-1CF9-4206-91A1-A0D7E12491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206432" y="823684"/>
            <a:ext cx="4985568" cy="5210632"/>
            <a:chOff x="2603" y="864"/>
            <a:chExt cx="2481" cy="2593"/>
          </a:xfrm>
          <a:solidFill>
            <a:schemeClr val="bg1">
              <a:alpha val="1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C7B197-D25B-440D-B2E3-9035373E14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1" y="2171"/>
              <a:ext cx="652" cy="654"/>
            </a:xfrm>
            <a:custGeom>
              <a:avLst/>
              <a:gdLst>
                <a:gd name="T0" fmla="*/ 158 w 275"/>
                <a:gd name="T1" fmla="*/ 11 h 274"/>
                <a:gd name="T2" fmla="*/ 12 w 275"/>
                <a:gd name="T3" fmla="*/ 116 h 274"/>
                <a:gd name="T4" fmla="*/ 116 w 275"/>
                <a:gd name="T5" fmla="*/ 262 h 274"/>
                <a:gd name="T6" fmla="*/ 263 w 275"/>
                <a:gd name="T7" fmla="*/ 158 h 274"/>
                <a:gd name="T8" fmla="*/ 158 w 275"/>
                <a:gd name="T9" fmla="*/ 11 h 274"/>
                <a:gd name="T10" fmla="*/ 86 w 275"/>
                <a:gd name="T11" fmla="*/ 135 h 274"/>
                <a:gd name="T12" fmla="*/ 72 w 275"/>
                <a:gd name="T13" fmla="*/ 126 h 274"/>
                <a:gd name="T14" fmla="*/ 88 w 275"/>
                <a:gd name="T15" fmla="*/ 121 h 274"/>
                <a:gd name="T16" fmla="*/ 101 w 275"/>
                <a:gd name="T17" fmla="*/ 131 h 274"/>
                <a:gd name="T18" fmla="*/ 86 w 275"/>
                <a:gd name="T19" fmla="*/ 135 h 274"/>
                <a:gd name="T20" fmla="*/ 139 w 275"/>
                <a:gd name="T21" fmla="*/ 85 h 274"/>
                <a:gd name="T22" fmla="*/ 148 w 275"/>
                <a:gd name="T23" fmla="*/ 72 h 274"/>
                <a:gd name="T24" fmla="*/ 153 w 275"/>
                <a:gd name="T25" fmla="*/ 88 h 274"/>
                <a:gd name="T26" fmla="*/ 143 w 275"/>
                <a:gd name="T27" fmla="*/ 101 h 274"/>
                <a:gd name="T28" fmla="*/ 139 w 275"/>
                <a:gd name="T29" fmla="*/ 85 h 274"/>
                <a:gd name="T30" fmla="*/ 136 w 275"/>
                <a:gd name="T31" fmla="*/ 189 h 274"/>
                <a:gd name="T32" fmla="*/ 126 w 275"/>
                <a:gd name="T33" fmla="*/ 202 h 274"/>
                <a:gd name="T34" fmla="*/ 122 w 275"/>
                <a:gd name="T35" fmla="*/ 186 h 274"/>
                <a:gd name="T36" fmla="*/ 131 w 275"/>
                <a:gd name="T37" fmla="*/ 173 h 274"/>
                <a:gd name="T38" fmla="*/ 136 w 275"/>
                <a:gd name="T39" fmla="*/ 189 h 274"/>
                <a:gd name="T40" fmla="*/ 157 w 275"/>
                <a:gd name="T41" fmla="*/ 140 h 274"/>
                <a:gd name="T42" fmla="*/ 134 w 275"/>
                <a:gd name="T43" fmla="*/ 156 h 274"/>
                <a:gd name="T44" fmla="*/ 118 w 275"/>
                <a:gd name="T45" fmla="*/ 134 h 274"/>
                <a:gd name="T46" fmla="*/ 141 w 275"/>
                <a:gd name="T47" fmla="*/ 118 h 274"/>
                <a:gd name="T48" fmla="*/ 157 w 275"/>
                <a:gd name="T49" fmla="*/ 140 h 274"/>
                <a:gd name="T50" fmla="*/ 187 w 275"/>
                <a:gd name="T51" fmla="*/ 152 h 274"/>
                <a:gd name="T52" fmla="*/ 173 w 275"/>
                <a:gd name="T53" fmla="*/ 143 h 274"/>
                <a:gd name="T54" fmla="*/ 189 w 275"/>
                <a:gd name="T55" fmla="*/ 138 h 274"/>
                <a:gd name="T56" fmla="*/ 203 w 275"/>
                <a:gd name="T57" fmla="*/ 148 h 274"/>
                <a:gd name="T58" fmla="*/ 187 w 275"/>
                <a:gd name="T59" fmla="*/ 15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  <a:close/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close/>
                  <a:moveTo>
                    <a:pt x="139" y="85"/>
                  </a:moveTo>
                  <a:cubicBezTo>
                    <a:pt x="140" y="77"/>
                    <a:pt x="144" y="71"/>
                    <a:pt x="148" y="72"/>
                  </a:cubicBez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lose/>
                  <a:moveTo>
                    <a:pt x="136" y="189"/>
                  </a:moveTo>
                  <a:cubicBezTo>
                    <a:pt x="134" y="197"/>
                    <a:pt x="130" y="203"/>
                    <a:pt x="126" y="202"/>
                  </a:cubicBez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lose/>
                  <a:moveTo>
                    <a:pt x="157" y="140"/>
                  </a:moveTo>
                  <a:cubicBezTo>
                    <a:pt x="155" y="151"/>
                    <a:pt x="145" y="158"/>
                    <a:pt x="134" y="156"/>
                  </a:cubicBez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lose/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DFC70DD-CE9B-448C-AB19-F1547F8EBC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3" y="1539"/>
              <a:ext cx="1908" cy="1918"/>
            </a:xfrm>
            <a:custGeom>
              <a:avLst/>
              <a:gdLst>
                <a:gd name="T0" fmla="*/ 802 w 805"/>
                <a:gd name="T1" fmla="*/ 360 h 804"/>
                <a:gd name="T2" fmla="*/ 579 w 805"/>
                <a:gd name="T3" fmla="*/ 368 h 804"/>
                <a:gd name="T4" fmla="*/ 781 w 805"/>
                <a:gd name="T5" fmla="*/ 282 h 804"/>
                <a:gd name="T6" fmla="*/ 764 w 805"/>
                <a:gd name="T7" fmla="*/ 249 h 804"/>
                <a:gd name="T8" fmla="*/ 741 w 805"/>
                <a:gd name="T9" fmla="*/ 203 h 804"/>
                <a:gd name="T10" fmla="*/ 725 w 805"/>
                <a:gd name="T11" fmla="*/ 171 h 804"/>
                <a:gd name="T12" fmla="*/ 535 w 805"/>
                <a:gd name="T13" fmla="*/ 281 h 804"/>
                <a:gd name="T14" fmla="*/ 675 w 805"/>
                <a:gd name="T15" fmla="*/ 106 h 804"/>
                <a:gd name="T16" fmla="*/ 512 w 805"/>
                <a:gd name="T17" fmla="*/ 260 h 804"/>
                <a:gd name="T18" fmla="*/ 607 w 805"/>
                <a:gd name="T19" fmla="*/ 62 h 804"/>
                <a:gd name="T20" fmla="*/ 573 w 805"/>
                <a:gd name="T21" fmla="*/ 48 h 804"/>
                <a:gd name="T22" fmla="*/ 526 w 805"/>
                <a:gd name="T23" fmla="*/ 29 h 804"/>
                <a:gd name="T24" fmla="*/ 492 w 805"/>
                <a:gd name="T25" fmla="*/ 15 h 804"/>
                <a:gd name="T26" fmla="*/ 422 w 805"/>
                <a:gd name="T27" fmla="*/ 223 h 804"/>
                <a:gd name="T28" fmla="*/ 411 w 805"/>
                <a:gd name="T29" fmla="*/ 0 h 804"/>
                <a:gd name="T30" fmla="*/ 390 w 805"/>
                <a:gd name="T31" fmla="*/ 223 h 804"/>
                <a:gd name="T32" fmla="*/ 330 w 805"/>
                <a:gd name="T33" fmla="*/ 11 h 804"/>
                <a:gd name="T34" fmla="*/ 296 w 805"/>
                <a:gd name="T35" fmla="*/ 24 h 804"/>
                <a:gd name="T36" fmla="*/ 248 w 805"/>
                <a:gd name="T37" fmla="*/ 41 h 804"/>
                <a:gd name="T38" fmla="*/ 213 w 805"/>
                <a:gd name="T39" fmla="*/ 53 h 804"/>
                <a:gd name="T40" fmla="*/ 299 w 805"/>
                <a:gd name="T41" fmla="*/ 255 h 804"/>
                <a:gd name="T42" fmla="*/ 143 w 805"/>
                <a:gd name="T43" fmla="*/ 94 h 804"/>
                <a:gd name="T44" fmla="*/ 275 w 805"/>
                <a:gd name="T45" fmla="*/ 275 h 804"/>
                <a:gd name="T46" fmla="*/ 90 w 805"/>
                <a:gd name="T47" fmla="*/ 156 h 804"/>
                <a:gd name="T48" fmla="*/ 73 w 805"/>
                <a:gd name="T49" fmla="*/ 189 h 804"/>
                <a:gd name="T50" fmla="*/ 48 w 805"/>
                <a:gd name="T51" fmla="*/ 233 h 804"/>
                <a:gd name="T52" fmla="*/ 30 w 805"/>
                <a:gd name="T53" fmla="*/ 265 h 804"/>
                <a:gd name="T54" fmla="*/ 228 w 805"/>
                <a:gd name="T55" fmla="*/ 360 h 804"/>
                <a:gd name="T56" fmla="*/ 10 w 805"/>
                <a:gd name="T57" fmla="*/ 338 h 804"/>
                <a:gd name="T58" fmla="*/ 10 w 805"/>
                <a:gd name="T59" fmla="*/ 375 h 804"/>
                <a:gd name="T60" fmla="*/ 10 w 805"/>
                <a:gd name="T61" fmla="*/ 426 h 804"/>
                <a:gd name="T62" fmla="*/ 10 w 805"/>
                <a:gd name="T63" fmla="*/ 463 h 804"/>
                <a:gd name="T64" fmla="*/ 229 w 805"/>
                <a:gd name="T65" fmla="*/ 450 h 804"/>
                <a:gd name="T66" fmla="*/ 25 w 805"/>
                <a:gd name="T67" fmla="*/ 543 h 804"/>
                <a:gd name="T68" fmla="*/ 240 w 805"/>
                <a:gd name="T69" fmla="*/ 479 h 804"/>
                <a:gd name="T70" fmla="*/ 66 w 805"/>
                <a:gd name="T71" fmla="*/ 613 h 804"/>
                <a:gd name="T72" fmla="*/ 90 w 805"/>
                <a:gd name="T73" fmla="*/ 641 h 804"/>
                <a:gd name="T74" fmla="*/ 124 w 805"/>
                <a:gd name="T75" fmla="*/ 679 h 804"/>
                <a:gd name="T76" fmla="*/ 148 w 805"/>
                <a:gd name="T77" fmla="*/ 707 h 804"/>
                <a:gd name="T78" fmla="*/ 304 w 805"/>
                <a:gd name="T79" fmla="*/ 552 h 804"/>
                <a:gd name="T80" fmla="*/ 212 w 805"/>
                <a:gd name="T81" fmla="*/ 757 h 804"/>
                <a:gd name="T82" fmla="*/ 332 w 805"/>
                <a:gd name="T83" fmla="*/ 567 h 804"/>
                <a:gd name="T84" fmla="*/ 290 w 805"/>
                <a:gd name="T85" fmla="*/ 783 h 804"/>
                <a:gd name="T86" fmla="*/ 326 w 805"/>
                <a:gd name="T87" fmla="*/ 787 h 804"/>
                <a:gd name="T88" fmla="*/ 389 w 805"/>
                <a:gd name="T89" fmla="*/ 581 h 804"/>
                <a:gd name="T90" fmla="*/ 408 w 805"/>
                <a:gd name="T91" fmla="*/ 804 h 804"/>
                <a:gd name="T92" fmla="*/ 421 w 805"/>
                <a:gd name="T93" fmla="*/ 581 h 804"/>
                <a:gd name="T94" fmla="*/ 488 w 805"/>
                <a:gd name="T95" fmla="*/ 790 h 804"/>
                <a:gd name="T96" fmla="*/ 522 w 805"/>
                <a:gd name="T97" fmla="*/ 776 h 804"/>
                <a:gd name="T98" fmla="*/ 570 w 805"/>
                <a:gd name="T99" fmla="*/ 757 h 804"/>
                <a:gd name="T100" fmla="*/ 604 w 805"/>
                <a:gd name="T101" fmla="*/ 744 h 804"/>
                <a:gd name="T102" fmla="*/ 511 w 805"/>
                <a:gd name="T103" fmla="*/ 545 h 804"/>
                <a:gd name="T104" fmla="*/ 672 w 805"/>
                <a:gd name="T105" fmla="*/ 700 h 804"/>
                <a:gd name="T106" fmla="*/ 534 w 805"/>
                <a:gd name="T107" fmla="*/ 524 h 804"/>
                <a:gd name="T108" fmla="*/ 723 w 805"/>
                <a:gd name="T109" fmla="*/ 636 h 804"/>
                <a:gd name="T110" fmla="*/ 739 w 805"/>
                <a:gd name="T111" fmla="*/ 604 h 804"/>
                <a:gd name="T112" fmla="*/ 763 w 805"/>
                <a:gd name="T113" fmla="*/ 558 h 804"/>
                <a:gd name="T114" fmla="*/ 780 w 805"/>
                <a:gd name="T115" fmla="*/ 526 h 804"/>
                <a:gd name="T116" fmla="*/ 578 w 805"/>
                <a:gd name="T117" fmla="*/ 438 h 804"/>
                <a:gd name="T118" fmla="*/ 796 w 805"/>
                <a:gd name="T119" fmla="*/ 452 h 804"/>
                <a:gd name="T120" fmla="*/ 795 w 805"/>
                <a:gd name="T121" fmla="*/ 415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795" y="392"/>
                  </a:move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7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2" y="277"/>
                    <a:pt x="532" y="277"/>
                    <a:pt x="532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lnTo>
                    <a:pt x="795" y="392"/>
                  </a:lnTo>
                  <a:close/>
                  <a:moveTo>
                    <a:pt x="533" y="424"/>
                  </a:moveTo>
                  <a:cubicBezTo>
                    <a:pt x="521" y="496"/>
                    <a:pt x="453" y="545"/>
                    <a:pt x="381" y="532"/>
                  </a:cubicBez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6AD4550-4EC7-44EE-BE9D-729BD897D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9" y="1274"/>
              <a:ext cx="315" cy="415"/>
            </a:xfrm>
            <a:custGeom>
              <a:avLst/>
              <a:gdLst>
                <a:gd name="T0" fmla="*/ 38 w 133"/>
                <a:gd name="T1" fmla="*/ 18 h 174"/>
                <a:gd name="T2" fmla="*/ 4 w 133"/>
                <a:gd name="T3" fmla="*/ 73 h 174"/>
                <a:gd name="T4" fmla="*/ 18 w 133"/>
                <a:gd name="T5" fmla="*/ 136 h 174"/>
                <a:gd name="T6" fmla="*/ 74 w 133"/>
                <a:gd name="T7" fmla="*/ 171 h 174"/>
                <a:gd name="T8" fmla="*/ 131 w 133"/>
                <a:gd name="T9" fmla="*/ 160 h 174"/>
                <a:gd name="T10" fmla="*/ 131 w 133"/>
                <a:gd name="T11" fmla="*/ 14 h 174"/>
                <a:gd name="T12" fmla="*/ 102 w 133"/>
                <a:gd name="T13" fmla="*/ 3 h 174"/>
                <a:gd name="T14" fmla="*/ 38 w 133"/>
                <a:gd name="T15" fmla="*/ 18 h 174"/>
                <a:gd name="T16" fmla="*/ 57 w 133"/>
                <a:gd name="T17" fmla="*/ 116 h 174"/>
                <a:gd name="T18" fmla="*/ 44 w 133"/>
                <a:gd name="T19" fmla="*/ 118 h 174"/>
                <a:gd name="T20" fmla="*/ 51 w 133"/>
                <a:gd name="T21" fmla="*/ 106 h 174"/>
                <a:gd name="T22" fmla="*/ 64 w 133"/>
                <a:gd name="T23" fmla="*/ 104 h 174"/>
                <a:gd name="T24" fmla="*/ 57 w 133"/>
                <a:gd name="T25" fmla="*/ 116 h 174"/>
                <a:gd name="T26" fmla="*/ 59 w 133"/>
                <a:gd name="T27" fmla="*/ 57 h 174"/>
                <a:gd name="T28" fmla="*/ 57 w 133"/>
                <a:gd name="T29" fmla="*/ 44 h 174"/>
                <a:gd name="T30" fmla="*/ 68 w 133"/>
                <a:gd name="T31" fmla="*/ 50 h 174"/>
                <a:gd name="T32" fmla="*/ 71 w 133"/>
                <a:gd name="T33" fmla="*/ 63 h 174"/>
                <a:gd name="T34" fmla="*/ 59 w 133"/>
                <a:gd name="T35" fmla="*/ 57 h 174"/>
                <a:gd name="T36" fmla="*/ 118 w 133"/>
                <a:gd name="T37" fmla="*/ 59 h 174"/>
                <a:gd name="T38" fmla="*/ 131 w 133"/>
                <a:gd name="T39" fmla="*/ 56 h 174"/>
                <a:gd name="T40" fmla="*/ 124 w 133"/>
                <a:gd name="T41" fmla="*/ 68 h 174"/>
                <a:gd name="T42" fmla="*/ 111 w 133"/>
                <a:gd name="T43" fmla="*/ 70 h 174"/>
                <a:gd name="T44" fmla="*/ 118 w 133"/>
                <a:gd name="T45" fmla="*/ 59 h 174"/>
                <a:gd name="T46" fmla="*/ 105 w 133"/>
                <a:gd name="T47" fmla="*/ 111 h 174"/>
                <a:gd name="T48" fmla="*/ 116 w 133"/>
                <a:gd name="T49" fmla="*/ 117 h 174"/>
                <a:gd name="T50" fmla="*/ 118 w 133"/>
                <a:gd name="T51" fmla="*/ 130 h 174"/>
                <a:gd name="T52" fmla="*/ 107 w 133"/>
                <a:gd name="T53" fmla="*/ 124 h 174"/>
                <a:gd name="T54" fmla="*/ 105 w 133"/>
                <a:gd name="T55" fmla="*/ 111 h 174"/>
                <a:gd name="T56" fmla="*/ 97 w 133"/>
                <a:gd name="T57" fmla="*/ 100 h 174"/>
                <a:gd name="T58" fmla="*/ 75 w 133"/>
                <a:gd name="T59" fmla="*/ 96 h 174"/>
                <a:gd name="T60" fmla="*/ 78 w 133"/>
                <a:gd name="T61" fmla="*/ 74 h 174"/>
                <a:gd name="T62" fmla="*/ 100 w 133"/>
                <a:gd name="T63" fmla="*/ 78 h 174"/>
                <a:gd name="T64" fmla="*/ 97 w 133"/>
                <a:gd name="T65" fmla="*/ 10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74">
                  <a:moveTo>
                    <a:pt x="38" y="18"/>
                  </a:move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4" y="174"/>
                    <a:pt x="114" y="170"/>
                    <a:pt x="131" y="160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22" y="9"/>
                    <a:pt x="112" y="5"/>
                    <a:pt x="102" y="3"/>
                  </a:cubicBezTo>
                  <a:cubicBezTo>
                    <a:pt x="79" y="0"/>
                    <a:pt x="57" y="5"/>
                    <a:pt x="38" y="18"/>
                  </a:cubicBezTo>
                  <a:close/>
                  <a:moveTo>
                    <a:pt x="57" y="116"/>
                  </a:moveTo>
                  <a:cubicBezTo>
                    <a:pt x="52" y="119"/>
                    <a:pt x="46" y="120"/>
                    <a:pt x="44" y="118"/>
                  </a:cubicBez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lose/>
                  <a:moveTo>
                    <a:pt x="59" y="57"/>
                  </a:move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lose/>
                  <a:moveTo>
                    <a:pt x="118" y="59"/>
                  </a:move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cubicBezTo>
                    <a:pt x="110" y="67"/>
                    <a:pt x="112" y="62"/>
                    <a:pt x="118" y="59"/>
                  </a:cubicBezTo>
                  <a:close/>
                  <a:moveTo>
                    <a:pt x="105" y="111"/>
                  </a:move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cubicBezTo>
                    <a:pt x="103" y="119"/>
                    <a:pt x="102" y="113"/>
                    <a:pt x="105" y="111"/>
                  </a:cubicBezTo>
                  <a:close/>
                  <a:moveTo>
                    <a:pt x="97" y="100"/>
                  </a:moveTo>
                  <a:cubicBezTo>
                    <a:pt x="90" y="105"/>
                    <a:pt x="80" y="103"/>
                    <a:pt x="75" y="96"/>
                  </a:cubicBez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CF36EF5-887C-4036-91CC-CE9372DBF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4" y="864"/>
              <a:ext cx="715" cy="1235"/>
            </a:xfrm>
            <a:custGeom>
              <a:avLst/>
              <a:gdLst>
                <a:gd name="T0" fmla="*/ 288 w 302"/>
                <a:gd name="T1" fmla="*/ 5 h 518"/>
                <a:gd name="T2" fmla="*/ 268 w 302"/>
                <a:gd name="T3" fmla="*/ 6 h 518"/>
                <a:gd name="T4" fmla="*/ 256 w 302"/>
                <a:gd name="T5" fmla="*/ 139 h 518"/>
                <a:gd name="T6" fmla="*/ 252 w 302"/>
                <a:gd name="T7" fmla="*/ 139 h 518"/>
                <a:gd name="T8" fmla="*/ 228 w 302"/>
                <a:gd name="T9" fmla="*/ 8 h 518"/>
                <a:gd name="T10" fmla="*/ 208 w 302"/>
                <a:gd name="T11" fmla="*/ 8 h 518"/>
                <a:gd name="T12" fmla="*/ 193 w 302"/>
                <a:gd name="T13" fmla="*/ 9 h 518"/>
                <a:gd name="T14" fmla="*/ 179 w 302"/>
                <a:gd name="T15" fmla="*/ 16 h 518"/>
                <a:gd name="T16" fmla="*/ 161 w 302"/>
                <a:gd name="T17" fmla="*/ 26 h 518"/>
                <a:gd name="T18" fmla="*/ 205 w 302"/>
                <a:gd name="T19" fmla="*/ 151 h 518"/>
                <a:gd name="T20" fmla="*/ 202 w 302"/>
                <a:gd name="T21" fmla="*/ 153 h 518"/>
                <a:gd name="T22" fmla="*/ 126 w 302"/>
                <a:gd name="T23" fmla="*/ 44 h 518"/>
                <a:gd name="T24" fmla="*/ 107 w 302"/>
                <a:gd name="T25" fmla="*/ 53 h 518"/>
                <a:gd name="T26" fmla="*/ 93 w 302"/>
                <a:gd name="T27" fmla="*/ 60 h 518"/>
                <a:gd name="T28" fmla="*/ 84 w 302"/>
                <a:gd name="T29" fmla="*/ 72 h 518"/>
                <a:gd name="T30" fmla="*/ 72 w 302"/>
                <a:gd name="T31" fmla="*/ 88 h 518"/>
                <a:gd name="T32" fmla="*/ 165 w 302"/>
                <a:gd name="T33" fmla="*/ 184 h 518"/>
                <a:gd name="T34" fmla="*/ 163 w 302"/>
                <a:gd name="T35" fmla="*/ 186 h 518"/>
                <a:gd name="T36" fmla="*/ 48 w 302"/>
                <a:gd name="T37" fmla="*/ 120 h 518"/>
                <a:gd name="T38" fmla="*/ 35 w 302"/>
                <a:gd name="T39" fmla="*/ 135 h 518"/>
                <a:gd name="T40" fmla="*/ 25 w 302"/>
                <a:gd name="T41" fmla="*/ 147 h 518"/>
                <a:gd name="T42" fmla="*/ 22 w 302"/>
                <a:gd name="T43" fmla="*/ 163 h 518"/>
                <a:gd name="T44" fmla="*/ 18 w 302"/>
                <a:gd name="T45" fmla="*/ 182 h 518"/>
                <a:gd name="T46" fmla="*/ 142 w 302"/>
                <a:gd name="T47" fmla="*/ 230 h 518"/>
                <a:gd name="T48" fmla="*/ 141 w 302"/>
                <a:gd name="T49" fmla="*/ 234 h 518"/>
                <a:gd name="T50" fmla="*/ 9 w 302"/>
                <a:gd name="T51" fmla="*/ 221 h 518"/>
                <a:gd name="T52" fmla="*/ 4 w 302"/>
                <a:gd name="T53" fmla="*/ 241 h 518"/>
                <a:gd name="T54" fmla="*/ 0 w 302"/>
                <a:gd name="T55" fmla="*/ 256 h 518"/>
                <a:gd name="T56" fmla="*/ 3 w 302"/>
                <a:gd name="T57" fmla="*/ 271 h 518"/>
                <a:gd name="T58" fmla="*/ 8 w 302"/>
                <a:gd name="T59" fmla="*/ 291 h 518"/>
                <a:gd name="T60" fmla="*/ 140 w 302"/>
                <a:gd name="T61" fmla="*/ 282 h 518"/>
                <a:gd name="T62" fmla="*/ 141 w 302"/>
                <a:gd name="T63" fmla="*/ 285 h 518"/>
                <a:gd name="T64" fmla="*/ 16 w 302"/>
                <a:gd name="T65" fmla="*/ 330 h 518"/>
                <a:gd name="T66" fmla="*/ 19 w 302"/>
                <a:gd name="T67" fmla="*/ 350 h 518"/>
                <a:gd name="T68" fmla="*/ 22 w 302"/>
                <a:gd name="T69" fmla="*/ 365 h 518"/>
                <a:gd name="T70" fmla="*/ 32 w 302"/>
                <a:gd name="T71" fmla="*/ 377 h 518"/>
                <a:gd name="T72" fmla="*/ 44 w 302"/>
                <a:gd name="T73" fmla="*/ 393 h 518"/>
                <a:gd name="T74" fmla="*/ 161 w 302"/>
                <a:gd name="T75" fmla="*/ 329 h 518"/>
                <a:gd name="T76" fmla="*/ 56 w 302"/>
                <a:gd name="T77" fmla="*/ 411 h 518"/>
                <a:gd name="T78" fmla="*/ 67 w 302"/>
                <a:gd name="T79" fmla="*/ 428 h 518"/>
                <a:gd name="T80" fmla="*/ 75 w 302"/>
                <a:gd name="T81" fmla="*/ 442 h 518"/>
                <a:gd name="T82" fmla="*/ 88 w 302"/>
                <a:gd name="T83" fmla="*/ 450 h 518"/>
                <a:gd name="T84" fmla="*/ 105 w 302"/>
                <a:gd name="T85" fmla="*/ 460 h 518"/>
                <a:gd name="T86" fmla="*/ 192 w 302"/>
                <a:gd name="T87" fmla="*/ 359 h 518"/>
                <a:gd name="T88" fmla="*/ 195 w 302"/>
                <a:gd name="T89" fmla="*/ 361 h 518"/>
                <a:gd name="T90" fmla="*/ 139 w 302"/>
                <a:gd name="T91" fmla="*/ 482 h 518"/>
                <a:gd name="T92" fmla="*/ 155 w 302"/>
                <a:gd name="T93" fmla="*/ 493 h 518"/>
                <a:gd name="T94" fmla="*/ 168 w 302"/>
                <a:gd name="T95" fmla="*/ 502 h 518"/>
                <a:gd name="T96" fmla="*/ 184 w 302"/>
                <a:gd name="T97" fmla="*/ 504 h 518"/>
                <a:gd name="T98" fmla="*/ 204 w 302"/>
                <a:gd name="T99" fmla="*/ 506 h 518"/>
                <a:gd name="T100" fmla="*/ 240 w 302"/>
                <a:gd name="T101" fmla="*/ 378 h 518"/>
                <a:gd name="T102" fmla="*/ 244 w 302"/>
                <a:gd name="T103" fmla="*/ 378 h 518"/>
                <a:gd name="T104" fmla="*/ 243 w 302"/>
                <a:gd name="T105" fmla="*/ 512 h 518"/>
                <a:gd name="T106" fmla="*/ 263 w 302"/>
                <a:gd name="T107" fmla="*/ 515 h 518"/>
                <a:gd name="T108" fmla="*/ 279 w 302"/>
                <a:gd name="T109" fmla="*/ 517 h 518"/>
                <a:gd name="T110" fmla="*/ 293 w 302"/>
                <a:gd name="T111" fmla="*/ 512 h 518"/>
                <a:gd name="T112" fmla="*/ 302 w 302"/>
                <a:gd name="T113" fmla="*/ 461 h 518"/>
                <a:gd name="T114" fmla="*/ 295 w 302"/>
                <a:gd name="T115" fmla="*/ 374 h 518"/>
                <a:gd name="T116" fmla="*/ 171 w 302"/>
                <a:gd name="T117" fmla="*/ 245 h 518"/>
                <a:gd name="T118" fmla="*/ 302 w 302"/>
                <a:gd name="T119" fmla="*/ 133 h 518"/>
                <a:gd name="T120" fmla="*/ 286 w 302"/>
                <a:gd name="T121" fmla="*/ 142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" h="518">
                  <a:moveTo>
                    <a:pt x="300" y="7"/>
                  </a:move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02" y="461"/>
                    <a:pt x="302" y="461"/>
                    <a:pt x="302" y="461"/>
                  </a:cubicBezTo>
                  <a:cubicBezTo>
                    <a:pt x="302" y="445"/>
                    <a:pt x="302" y="445"/>
                    <a:pt x="302" y="44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02" y="410"/>
                    <a:pt x="302" y="410"/>
                    <a:pt x="302" y="410"/>
                  </a:cubicBezTo>
                  <a:cubicBezTo>
                    <a:pt x="302" y="398"/>
                    <a:pt x="302" y="398"/>
                    <a:pt x="302" y="398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02" y="378"/>
                    <a:pt x="302" y="378"/>
                    <a:pt x="302" y="378"/>
                  </a:cubicBezTo>
                  <a:cubicBezTo>
                    <a:pt x="302" y="336"/>
                    <a:pt x="302" y="336"/>
                    <a:pt x="302" y="336"/>
                  </a:cubicBezTo>
                  <a:cubicBezTo>
                    <a:pt x="285" y="346"/>
                    <a:pt x="264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84" y="174"/>
                    <a:pt x="293" y="177"/>
                    <a:pt x="302" y="182"/>
                  </a:cubicBezTo>
                  <a:cubicBezTo>
                    <a:pt x="302" y="147"/>
                    <a:pt x="302" y="147"/>
                    <a:pt x="302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02" y="133"/>
                    <a:pt x="302" y="133"/>
                    <a:pt x="302" y="133"/>
                  </a:cubicBezTo>
                  <a:cubicBezTo>
                    <a:pt x="302" y="122"/>
                    <a:pt x="302" y="122"/>
                    <a:pt x="302" y="122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02" y="94"/>
                    <a:pt x="302" y="94"/>
                    <a:pt x="302" y="94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2" y="24"/>
                    <a:pt x="302" y="24"/>
                    <a:pt x="302" y="24"/>
                  </a:cubicBezTo>
                  <a:cubicBezTo>
                    <a:pt x="302" y="4"/>
                    <a:pt x="302" y="4"/>
                    <a:pt x="302" y="4"/>
                  </a:cubicBezTo>
                  <a:cubicBezTo>
                    <a:pt x="301" y="5"/>
                    <a:pt x="300" y="6"/>
                    <a:pt x="30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0486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D12BA1-2354-4DEB-83E4-559C76C267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9926BE-0D9D-4400-A90E-88C8BB726B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9724" y="4238205"/>
            <a:ext cx="5195339" cy="99278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>
                <a:solidFill>
                  <a:schemeClr val="bg1"/>
                </a:solidFill>
              </a:defRPr>
            </a:lvl6pPr>
            <a:lvl7pPr marL="0" indent="0" algn="l">
              <a:buNone/>
              <a:defRPr sz="2000" b="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add subtitle 1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F1B4E-25A4-4508-90C3-2F57F0C7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3F30B-2234-4386-8925-1D9F1996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6FDE619-A8FC-4AAE-B02B-476D7475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725" y="1367623"/>
            <a:ext cx="5725622" cy="259098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</a:t>
            </a:r>
            <a:endParaRPr lang="en-GB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C5D1099-1CF9-4206-91A1-A0D7E12491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206432" y="823684"/>
            <a:ext cx="4985568" cy="5210632"/>
            <a:chOff x="2603" y="864"/>
            <a:chExt cx="2481" cy="2593"/>
          </a:xfrm>
          <a:solidFill>
            <a:schemeClr val="bg1">
              <a:alpha val="5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C7B197-D25B-440D-B2E3-9035373E14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1" y="2171"/>
              <a:ext cx="652" cy="654"/>
            </a:xfrm>
            <a:custGeom>
              <a:avLst/>
              <a:gdLst>
                <a:gd name="T0" fmla="*/ 158 w 275"/>
                <a:gd name="T1" fmla="*/ 11 h 274"/>
                <a:gd name="T2" fmla="*/ 12 w 275"/>
                <a:gd name="T3" fmla="*/ 116 h 274"/>
                <a:gd name="T4" fmla="*/ 116 w 275"/>
                <a:gd name="T5" fmla="*/ 262 h 274"/>
                <a:gd name="T6" fmla="*/ 263 w 275"/>
                <a:gd name="T7" fmla="*/ 158 h 274"/>
                <a:gd name="T8" fmla="*/ 158 w 275"/>
                <a:gd name="T9" fmla="*/ 11 h 274"/>
                <a:gd name="T10" fmla="*/ 86 w 275"/>
                <a:gd name="T11" fmla="*/ 135 h 274"/>
                <a:gd name="T12" fmla="*/ 72 w 275"/>
                <a:gd name="T13" fmla="*/ 126 h 274"/>
                <a:gd name="T14" fmla="*/ 88 w 275"/>
                <a:gd name="T15" fmla="*/ 121 h 274"/>
                <a:gd name="T16" fmla="*/ 101 w 275"/>
                <a:gd name="T17" fmla="*/ 131 h 274"/>
                <a:gd name="T18" fmla="*/ 86 w 275"/>
                <a:gd name="T19" fmla="*/ 135 h 274"/>
                <a:gd name="T20" fmla="*/ 139 w 275"/>
                <a:gd name="T21" fmla="*/ 85 h 274"/>
                <a:gd name="T22" fmla="*/ 148 w 275"/>
                <a:gd name="T23" fmla="*/ 72 h 274"/>
                <a:gd name="T24" fmla="*/ 153 w 275"/>
                <a:gd name="T25" fmla="*/ 88 h 274"/>
                <a:gd name="T26" fmla="*/ 143 w 275"/>
                <a:gd name="T27" fmla="*/ 101 h 274"/>
                <a:gd name="T28" fmla="*/ 139 w 275"/>
                <a:gd name="T29" fmla="*/ 85 h 274"/>
                <a:gd name="T30" fmla="*/ 136 w 275"/>
                <a:gd name="T31" fmla="*/ 189 h 274"/>
                <a:gd name="T32" fmla="*/ 126 w 275"/>
                <a:gd name="T33" fmla="*/ 202 h 274"/>
                <a:gd name="T34" fmla="*/ 122 w 275"/>
                <a:gd name="T35" fmla="*/ 186 h 274"/>
                <a:gd name="T36" fmla="*/ 131 w 275"/>
                <a:gd name="T37" fmla="*/ 173 h 274"/>
                <a:gd name="T38" fmla="*/ 136 w 275"/>
                <a:gd name="T39" fmla="*/ 189 h 274"/>
                <a:gd name="T40" fmla="*/ 157 w 275"/>
                <a:gd name="T41" fmla="*/ 140 h 274"/>
                <a:gd name="T42" fmla="*/ 134 w 275"/>
                <a:gd name="T43" fmla="*/ 156 h 274"/>
                <a:gd name="T44" fmla="*/ 118 w 275"/>
                <a:gd name="T45" fmla="*/ 134 h 274"/>
                <a:gd name="T46" fmla="*/ 141 w 275"/>
                <a:gd name="T47" fmla="*/ 118 h 274"/>
                <a:gd name="T48" fmla="*/ 157 w 275"/>
                <a:gd name="T49" fmla="*/ 140 h 274"/>
                <a:gd name="T50" fmla="*/ 187 w 275"/>
                <a:gd name="T51" fmla="*/ 152 h 274"/>
                <a:gd name="T52" fmla="*/ 173 w 275"/>
                <a:gd name="T53" fmla="*/ 143 h 274"/>
                <a:gd name="T54" fmla="*/ 189 w 275"/>
                <a:gd name="T55" fmla="*/ 138 h 274"/>
                <a:gd name="T56" fmla="*/ 203 w 275"/>
                <a:gd name="T57" fmla="*/ 148 h 274"/>
                <a:gd name="T58" fmla="*/ 187 w 275"/>
                <a:gd name="T59" fmla="*/ 15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  <a:close/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close/>
                  <a:moveTo>
                    <a:pt x="139" y="85"/>
                  </a:moveTo>
                  <a:cubicBezTo>
                    <a:pt x="140" y="77"/>
                    <a:pt x="144" y="71"/>
                    <a:pt x="148" y="72"/>
                  </a:cubicBez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lose/>
                  <a:moveTo>
                    <a:pt x="136" y="189"/>
                  </a:moveTo>
                  <a:cubicBezTo>
                    <a:pt x="134" y="197"/>
                    <a:pt x="130" y="203"/>
                    <a:pt x="126" y="202"/>
                  </a:cubicBez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lose/>
                  <a:moveTo>
                    <a:pt x="157" y="140"/>
                  </a:moveTo>
                  <a:cubicBezTo>
                    <a:pt x="155" y="151"/>
                    <a:pt x="145" y="158"/>
                    <a:pt x="134" y="156"/>
                  </a:cubicBez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lose/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DFC70DD-CE9B-448C-AB19-F1547F8EBC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3" y="1539"/>
              <a:ext cx="1908" cy="1918"/>
            </a:xfrm>
            <a:custGeom>
              <a:avLst/>
              <a:gdLst>
                <a:gd name="T0" fmla="*/ 802 w 805"/>
                <a:gd name="T1" fmla="*/ 360 h 804"/>
                <a:gd name="T2" fmla="*/ 579 w 805"/>
                <a:gd name="T3" fmla="*/ 368 h 804"/>
                <a:gd name="T4" fmla="*/ 781 w 805"/>
                <a:gd name="T5" fmla="*/ 282 h 804"/>
                <a:gd name="T6" fmla="*/ 764 w 805"/>
                <a:gd name="T7" fmla="*/ 249 h 804"/>
                <a:gd name="T8" fmla="*/ 741 w 805"/>
                <a:gd name="T9" fmla="*/ 203 h 804"/>
                <a:gd name="T10" fmla="*/ 725 w 805"/>
                <a:gd name="T11" fmla="*/ 171 h 804"/>
                <a:gd name="T12" fmla="*/ 535 w 805"/>
                <a:gd name="T13" fmla="*/ 281 h 804"/>
                <a:gd name="T14" fmla="*/ 675 w 805"/>
                <a:gd name="T15" fmla="*/ 106 h 804"/>
                <a:gd name="T16" fmla="*/ 512 w 805"/>
                <a:gd name="T17" fmla="*/ 260 h 804"/>
                <a:gd name="T18" fmla="*/ 607 w 805"/>
                <a:gd name="T19" fmla="*/ 62 h 804"/>
                <a:gd name="T20" fmla="*/ 573 w 805"/>
                <a:gd name="T21" fmla="*/ 48 h 804"/>
                <a:gd name="T22" fmla="*/ 526 w 805"/>
                <a:gd name="T23" fmla="*/ 29 h 804"/>
                <a:gd name="T24" fmla="*/ 492 w 805"/>
                <a:gd name="T25" fmla="*/ 15 h 804"/>
                <a:gd name="T26" fmla="*/ 422 w 805"/>
                <a:gd name="T27" fmla="*/ 223 h 804"/>
                <a:gd name="T28" fmla="*/ 411 w 805"/>
                <a:gd name="T29" fmla="*/ 0 h 804"/>
                <a:gd name="T30" fmla="*/ 390 w 805"/>
                <a:gd name="T31" fmla="*/ 223 h 804"/>
                <a:gd name="T32" fmla="*/ 330 w 805"/>
                <a:gd name="T33" fmla="*/ 11 h 804"/>
                <a:gd name="T34" fmla="*/ 296 w 805"/>
                <a:gd name="T35" fmla="*/ 24 h 804"/>
                <a:gd name="T36" fmla="*/ 248 w 805"/>
                <a:gd name="T37" fmla="*/ 41 h 804"/>
                <a:gd name="T38" fmla="*/ 213 w 805"/>
                <a:gd name="T39" fmla="*/ 53 h 804"/>
                <a:gd name="T40" fmla="*/ 299 w 805"/>
                <a:gd name="T41" fmla="*/ 255 h 804"/>
                <a:gd name="T42" fmla="*/ 143 w 805"/>
                <a:gd name="T43" fmla="*/ 94 h 804"/>
                <a:gd name="T44" fmla="*/ 275 w 805"/>
                <a:gd name="T45" fmla="*/ 275 h 804"/>
                <a:gd name="T46" fmla="*/ 90 w 805"/>
                <a:gd name="T47" fmla="*/ 156 h 804"/>
                <a:gd name="T48" fmla="*/ 73 w 805"/>
                <a:gd name="T49" fmla="*/ 189 h 804"/>
                <a:gd name="T50" fmla="*/ 48 w 805"/>
                <a:gd name="T51" fmla="*/ 233 h 804"/>
                <a:gd name="T52" fmla="*/ 30 w 805"/>
                <a:gd name="T53" fmla="*/ 265 h 804"/>
                <a:gd name="T54" fmla="*/ 228 w 805"/>
                <a:gd name="T55" fmla="*/ 360 h 804"/>
                <a:gd name="T56" fmla="*/ 10 w 805"/>
                <a:gd name="T57" fmla="*/ 338 h 804"/>
                <a:gd name="T58" fmla="*/ 10 w 805"/>
                <a:gd name="T59" fmla="*/ 375 h 804"/>
                <a:gd name="T60" fmla="*/ 10 w 805"/>
                <a:gd name="T61" fmla="*/ 426 h 804"/>
                <a:gd name="T62" fmla="*/ 10 w 805"/>
                <a:gd name="T63" fmla="*/ 463 h 804"/>
                <a:gd name="T64" fmla="*/ 229 w 805"/>
                <a:gd name="T65" fmla="*/ 450 h 804"/>
                <a:gd name="T66" fmla="*/ 25 w 805"/>
                <a:gd name="T67" fmla="*/ 543 h 804"/>
                <a:gd name="T68" fmla="*/ 240 w 805"/>
                <a:gd name="T69" fmla="*/ 479 h 804"/>
                <a:gd name="T70" fmla="*/ 66 w 805"/>
                <a:gd name="T71" fmla="*/ 613 h 804"/>
                <a:gd name="T72" fmla="*/ 90 w 805"/>
                <a:gd name="T73" fmla="*/ 641 h 804"/>
                <a:gd name="T74" fmla="*/ 124 w 805"/>
                <a:gd name="T75" fmla="*/ 679 h 804"/>
                <a:gd name="T76" fmla="*/ 148 w 805"/>
                <a:gd name="T77" fmla="*/ 707 h 804"/>
                <a:gd name="T78" fmla="*/ 304 w 805"/>
                <a:gd name="T79" fmla="*/ 552 h 804"/>
                <a:gd name="T80" fmla="*/ 212 w 805"/>
                <a:gd name="T81" fmla="*/ 757 h 804"/>
                <a:gd name="T82" fmla="*/ 332 w 805"/>
                <a:gd name="T83" fmla="*/ 567 h 804"/>
                <a:gd name="T84" fmla="*/ 290 w 805"/>
                <a:gd name="T85" fmla="*/ 783 h 804"/>
                <a:gd name="T86" fmla="*/ 326 w 805"/>
                <a:gd name="T87" fmla="*/ 787 h 804"/>
                <a:gd name="T88" fmla="*/ 389 w 805"/>
                <a:gd name="T89" fmla="*/ 581 h 804"/>
                <a:gd name="T90" fmla="*/ 408 w 805"/>
                <a:gd name="T91" fmla="*/ 804 h 804"/>
                <a:gd name="T92" fmla="*/ 421 w 805"/>
                <a:gd name="T93" fmla="*/ 581 h 804"/>
                <a:gd name="T94" fmla="*/ 488 w 805"/>
                <a:gd name="T95" fmla="*/ 790 h 804"/>
                <a:gd name="T96" fmla="*/ 522 w 805"/>
                <a:gd name="T97" fmla="*/ 776 h 804"/>
                <a:gd name="T98" fmla="*/ 570 w 805"/>
                <a:gd name="T99" fmla="*/ 757 h 804"/>
                <a:gd name="T100" fmla="*/ 604 w 805"/>
                <a:gd name="T101" fmla="*/ 744 h 804"/>
                <a:gd name="T102" fmla="*/ 511 w 805"/>
                <a:gd name="T103" fmla="*/ 545 h 804"/>
                <a:gd name="T104" fmla="*/ 672 w 805"/>
                <a:gd name="T105" fmla="*/ 700 h 804"/>
                <a:gd name="T106" fmla="*/ 534 w 805"/>
                <a:gd name="T107" fmla="*/ 524 h 804"/>
                <a:gd name="T108" fmla="*/ 723 w 805"/>
                <a:gd name="T109" fmla="*/ 636 h 804"/>
                <a:gd name="T110" fmla="*/ 739 w 805"/>
                <a:gd name="T111" fmla="*/ 604 h 804"/>
                <a:gd name="T112" fmla="*/ 763 w 805"/>
                <a:gd name="T113" fmla="*/ 558 h 804"/>
                <a:gd name="T114" fmla="*/ 780 w 805"/>
                <a:gd name="T115" fmla="*/ 526 h 804"/>
                <a:gd name="T116" fmla="*/ 578 w 805"/>
                <a:gd name="T117" fmla="*/ 438 h 804"/>
                <a:gd name="T118" fmla="*/ 796 w 805"/>
                <a:gd name="T119" fmla="*/ 452 h 804"/>
                <a:gd name="T120" fmla="*/ 795 w 805"/>
                <a:gd name="T121" fmla="*/ 415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795" y="392"/>
                  </a:move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7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2" y="277"/>
                    <a:pt x="532" y="277"/>
                    <a:pt x="532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lnTo>
                    <a:pt x="795" y="392"/>
                  </a:lnTo>
                  <a:close/>
                  <a:moveTo>
                    <a:pt x="533" y="424"/>
                  </a:moveTo>
                  <a:cubicBezTo>
                    <a:pt x="521" y="496"/>
                    <a:pt x="453" y="545"/>
                    <a:pt x="381" y="532"/>
                  </a:cubicBez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6AD4550-4EC7-44EE-BE9D-729BD897D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9" y="1274"/>
              <a:ext cx="315" cy="415"/>
            </a:xfrm>
            <a:custGeom>
              <a:avLst/>
              <a:gdLst>
                <a:gd name="T0" fmla="*/ 38 w 133"/>
                <a:gd name="T1" fmla="*/ 18 h 174"/>
                <a:gd name="T2" fmla="*/ 4 w 133"/>
                <a:gd name="T3" fmla="*/ 73 h 174"/>
                <a:gd name="T4" fmla="*/ 18 w 133"/>
                <a:gd name="T5" fmla="*/ 136 h 174"/>
                <a:gd name="T6" fmla="*/ 74 w 133"/>
                <a:gd name="T7" fmla="*/ 171 h 174"/>
                <a:gd name="T8" fmla="*/ 131 w 133"/>
                <a:gd name="T9" fmla="*/ 160 h 174"/>
                <a:gd name="T10" fmla="*/ 131 w 133"/>
                <a:gd name="T11" fmla="*/ 14 h 174"/>
                <a:gd name="T12" fmla="*/ 102 w 133"/>
                <a:gd name="T13" fmla="*/ 3 h 174"/>
                <a:gd name="T14" fmla="*/ 38 w 133"/>
                <a:gd name="T15" fmla="*/ 18 h 174"/>
                <a:gd name="T16" fmla="*/ 57 w 133"/>
                <a:gd name="T17" fmla="*/ 116 h 174"/>
                <a:gd name="T18" fmla="*/ 44 w 133"/>
                <a:gd name="T19" fmla="*/ 118 h 174"/>
                <a:gd name="T20" fmla="*/ 51 w 133"/>
                <a:gd name="T21" fmla="*/ 106 h 174"/>
                <a:gd name="T22" fmla="*/ 64 w 133"/>
                <a:gd name="T23" fmla="*/ 104 h 174"/>
                <a:gd name="T24" fmla="*/ 57 w 133"/>
                <a:gd name="T25" fmla="*/ 116 h 174"/>
                <a:gd name="T26" fmla="*/ 59 w 133"/>
                <a:gd name="T27" fmla="*/ 57 h 174"/>
                <a:gd name="T28" fmla="*/ 57 w 133"/>
                <a:gd name="T29" fmla="*/ 44 h 174"/>
                <a:gd name="T30" fmla="*/ 68 w 133"/>
                <a:gd name="T31" fmla="*/ 50 h 174"/>
                <a:gd name="T32" fmla="*/ 71 w 133"/>
                <a:gd name="T33" fmla="*/ 63 h 174"/>
                <a:gd name="T34" fmla="*/ 59 w 133"/>
                <a:gd name="T35" fmla="*/ 57 h 174"/>
                <a:gd name="T36" fmla="*/ 118 w 133"/>
                <a:gd name="T37" fmla="*/ 59 h 174"/>
                <a:gd name="T38" fmla="*/ 131 w 133"/>
                <a:gd name="T39" fmla="*/ 56 h 174"/>
                <a:gd name="T40" fmla="*/ 124 w 133"/>
                <a:gd name="T41" fmla="*/ 68 h 174"/>
                <a:gd name="T42" fmla="*/ 111 w 133"/>
                <a:gd name="T43" fmla="*/ 70 h 174"/>
                <a:gd name="T44" fmla="*/ 118 w 133"/>
                <a:gd name="T45" fmla="*/ 59 h 174"/>
                <a:gd name="T46" fmla="*/ 105 w 133"/>
                <a:gd name="T47" fmla="*/ 111 h 174"/>
                <a:gd name="T48" fmla="*/ 116 w 133"/>
                <a:gd name="T49" fmla="*/ 117 h 174"/>
                <a:gd name="T50" fmla="*/ 118 w 133"/>
                <a:gd name="T51" fmla="*/ 130 h 174"/>
                <a:gd name="T52" fmla="*/ 107 w 133"/>
                <a:gd name="T53" fmla="*/ 124 h 174"/>
                <a:gd name="T54" fmla="*/ 105 w 133"/>
                <a:gd name="T55" fmla="*/ 111 h 174"/>
                <a:gd name="T56" fmla="*/ 97 w 133"/>
                <a:gd name="T57" fmla="*/ 100 h 174"/>
                <a:gd name="T58" fmla="*/ 75 w 133"/>
                <a:gd name="T59" fmla="*/ 96 h 174"/>
                <a:gd name="T60" fmla="*/ 78 w 133"/>
                <a:gd name="T61" fmla="*/ 74 h 174"/>
                <a:gd name="T62" fmla="*/ 100 w 133"/>
                <a:gd name="T63" fmla="*/ 78 h 174"/>
                <a:gd name="T64" fmla="*/ 97 w 133"/>
                <a:gd name="T65" fmla="*/ 10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74">
                  <a:moveTo>
                    <a:pt x="38" y="18"/>
                  </a:move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4" y="174"/>
                    <a:pt x="114" y="170"/>
                    <a:pt x="131" y="160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22" y="9"/>
                    <a:pt x="112" y="5"/>
                    <a:pt x="102" y="3"/>
                  </a:cubicBezTo>
                  <a:cubicBezTo>
                    <a:pt x="79" y="0"/>
                    <a:pt x="57" y="5"/>
                    <a:pt x="38" y="18"/>
                  </a:cubicBezTo>
                  <a:close/>
                  <a:moveTo>
                    <a:pt x="57" y="116"/>
                  </a:moveTo>
                  <a:cubicBezTo>
                    <a:pt x="52" y="119"/>
                    <a:pt x="46" y="120"/>
                    <a:pt x="44" y="118"/>
                  </a:cubicBez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lose/>
                  <a:moveTo>
                    <a:pt x="59" y="57"/>
                  </a:move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lose/>
                  <a:moveTo>
                    <a:pt x="118" y="59"/>
                  </a:move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cubicBezTo>
                    <a:pt x="110" y="67"/>
                    <a:pt x="112" y="62"/>
                    <a:pt x="118" y="59"/>
                  </a:cubicBezTo>
                  <a:close/>
                  <a:moveTo>
                    <a:pt x="105" y="111"/>
                  </a:move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cubicBezTo>
                    <a:pt x="103" y="119"/>
                    <a:pt x="102" y="113"/>
                    <a:pt x="105" y="111"/>
                  </a:cubicBezTo>
                  <a:close/>
                  <a:moveTo>
                    <a:pt x="97" y="100"/>
                  </a:moveTo>
                  <a:cubicBezTo>
                    <a:pt x="90" y="105"/>
                    <a:pt x="80" y="103"/>
                    <a:pt x="75" y="96"/>
                  </a:cubicBez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CF36EF5-887C-4036-91CC-CE9372DBF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4" y="864"/>
              <a:ext cx="715" cy="1235"/>
            </a:xfrm>
            <a:custGeom>
              <a:avLst/>
              <a:gdLst>
                <a:gd name="T0" fmla="*/ 288 w 302"/>
                <a:gd name="T1" fmla="*/ 5 h 518"/>
                <a:gd name="T2" fmla="*/ 268 w 302"/>
                <a:gd name="T3" fmla="*/ 6 h 518"/>
                <a:gd name="T4" fmla="*/ 256 w 302"/>
                <a:gd name="T5" fmla="*/ 139 h 518"/>
                <a:gd name="T6" fmla="*/ 252 w 302"/>
                <a:gd name="T7" fmla="*/ 139 h 518"/>
                <a:gd name="T8" fmla="*/ 228 w 302"/>
                <a:gd name="T9" fmla="*/ 8 h 518"/>
                <a:gd name="T10" fmla="*/ 208 w 302"/>
                <a:gd name="T11" fmla="*/ 8 h 518"/>
                <a:gd name="T12" fmla="*/ 193 w 302"/>
                <a:gd name="T13" fmla="*/ 9 h 518"/>
                <a:gd name="T14" fmla="*/ 179 w 302"/>
                <a:gd name="T15" fmla="*/ 16 h 518"/>
                <a:gd name="T16" fmla="*/ 161 w 302"/>
                <a:gd name="T17" fmla="*/ 26 h 518"/>
                <a:gd name="T18" fmla="*/ 205 w 302"/>
                <a:gd name="T19" fmla="*/ 151 h 518"/>
                <a:gd name="T20" fmla="*/ 202 w 302"/>
                <a:gd name="T21" fmla="*/ 153 h 518"/>
                <a:gd name="T22" fmla="*/ 126 w 302"/>
                <a:gd name="T23" fmla="*/ 44 h 518"/>
                <a:gd name="T24" fmla="*/ 107 w 302"/>
                <a:gd name="T25" fmla="*/ 53 h 518"/>
                <a:gd name="T26" fmla="*/ 93 w 302"/>
                <a:gd name="T27" fmla="*/ 60 h 518"/>
                <a:gd name="T28" fmla="*/ 84 w 302"/>
                <a:gd name="T29" fmla="*/ 72 h 518"/>
                <a:gd name="T30" fmla="*/ 72 w 302"/>
                <a:gd name="T31" fmla="*/ 88 h 518"/>
                <a:gd name="T32" fmla="*/ 165 w 302"/>
                <a:gd name="T33" fmla="*/ 184 h 518"/>
                <a:gd name="T34" fmla="*/ 163 w 302"/>
                <a:gd name="T35" fmla="*/ 186 h 518"/>
                <a:gd name="T36" fmla="*/ 48 w 302"/>
                <a:gd name="T37" fmla="*/ 120 h 518"/>
                <a:gd name="T38" fmla="*/ 35 w 302"/>
                <a:gd name="T39" fmla="*/ 135 h 518"/>
                <a:gd name="T40" fmla="*/ 25 w 302"/>
                <a:gd name="T41" fmla="*/ 147 h 518"/>
                <a:gd name="T42" fmla="*/ 22 w 302"/>
                <a:gd name="T43" fmla="*/ 163 h 518"/>
                <a:gd name="T44" fmla="*/ 18 w 302"/>
                <a:gd name="T45" fmla="*/ 182 h 518"/>
                <a:gd name="T46" fmla="*/ 142 w 302"/>
                <a:gd name="T47" fmla="*/ 230 h 518"/>
                <a:gd name="T48" fmla="*/ 141 w 302"/>
                <a:gd name="T49" fmla="*/ 234 h 518"/>
                <a:gd name="T50" fmla="*/ 9 w 302"/>
                <a:gd name="T51" fmla="*/ 221 h 518"/>
                <a:gd name="T52" fmla="*/ 4 w 302"/>
                <a:gd name="T53" fmla="*/ 241 h 518"/>
                <a:gd name="T54" fmla="*/ 0 w 302"/>
                <a:gd name="T55" fmla="*/ 256 h 518"/>
                <a:gd name="T56" fmla="*/ 3 w 302"/>
                <a:gd name="T57" fmla="*/ 271 h 518"/>
                <a:gd name="T58" fmla="*/ 8 w 302"/>
                <a:gd name="T59" fmla="*/ 291 h 518"/>
                <a:gd name="T60" fmla="*/ 140 w 302"/>
                <a:gd name="T61" fmla="*/ 282 h 518"/>
                <a:gd name="T62" fmla="*/ 141 w 302"/>
                <a:gd name="T63" fmla="*/ 285 h 518"/>
                <a:gd name="T64" fmla="*/ 16 w 302"/>
                <a:gd name="T65" fmla="*/ 330 h 518"/>
                <a:gd name="T66" fmla="*/ 19 w 302"/>
                <a:gd name="T67" fmla="*/ 350 h 518"/>
                <a:gd name="T68" fmla="*/ 22 w 302"/>
                <a:gd name="T69" fmla="*/ 365 h 518"/>
                <a:gd name="T70" fmla="*/ 32 w 302"/>
                <a:gd name="T71" fmla="*/ 377 h 518"/>
                <a:gd name="T72" fmla="*/ 44 w 302"/>
                <a:gd name="T73" fmla="*/ 393 h 518"/>
                <a:gd name="T74" fmla="*/ 161 w 302"/>
                <a:gd name="T75" fmla="*/ 329 h 518"/>
                <a:gd name="T76" fmla="*/ 56 w 302"/>
                <a:gd name="T77" fmla="*/ 411 h 518"/>
                <a:gd name="T78" fmla="*/ 67 w 302"/>
                <a:gd name="T79" fmla="*/ 428 h 518"/>
                <a:gd name="T80" fmla="*/ 75 w 302"/>
                <a:gd name="T81" fmla="*/ 442 h 518"/>
                <a:gd name="T82" fmla="*/ 88 w 302"/>
                <a:gd name="T83" fmla="*/ 450 h 518"/>
                <a:gd name="T84" fmla="*/ 105 w 302"/>
                <a:gd name="T85" fmla="*/ 460 h 518"/>
                <a:gd name="T86" fmla="*/ 192 w 302"/>
                <a:gd name="T87" fmla="*/ 359 h 518"/>
                <a:gd name="T88" fmla="*/ 195 w 302"/>
                <a:gd name="T89" fmla="*/ 361 h 518"/>
                <a:gd name="T90" fmla="*/ 139 w 302"/>
                <a:gd name="T91" fmla="*/ 482 h 518"/>
                <a:gd name="T92" fmla="*/ 155 w 302"/>
                <a:gd name="T93" fmla="*/ 493 h 518"/>
                <a:gd name="T94" fmla="*/ 168 w 302"/>
                <a:gd name="T95" fmla="*/ 502 h 518"/>
                <a:gd name="T96" fmla="*/ 184 w 302"/>
                <a:gd name="T97" fmla="*/ 504 h 518"/>
                <a:gd name="T98" fmla="*/ 204 w 302"/>
                <a:gd name="T99" fmla="*/ 506 h 518"/>
                <a:gd name="T100" fmla="*/ 240 w 302"/>
                <a:gd name="T101" fmla="*/ 378 h 518"/>
                <a:gd name="T102" fmla="*/ 244 w 302"/>
                <a:gd name="T103" fmla="*/ 378 h 518"/>
                <a:gd name="T104" fmla="*/ 243 w 302"/>
                <a:gd name="T105" fmla="*/ 512 h 518"/>
                <a:gd name="T106" fmla="*/ 263 w 302"/>
                <a:gd name="T107" fmla="*/ 515 h 518"/>
                <a:gd name="T108" fmla="*/ 279 w 302"/>
                <a:gd name="T109" fmla="*/ 517 h 518"/>
                <a:gd name="T110" fmla="*/ 293 w 302"/>
                <a:gd name="T111" fmla="*/ 512 h 518"/>
                <a:gd name="T112" fmla="*/ 302 w 302"/>
                <a:gd name="T113" fmla="*/ 461 h 518"/>
                <a:gd name="T114" fmla="*/ 295 w 302"/>
                <a:gd name="T115" fmla="*/ 374 h 518"/>
                <a:gd name="T116" fmla="*/ 171 w 302"/>
                <a:gd name="T117" fmla="*/ 245 h 518"/>
                <a:gd name="T118" fmla="*/ 302 w 302"/>
                <a:gd name="T119" fmla="*/ 133 h 518"/>
                <a:gd name="T120" fmla="*/ 286 w 302"/>
                <a:gd name="T121" fmla="*/ 142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" h="518">
                  <a:moveTo>
                    <a:pt x="300" y="7"/>
                  </a:move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02" y="461"/>
                    <a:pt x="302" y="461"/>
                    <a:pt x="302" y="461"/>
                  </a:cubicBezTo>
                  <a:cubicBezTo>
                    <a:pt x="302" y="445"/>
                    <a:pt x="302" y="445"/>
                    <a:pt x="302" y="44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02" y="410"/>
                    <a:pt x="302" y="410"/>
                    <a:pt x="302" y="410"/>
                  </a:cubicBezTo>
                  <a:cubicBezTo>
                    <a:pt x="302" y="398"/>
                    <a:pt x="302" y="398"/>
                    <a:pt x="302" y="398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02" y="378"/>
                    <a:pt x="302" y="378"/>
                    <a:pt x="302" y="378"/>
                  </a:cubicBezTo>
                  <a:cubicBezTo>
                    <a:pt x="302" y="336"/>
                    <a:pt x="302" y="336"/>
                    <a:pt x="302" y="336"/>
                  </a:cubicBezTo>
                  <a:cubicBezTo>
                    <a:pt x="285" y="346"/>
                    <a:pt x="264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84" y="174"/>
                    <a:pt x="293" y="177"/>
                    <a:pt x="302" y="182"/>
                  </a:cubicBezTo>
                  <a:cubicBezTo>
                    <a:pt x="302" y="147"/>
                    <a:pt x="302" y="147"/>
                    <a:pt x="302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02" y="133"/>
                    <a:pt x="302" y="133"/>
                    <a:pt x="302" y="133"/>
                  </a:cubicBezTo>
                  <a:cubicBezTo>
                    <a:pt x="302" y="122"/>
                    <a:pt x="302" y="122"/>
                    <a:pt x="302" y="122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02" y="94"/>
                    <a:pt x="302" y="94"/>
                    <a:pt x="302" y="94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2" y="24"/>
                    <a:pt x="302" y="24"/>
                    <a:pt x="302" y="24"/>
                  </a:cubicBezTo>
                  <a:cubicBezTo>
                    <a:pt x="302" y="4"/>
                    <a:pt x="302" y="4"/>
                    <a:pt x="302" y="4"/>
                  </a:cubicBezTo>
                  <a:cubicBezTo>
                    <a:pt x="301" y="5"/>
                    <a:pt x="300" y="6"/>
                    <a:pt x="30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524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D12BA1-2354-4DEB-83E4-559C76C267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C5D1099-1CF9-4206-91A1-A0D7E12491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206432" y="823684"/>
            <a:ext cx="4985568" cy="5210632"/>
            <a:chOff x="2603" y="864"/>
            <a:chExt cx="2481" cy="2593"/>
          </a:xfrm>
          <a:solidFill>
            <a:schemeClr val="bg1">
              <a:alpha val="1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C7B197-D25B-440D-B2E3-9035373E14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1" y="2171"/>
              <a:ext cx="652" cy="654"/>
            </a:xfrm>
            <a:custGeom>
              <a:avLst/>
              <a:gdLst>
                <a:gd name="T0" fmla="*/ 158 w 275"/>
                <a:gd name="T1" fmla="*/ 11 h 274"/>
                <a:gd name="T2" fmla="*/ 12 w 275"/>
                <a:gd name="T3" fmla="*/ 116 h 274"/>
                <a:gd name="T4" fmla="*/ 116 w 275"/>
                <a:gd name="T5" fmla="*/ 262 h 274"/>
                <a:gd name="T6" fmla="*/ 263 w 275"/>
                <a:gd name="T7" fmla="*/ 158 h 274"/>
                <a:gd name="T8" fmla="*/ 158 w 275"/>
                <a:gd name="T9" fmla="*/ 11 h 274"/>
                <a:gd name="T10" fmla="*/ 86 w 275"/>
                <a:gd name="T11" fmla="*/ 135 h 274"/>
                <a:gd name="T12" fmla="*/ 72 w 275"/>
                <a:gd name="T13" fmla="*/ 126 h 274"/>
                <a:gd name="T14" fmla="*/ 88 w 275"/>
                <a:gd name="T15" fmla="*/ 121 h 274"/>
                <a:gd name="T16" fmla="*/ 101 w 275"/>
                <a:gd name="T17" fmla="*/ 131 h 274"/>
                <a:gd name="T18" fmla="*/ 86 w 275"/>
                <a:gd name="T19" fmla="*/ 135 h 274"/>
                <a:gd name="T20" fmla="*/ 139 w 275"/>
                <a:gd name="T21" fmla="*/ 85 h 274"/>
                <a:gd name="T22" fmla="*/ 148 w 275"/>
                <a:gd name="T23" fmla="*/ 72 h 274"/>
                <a:gd name="T24" fmla="*/ 153 w 275"/>
                <a:gd name="T25" fmla="*/ 88 h 274"/>
                <a:gd name="T26" fmla="*/ 143 w 275"/>
                <a:gd name="T27" fmla="*/ 101 h 274"/>
                <a:gd name="T28" fmla="*/ 139 w 275"/>
                <a:gd name="T29" fmla="*/ 85 h 274"/>
                <a:gd name="T30" fmla="*/ 136 w 275"/>
                <a:gd name="T31" fmla="*/ 189 h 274"/>
                <a:gd name="T32" fmla="*/ 126 w 275"/>
                <a:gd name="T33" fmla="*/ 202 h 274"/>
                <a:gd name="T34" fmla="*/ 122 w 275"/>
                <a:gd name="T35" fmla="*/ 186 h 274"/>
                <a:gd name="T36" fmla="*/ 131 w 275"/>
                <a:gd name="T37" fmla="*/ 173 h 274"/>
                <a:gd name="T38" fmla="*/ 136 w 275"/>
                <a:gd name="T39" fmla="*/ 189 h 274"/>
                <a:gd name="T40" fmla="*/ 157 w 275"/>
                <a:gd name="T41" fmla="*/ 140 h 274"/>
                <a:gd name="T42" fmla="*/ 134 w 275"/>
                <a:gd name="T43" fmla="*/ 156 h 274"/>
                <a:gd name="T44" fmla="*/ 118 w 275"/>
                <a:gd name="T45" fmla="*/ 134 h 274"/>
                <a:gd name="T46" fmla="*/ 141 w 275"/>
                <a:gd name="T47" fmla="*/ 118 h 274"/>
                <a:gd name="T48" fmla="*/ 157 w 275"/>
                <a:gd name="T49" fmla="*/ 140 h 274"/>
                <a:gd name="T50" fmla="*/ 187 w 275"/>
                <a:gd name="T51" fmla="*/ 152 h 274"/>
                <a:gd name="T52" fmla="*/ 173 w 275"/>
                <a:gd name="T53" fmla="*/ 143 h 274"/>
                <a:gd name="T54" fmla="*/ 189 w 275"/>
                <a:gd name="T55" fmla="*/ 138 h 274"/>
                <a:gd name="T56" fmla="*/ 203 w 275"/>
                <a:gd name="T57" fmla="*/ 148 h 274"/>
                <a:gd name="T58" fmla="*/ 187 w 275"/>
                <a:gd name="T59" fmla="*/ 15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  <a:close/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close/>
                  <a:moveTo>
                    <a:pt x="139" y="85"/>
                  </a:moveTo>
                  <a:cubicBezTo>
                    <a:pt x="140" y="77"/>
                    <a:pt x="144" y="71"/>
                    <a:pt x="148" y="72"/>
                  </a:cubicBez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lose/>
                  <a:moveTo>
                    <a:pt x="136" y="189"/>
                  </a:moveTo>
                  <a:cubicBezTo>
                    <a:pt x="134" y="197"/>
                    <a:pt x="130" y="203"/>
                    <a:pt x="126" y="202"/>
                  </a:cubicBez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lose/>
                  <a:moveTo>
                    <a:pt x="157" y="140"/>
                  </a:moveTo>
                  <a:cubicBezTo>
                    <a:pt x="155" y="151"/>
                    <a:pt x="145" y="158"/>
                    <a:pt x="134" y="156"/>
                  </a:cubicBez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lose/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DFC70DD-CE9B-448C-AB19-F1547F8EBC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3" y="1539"/>
              <a:ext cx="1908" cy="1918"/>
            </a:xfrm>
            <a:custGeom>
              <a:avLst/>
              <a:gdLst>
                <a:gd name="T0" fmla="*/ 802 w 805"/>
                <a:gd name="T1" fmla="*/ 360 h 804"/>
                <a:gd name="T2" fmla="*/ 579 w 805"/>
                <a:gd name="T3" fmla="*/ 368 h 804"/>
                <a:gd name="T4" fmla="*/ 781 w 805"/>
                <a:gd name="T5" fmla="*/ 282 h 804"/>
                <a:gd name="T6" fmla="*/ 764 w 805"/>
                <a:gd name="T7" fmla="*/ 249 h 804"/>
                <a:gd name="T8" fmla="*/ 741 w 805"/>
                <a:gd name="T9" fmla="*/ 203 h 804"/>
                <a:gd name="T10" fmla="*/ 725 w 805"/>
                <a:gd name="T11" fmla="*/ 171 h 804"/>
                <a:gd name="T12" fmla="*/ 535 w 805"/>
                <a:gd name="T13" fmla="*/ 281 h 804"/>
                <a:gd name="T14" fmla="*/ 675 w 805"/>
                <a:gd name="T15" fmla="*/ 106 h 804"/>
                <a:gd name="T16" fmla="*/ 512 w 805"/>
                <a:gd name="T17" fmla="*/ 260 h 804"/>
                <a:gd name="T18" fmla="*/ 607 w 805"/>
                <a:gd name="T19" fmla="*/ 62 h 804"/>
                <a:gd name="T20" fmla="*/ 573 w 805"/>
                <a:gd name="T21" fmla="*/ 48 h 804"/>
                <a:gd name="T22" fmla="*/ 526 w 805"/>
                <a:gd name="T23" fmla="*/ 29 h 804"/>
                <a:gd name="T24" fmla="*/ 492 w 805"/>
                <a:gd name="T25" fmla="*/ 15 h 804"/>
                <a:gd name="T26" fmla="*/ 422 w 805"/>
                <a:gd name="T27" fmla="*/ 223 h 804"/>
                <a:gd name="T28" fmla="*/ 411 w 805"/>
                <a:gd name="T29" fmla="*/ 0 h 804"/>
                <a:gd name="T30" fmla="*/ 390 w 805"/>
                <a:gd name="T31" fmla="*/ 223 h 804"/>
                <a:gd name="T32" fmla="*/ 330 w 805"/>
                <a:gd name="T33" fmla="*/ 11 h 804"/>
                <a:gd name="T34" fmla="*/ 296 w 805"/>
                <a:gd name="T35" fmla="*/ 24 h 804"/>
                <a:gd name="T36" fmla="*/ 248 w 805"/>
                <a:gd name="T37" fmla="*/ 41 h 804"/>
                <a:gd name="T38" fmla="*/ 213 w 805"/>
                <a:gd name="T39" fmla="*/ 53 h 804"/>
                <a:gd name="T40" fmla="*/ 299 w 805"/>
                <a:gd name="T41" fmla="*/ 255 h 804"/>
                <a:gd name="T42" fmla="*/ 143 w 805"/>
                <a:gd name="T43" fmla="*/ 94 h 804"/>
                <a:gd name="T44" fmla="*/ 275 w 805"/>
                <a:gd name="T45" fmla="*/ 275 h 804"/>
                <a:gd name="T46" fmla="*/ 90 w 805"/>
                <a:gd name="T47" fmla="*/ 156 h 804"/>
                <a:gd name="T48" fmla="*/ 73 w 805"/>
                <a:gd name="T49" fmla="*/ 189 h 804"/>
                <a:gd name="T50" fmla="*/ 48 w 805"/>
                <a:gd name="T51" fmla="*/ 233 h 804"/>
                <a:gd name="T52" fmla="*/ 30 w 805"/>
                <a:gd name="T53" fmla="*/ 265 h 804"/>
                <a:gd name="T54" fmla="*/ 228 w 805"/>
                <a:gd name="T55" fmla="*/ 360 h 804"/>
                <a:gd name="T56" fmla="*/ 10 w 805"/>
                <a:gd name="T57" fmla="*/ 338 h 804"/>
                <a:gd name="T58" fmla="*/ 10 w 805"/>
                <a:gd name="T59" fmla="*/ 375 h 804"/>
                <a:gd name="T60" fmla="*/ 10 w 805"/>
                <a:gd name="T61" fmla="*/ 426 h 804"/>
                <a:gd name="T62" fmla="*/ 10 w 805"/>
                <a:gd name="T63" fmla="*/ 463 h 804"/>
                <a:gd name="T64" fmla="*/ 229 w 805"/>
                <a:gd name="T65" fmla="*/ 450 h 804"/>
                <a:gd name="T66" fmla="*/ 25 w 805"/>
                <a:gd name="T67" fmla="*/ 543 h 804"/>
                <a:gd name="T68" fmla="*/ 240 w 805"/>
                <a:gd name="T69" fmla="*/ 479 h 804"/>
                <a:gd name="T70" fmla="*/ 66 w 805"/>
                <a:gd name="T71" fmla="*/ 613 h 804"/>
                <a:gd name="T72" fmla="*/ 90 w 805"/>
                <a:gd name="T73" fmla="*/ 641 h 804"/>
                <a:gd name="T74" fmla="*/ 124 w 805"/>
                <a:gd name="T75" fmla="*/ 679 h 804"/>
                <a:gd name="T76" fmla="*/ 148 w 805"/>
                <a:gd name="T77" fmla="*/ 707 h 804"/>
                <a:gd name="T78" fmla="*/ 304 w 805"/>
                <a:gd name="T79" fmla="*/ 552 h 804"/>
                <a:gd name="T80" fmla="*/ 212 w 805"/>
                <a:gd name="T81" fmla="*/ 757 h 804"/>
                <a:gd name="T82" fmla="*/ 332 w 805"/>
                <a:gd name="T83" fmla="*/ 567 h 804"/>
                <a:gd name="T84" fmla="*/ 290 w 805"/>
                <a:gd name="T85" fmla="*/ 783 h 804"/>
                <a:gd name="T86" fmla="*/ 326 w 805"/>
                <a:gd name="T87" fmla="*/ 787 h 804"/>
                <a:gd name="T88" fmla="*/ 389 w 805"/>
                <a:gd name="T89" fmla="*/ 581 h 804"/>
                <a:gd name="T90" fmla="*/ 408 w 805"/>
                <a:gd name="T91" fmla="*/ 804 h 804"/>
                <a:gd name="T92" fmla="*/ 421 w 805"/>
                <a:gd name="T93" fmla="*/ 581 h 804"/>
                <a:gd name="T94" fmla="*/ 488 w 805"/>
                <a:gd name="T95" fmla="*/ 790 h 804"/>
                <a:gd name="T96" fmla="*/ 522 w 805"/>
                <a:gd name="T97" fmla="*/ 776 h 804"/>
                <a:gd name="T98" fmla="*/ 570 w 805"/>
                <a:gd name="T99" fmla="*/ 757 h 804"/>
                <a:gd name="T100" fmla="*/ 604 w 805"/>
                <a:gd name="T101" fmla="*/ 744 h 804"/>
                <a:gd name="T102" fmla="*/ 511 w 805"/>
                <a:gd name="T103" fmla="*/ 545 h 804"/>
                <a:gd name="T104" fmla="*/ 672 w 805"/>
                <a:gd name="T105" fmla="*/ 700 h 804"/>
                <a:gd name="T106" fmla="*/ 534 w 805"/>
                <a:gd name="T107" fmla="*/ 524 h 804"/>
                <a:gd name="T108" fmla="*/ 723 w 805"/>
                <a:gd name="T109" fmla="*/ 636 h 804"/>
                <a:gd name="T110" fmla="*/ 739 w 805"/>
                <a:gd name="T111" fmla="*/ 604 h 804"/>
                <a:gd name="T112" fmla="*/ 763 w 805"/>
                <a:gd name="T113" fmla="*/ 558 h 804"/>
                <a:gd name="T114" fmla="*/ 780 w 805"/>
                <a:gd name="T115" fmla="*/ 526 h 804"/>
                <a:gd name="T116" fmla="*/ 578 w 805"/>
                <a:gd name="T117" fmla="*/ 438 h 804"/>
                <a:gd name="T118" fmla="*/ 796 w 805"/>
                <a:gd name="T119" fmla="*/ 452 h 804"/>
                <a:gd name="T120" fmla="*/ 795 w 805"/>
                <a:gd name="T121" fmla="*/ 415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795" y="392"/>
                  </a:move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7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2" y="277"/>
                    <a:pt x="532" y="277"/>
                    <a:pt x="532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lnTo>
                    <a:pt x="795" y="392"/>
                  </a:lnTo>
                  <a:close/>
                  <a:moveTo>
                    <a:pt x="533" y="424"/>
                  </a:moveTo>
                  <a:cubicBezTo>
                    <a:pt x="521" y="496"/>
                    <a:pt x="453" y="545"/>
                    <a:pt x="381" y="532"/>
                  </a:cubicBez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6AD4550-4EC7-44EE-BE9D-729BD897D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9" y="1274"/>
              <a:ext cx="315" cy="415"/>
            </a:xfrm>
            <a:custGeom>
              <a:avLst/>
              <a:gdLst>
                <a:gd name="T0" fmla="*/ 38 w 133"/>
                <a:gd name="T1" fmla="*/ 18 h 174"/>
                <a:gd name="T2" fmla="*/ 4 w 133"/>
                <a:gd name="T3" fmla="*/ 73 h 174"/>
                <a:gd name="T4" fmla="*/ 18 w 133"/>
                <a:gd name="T5" fmla="*/ 136 h 174"/>
                <a:gd name="T6" fmla="*/ 74 w 133"/>
                <a:gd name="T7" fmla="*/ 171 h 174"/>
                <a:gd name="T8" fmla="*/ 131 w 133"/>
                <a:gd name="T9" fmla="*/ 160 h 174"/>
                <a:gd name="T10" fmla="*/ 131 w 133"/>
                <a:gd name="T11" fmla="*/ 14 h 174"/>
                <a:gd name="T12" fmla="*/ 102 w 133"/>
                <a:gd name="T13" fmla="*/ 3 h 174"/>
                <a:gd name="T14" fmla="*/ 38 w 133"/>
                <a:gd name="T15" fmla="*/ 18 h 174"/>
                <a:gd name="T16" fmla="*/ 57 w 133"/>
                <a:gd name="T17" fmla="*/ 116 h 174"/>
                <a:gd name="T18" fmla="*/ 44 w 133"/>
                <a:gd name="T19" fmla="*/ 118 h 174"/>
                <a:gd name="T20" fmla="*/ 51 w 133"/>
                <a:gd name="T21" fmla="*/ 106 h 174"/>
                <a:gd name="T22" fmla="*/ 64 w 133"/>
                <a:gd name="T23" fmla="*/ 104 h 174"/>
                <a:gd name="T24" fmla="*/ 57 w 133"/>
                <a:gd name="T25" fmla="*/ 116 h 174"/>
                <a:gd name="T26" fmla="*/ 59 w 133"/>
                <a:gd name="T27" fmla="*/ 57 h 174"/>
                <a:gd name="T28" fmla="*/ 57 w 133"/>
                <a:gd name="T29" fmla="*/ 44 h 174"/>
                <a:gd name="T30" fmla="*/ 68 w 133"/>
                <a:gd name="T31" fmla="*/ 50 h 174"/>
                <a:gd name="T32" fmla="*/ 71 w 133"/>
                <a:gd name="T33" fmla="*/ 63 h 174"/>
                <a:gd name="T34" fmla="*/ 59 w 133"/>
                <a:gd name="T35" fmla="*/ 57 h 174"/>
                <a:gd name="T36" fmla="*/ 118 w 133"/>
                <a:gd name="T37" fmla="*/ 59 h 174"/>
                <a:gd name="T38" fmla="*/ 131 w 133"/>
                <a:gd name="T39" fmla="*/ 56 h 174"/>
                <a:gd name="T40" fmla="*/ 124 w 133"/>
                <a:gd name="T41" fmla="*/ 68 h 174"/>
                <a:gd name="T42" fmla="*/ 111 w 133"/>
                <a:gd name="T43" fmla="*/ 70 h 174"/>
                <a:gd name="T44" fmla="*/ 118 w 133"/>
                <a:gd name="T45" fmla="*/ 59 h 174"/>
                <a:gd name="T46" fmla="*/ 105 w 133"/>
                <a:gd name="T47" fmla="*/ 111 h 174"/>
                <a:gd name="T48" fmla="*/ 116 w 133"/>
                <a:gd name="T49" fmla="*/ 117 h 174"/>
                <a:gd name="T50" fmla="*/ 118 w 133"/>
                <a:gd name="T51" fmla="*/ 130 h 174"/>
                <a:gd name="T52" fmla="*/ 107 w 133"/>
                <a:gd name="T53" fmla="*/ 124 h 174"/>
                <a:gd name="T54" fmla="*/ 105 w 133"/>
                <a:gd name="T55" fmla="*/ 111 h 174"/>
                <a:gd name="T56" fmla="*/ 97 w 133"/>
                <a:gd name="T57" fmla="*/ 100 h 174"/>
                <a:gd name="T58" fmla="*/ 75 w 133"/>
                <a:gd name="T59" fmla="*/ 96 h 174"/>
                <a:gd name="T60" fmla="*/ 78 w 133"/>
                <a:gd name="T61" fmla="*/ 74 h 174"/>
                <a:gd name="T62" fmla="*/ 100 w 133"/>
                <a:gd name="T63" fmla="*/ 78 h 174"/>
                <a:gd name="T64" fmla="*/ 97 w 133"/>
                <a:gd name="T65" fmla="*/ 10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74">
                  <a:moveTo>
                    <a:pt x="38" y="18"/>
                  </a:move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4" y="174"/>
                    <a:pt x="114" y="170"/>
                    <a:pt x="131" y="160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22" y="9"/>
                    <a:pt x="112" y="5"/>
                    <a:pt x="102" y="3"/>
                  </a:cubicBezTo>
                  <a:cubicBezTo>
                    <a:pt x="79" y="0"/>
                    <a:pt x="57" y="5"/>
                    <a:pt x="38" y="18"/>
                  </a:cubicBezTo>
                  <a:close/>
                  <a:moveTo>
                    <a:pt x="57" y="116"/>
                  </a:moveTo>
                  <a:cubicBezTo>
                    <a:pt x="52" y="119"/>
                    <a:pt x="46" y="120"/>
                    <a:pt x="44" y="118"/>
                  </a:cubicBez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lose/>
                  <a:moveTo>
                    <a:pt x="59" y="57"/>
                  </a:move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lose/>
                  <a:moveTo>
                    <a:pt x="118" y="59"/>
                  </a:move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cubicBezTo>
                    <a:pt x="110" y="67"/>
                    <a:pt x="112" y="62"/>
                    <a:pt x="118" y="59"/>
                  </a:cubicBezTo>
                  <a:close/>
                  <a:moveTo>
                    <a:pt x="105" y="111"/>
                  </a:move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cubicBezTo>
                    <a:pt x="103" y="119"/>
                    <a:pt x="102" y="113"/>
                    <a:pt x="105" y="111"/>
                  </a:cubicBezTo>
                  <a:close/>
                  <a:moveTo>
                    <a:pt x="97" y="100"/>
                  </a:moveTo>
                  <a:cubicBezTo>
                    <a:pt x="90" y="105"/>
                    <a:pt x="80" y="103"/>
                    <a:pt x="75" y="96"/>
                  </a:cubicBez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CF36EF5-887C-4036-91CC-CE9372DBF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4" y="864"/>
              <a:ext cx="715" cy="1235"/>
            </a:xfrm>
            <a:custGeom>
              <a:avLst/>
              <a:gdLst>
                <a:gd name="T0" fmla="*/ 288 w 302"/>
                <a:gd name="T1" fmla="*/ 5 h 518"/>
                <a:gd name="T2" fmla="*/ 268 w 302"/>
                <a:gd name="T3" fmla="*/ 6 h 518"/>
                <a:gd name="T4" fmla="*/ 256 w 302"/>
                <a:gd name="T5" fmla="*/ 139 h 518"/>
                <a:gd name="T6" fmla="*/ 252 w 302"/>
                <a:gd name="T7" fmla="*/ 139 h 518"/>
                <a:gd name="T8" fmla="*/ 228 w 302"/>
                <a:gd name="T9" fmla="*/ 8 h 518"/>
                <a:gd name="T10" fmla="*/ 208 w 302"/>
                <a:gd name="T11" fmla="*/ 8 h 518"/>
                <a:gd name="T12" fmla="*/ 193 w 302"/>
                <a:gd name="T13" fmla="*/ 9 h 518"/>
                <a:gd name="T14" fmla="*/ 179 w 302"/>
                <a:gd name="T15" fmla="*/ 16 h 518"/>
                <a:gd name="T16" fmla="*/ 161 w 302"/>
                <a:gd name="T17" fmla="*/ 26 h 518"/>
                <a:gd name="T18" fmla="*/ 205 w 302"/>
                <a:gd name="T19" fmla="*/ 151 h 518"/>
                <a:gd name="T20" fmla="*/ 202 w 302"/>
                <a:gd name="T21" fmla="*/ 153 h 518"/>
                <a:gd name="T22" fmla="*/ 126 w 302"/>
                <a:gd name="T23" fmla="*/ 44 h 518"/>
                <a:gd name="T24" fmla="*/ 107 w 302"/>
                <a:gd name="T25" fmla="*/ 53 h 518"/>
                <a:gd name="T26" fmla="*/ 93 w 302"/>
                <a:gd name="T27" fmla="*/ 60 h 518"/>
                <a:gd name="T28" fmla="*/ 84 w 302"/>
                <a:gd name="T29" fmla="*/ 72 h 518"/>
                <a:gd name="T30" fmla="*/ 72 w 302"/>
                <a:gd name="T31" fmla="*/ 88 h 518"/>
                <a:gd name="T32" fmla="*/ 165 w 302"/>
                <a:gd name="T33" fmla="*/ 184 h 518"/>
                <a:gd name="T34" fmla="*/ 163 w 302"/>
                <a:gd name="T35" fmla="*/ 186 h 518"/>
                <a:gd name="T36" fmla="*/ 48 w 302"/>
                <a:gd name="T37" fmla="*/ 120 h 518"/>
                <a:gd name="T38" fmla="*/ 35 w 302"/>
                <a:gd name="T39" fmla="*/ 135 h 518"/>
                <a:gd name="T40" fmla="*/ 25 w 302"/>
                <a:gd name="T41" fmla="*/ 147 h 518"/>
                <a:gd name="T42" fmla="*/ 22 w 302"/>
                <a:gd name="T43" fmla="*/ 163 h 518"/>
                <a:gd name="T44" fmla="*/ 18 w 302"/>
                <a:gd name="T45" fmla="*/ 182 h 518"/>
                <a:gd name="T46" fmla="*/ 142 w 302"/>
                <a:gd name="T47" fmla="*/ 230 h 518"/>
                <a:gd name="T48" fmla="*/ 141 w 302"/>
                <a:gd name="T49" fmla="*/ 234 h 518"/>
                <a:gd name="T50" fmla="*/ 9 w 302"/>
                <a:gd name="T51" fmla="*/ 221 h 518"/>
                <a:gd name="T52" fmla="*/ 4 w 302"/>
                <a:gd name="T53" fmla="*/ 241 h 518"/>
                <a:gd name="T54" fmla="*/ 0 w 302"/>
                <a:gd name="T55" fmla="*/ 256 h 518"/>
                <a:gd name="T56" fmla="*/ 3 w 302"/>
                <a:gd name="T57" fmla="*/ 271 h 518"/>
                <a:gd name="T58" fmla="*/ 8 w 302"/>
                <a:gd name="T59" fmla="*/ 291 h 518"/>
                <a:gd name="T60" fmla="*/ 140 w 302"/>
                <a:gd name="T61" fmla="*/ 282 h 518"/>
                <a:gd name="T62" fmla="*/ 141 w 302"/>
                <a:gd name="T63" fmla="*/ 285 h 518"/>
                <a:gd name="T64" fmla="*/ 16 w 302"/>
                <a:gd name="T65" fmla="*/ 330 h 518"/>
                <a:gd name="T66" fmla="*/ 19 w 302"/>
                <a:gd name="T67" fmla="*/ 350 h 518"/>
                <a:gd name="T68" fmla="*/ 22 w 302"/>
                <a:gd name="T69" fmla="*/ 365 h 518"/>
                <a:gd name="T70" fmla="*/ 32 w 302"/>
                <a:gd name="T71" fmla="*/ 377 h 518"/>
                <a:gd name="T72" fmla="*/ 44 w 302"/>
                <a:gd name="T73" fmla="*/ 393 h 518"/>
                <a:gd name="T74" fmla="*/ 161 w 302"/>
                <a:gd name="T75" fmla="*/ 329 h 518"/>
                <a:gd name="T76" fmla="*/ 56 w 302"/>
                <a:gd name="T77" fmla="*/ 411 h 518"/>
                <a:gd name="T78" fmla="*/ 67 w 302"/>
                <a:gd name="T79" fmla="*/ 428 h 518"/>
                <a:gd name="T80" fmla="*/ 75 w 302"/>
                <a:gd name="T81" fmla="*/ 442 h 518"/>
                <a:gd name="T82" fmla="*/ 88 w 302"/>
                <a:gd name="T83" fmla="*/ 450 h 518"/>
                <a:gd name="T84" fmla="*/ 105 w 302"/>
                <a:gd name="T85" fmla="*/ 460 h 518"/>
                <a:gd name="T86" fmla="*/ 192 w 302"/>
                <a:gd name="T87" fmla="*/ 359 h 518"/>
                <a:gd name="T88" fmla="*/ 195 w 302"/>
                <a:gd name="T89" fmla="*/ 361 h 518"/>
                <a:gd name="T90" fmla="*/ 139 w 302"/>
                <a:gd name="T91" fmla="*/ 482 h 518"/>
                <a:gd name="T92" fmla="*/ 155 w 302"/>
                <a:gd name="T93" fmla="*/ 493 h 518"/>
                <a:gd name="T94" fmla="*/ 168 w 302"/>
                <a:gd name="T95" fmla="*/ 502 h 518"/>
                <a:gd name="T96" fmla="*/ 184 w 302"/>
                <a:gd name="T97" fmla="*/ 504 h 518"/>
                <a:gd name="T98" fmla="*/ 204 w 302"/>
                <a:gd name="T99" fmla="*/ 506 h 518"/>
                <a:gd name="T100" fmla="*/ 240 w 302"/>
                <a:gd name="T101" fmla="*/ 378 h 518"/>
                <a:gd name="T102" fmla="*/ 244 w 302"/>
                <a:gd name="T103" fmla="*/ 378 h 518"/>
                <a:gd name="T104" fmla="*/ 243 w 302"/>
                <a:gd name="T105" fmla="*/ 512 h 518"/>
                <a:gd name="T106" fmla="*/ 263 w 302"/>
                <a:gd name="T107" fmla="*/ 515 h 518"/>
                <a:gd name="T108" fmla="*/ 279 w 302"/>
                <a:gd name="T109" fmla="*/ 517 h 518"/>
                <a:gd name="T110" fmla="*/ 293 w 302"/>
                <a:gd name="T111" fmla="*/ 512 h 518"/>
                <a:gd name="T112" fmla="*/ 302 w 302"/>
                <a:gd name="T113" fmla="*/ 461 h 518"/>
                <a:gd name="T114" fmla="*/ 295 w 302"/>
                <a:gd name="T115" fmla="*/ 374 h 518"/>
                <a:gd name="T116" fmla="*/ 171 w 302"/>
                <a:gd name="T117" fmla="*/ 245 h 518"/>
                <a:gd name="T118" fmla="*/ 302 w 302"/>
                <a:gd name="T119" fmla="*/ 133 h 518"/>
                <a:gd name="T120" fmla="*/ 286 w 302"/>
                <a:gd name="T121" fmla="*/ 142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" h="518">
                  <a:moveTo>
                    <a:pt x="300" y="7"/>
                  </a:move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02" y="461"/>
                    <a:pt x="302" y="461"/>
                    <a:pt x="302" y="461"/>
                  </a:cubicBezTo>
                  <a:cubicBezTo>
                    <a:pt x="302" y="445"/>
                    <a:pt x="302" y="445"/>
                    <a:pt x="302" y="44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02" y="410"/>
                    <a:pt x="302" y="410"/>
                    <a:pt x="302" y="410"/>
                  </a:cubicBezTo>
                  <a:cubicBezTo>
                    <a:pt x="302" y="398"/>
                    <a:pt x="302" y="398"/>
                    <a:pt x="302" y="398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02" y="378"/>
                    <a:pt x="302" y="378"/>
                    <a:pt x="302" y="378"/>
                  </a:cubicBezTo>
                  <a:cubicBezTo>
                    <a:pt x="302" y="336"/>
                    <a:pt x="302" y="336"/>
                    <a:pt x="302" y="336"/>
                  </a:cubicBezTo>
                  <a:cubicBezTo>
                    <a:pt x="285" y="346"/>
                    <a:pt x="264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84" y="174"/>
                    <a:pt x="293" y="177"/>
                    <a:pt x="302" y="182"/>
                  </a:cubicBezTo>
                  <a:cubicBezTo>
                    <a:pt x="302" y="147"/>
                    <a:pt x="302" y="147"/>
                    <a:pt x="302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02" y="133"/>
                    <a:pt x="302" y="133"/>
                    <a:pt x="302" y="133"/>
                  </a:cubicBezTo>
                  <a:cubicBezTo>
                    <a:pt x="302" y="122"/>
                    <a:pt x="302" y="122"/>
                    <a:pt x="302" y="122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02" y="94"/>
                    <a:pt x="302" y="94"/>
                    <a:pt x="302" y="94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2" y="24"/>
                    <a:pt x="302" y="24"/>
                    <a:pt x="302" y="24"/>
                  </a:cubicBezTo>
                  <a:cubicBezTo>
                    <a:pt x="302" y="4"/>
                    <a:pt x="302" y="4"/>
                    <a:pt x="302" y="4"/>
                  </a:cubicBezTo>
                  <a:cubicBezTo>
                    <a:pt x="301" y="5"/>
                    <a:pt x="300" y="6"/>
                    <a:pt x="30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9334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D12BA1-2354-4DEB-83E4-559C76C267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37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F1B4E-25A4-4508-90C3-2F57F0C7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3F30B-2234-4386-8925-1D9F1996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C5D1099-1CF9-4206-91A1-A0D7E12491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206432" y="823684"/>
            <a:ext cx="4985568" cy="5210632"/>
            <a:chOff x="2603" y="864"/>
            <a:chExt cx="2481" cy="2593"/>
          </a:xfrm>
          <a:solidFill>
            <a:schemeClr val="bg1">
              <a:alpha val="5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C7B197-D25B-440D-B2E3-9035373E14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1" y="2171"/>
              <a:ext cx="652" cy="654"/>
            </a:xfrm>
            <a:custGeom>
              <a:avLst/>
              <a:gdLst>
                <a:gd name="T0" fmla="*/ 158 w 275"/>
                <a:gd name="T1" fmla="*/ 11 h 274"/>
                <a:gd name="T2" fmla="*/ 12 w 275"/>
                <a:gd name="T3" fmla="*/ 116 h 274"/>
                <a:gd name="T4" fmla="*/ 116 w 275"/>
                <a:gd name="T5" fmla="*/ 262 h 274"/>
                <a:gd name="T6" fmla="*/ 263 w 275"/>
                <a:gd name="T7" fmla="*/ 158 h 274"/>
                <a:gd name="T8" fmla="*/ 158 w 275"/>
                <a:gd name="T9" fmla="*/ 11 h 274"/>
                <a:gd name="T10" fmla="*/ 86 w 275"/>
                <a:gd name="T11" fmla="*/ 135 h 274"/>
                <a:gd name="T12" fmla="*/ 72 w 275"/>
                <a:gd name="T13" fmla="*/ 126 h 274"/>
                <a:gd name="T14" fmla="*/ 88 w 275"/>
                <a:gd name="T15" fmla="*/ 121 h 274"/>
                <a:gd name="T16" fmla="*/ 101 w 275"/>
                <a:gd name="T17" fmla="*/ 131 h 274"/>
                <a:gd name="T18" fmla="*/ 86 w 275"/>
                <a:gd name="T19" fmla="*/ 135 h 274"/>
                <a:gd name="T20" fmla="*/ 139 w 275"/>
                <a:gd name="T21" fmla="*/ 85 h 274"/>
                <a:gd name="T22" fmla="*/ 148 w 275"/>
                <a:gd name="T23" fmla="*/ 72 h 274"/>
                <a:gd name="T24" fmla="*/ 153 w 275"/>
                <a:gd name="T25" fmla="*/ 88 h 274"/>
                <a:gd name="T26" fmla="*/ 143 w 275"/>
                <a:gd name="T27" fmla="*/ 101 h 274"/>
                <a:gd name="T28" fmla="*/ 139 w 275"/>
                <a:gd name="T29" fmla="*/ 85 h 274"/>
                <a:gd name="T30" fmla="*/ 136 w 275"/>
                <a:gd name="T31" fmla="*/ 189 h 274"/>
                <a:gd name="T32" fmla="*/ 126 w 275"/>
                <a:gd name="T33" fmla="*/ 202 h 274"/>
                <a:gd name="T34" fmla="*/ 122 w 275"/>
                <a:gd name="T35" fmla="*/ 186 h 274"/>
                <a:gd name="T36" fmla="*/ 131 w 275"/>
                <a:gd name="T37" fmla="*/ 173 h 274"/>
                <a:gd name="T38" fmla="*/ 136 w 275"/>
                <a:gd name="T39" fmla="*/ 189 h 274"/>
                <a:gd name="T40" fmla="*/ 157 w 275"/>
                <a:gd name="T41" fmla="*/ 140 h 274"/>
                <a:gd name="T42" fmla="*/ 134 w 275"/>
                <a:gd name="T43" fmla="*/ 156 h 274"/>
                <a:gd name="T44" fmla="*/ 118 w 275"/>
                <a:gd name="T45" fmla="*/ 134 h 274"/>
                <a:gd name="T46" fmla="*/ 141 w 275"/>
                <a:gd name="T47" fmla="*/ 118 h 274"/>
                <a:gd name="T48" fmla="*/ 157 w 275"/>
                <a:gd name="T49" fmla="*/ 140 h 274"/>
                <a:gd name="T50" fmla="*/ 187 w 275"/>
                <a:gd name="T51" fmla="*/ 152 h 274"/>
                <a:gd name="T52" fmla="*/ 173 w 275"/>
                <a:gd name="T53" fmla="*/ 143 h 274"/>
                <a:gd name="T54" fmla="*/ 189 w 275"/>
                <a:gd name="T55" fmla="*/ 138 h 274"/>
                <a:gd name="T56" fmla="*/ 203 w 275"/>
                <a:gd name="T57" fmla="*/ 148 h 274"/>
                <a:gd name="T58" fmla="*/ 187 w 275"/>
                <a:gd name="T59" fmla="*/ 15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  <a:close/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close/>
                  <a:moveTo>
                    <a:pt x="139" y="85"/>
                  </a:moveTo>
                  <a:cubicBezTo>
                    <a:pt x="140" y="77"/>
                    <a:pt x="144" y="71"/>
                    <a:pt x="148" y="72"/>
                  </a:cubicBez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lose/>
                  <a:moveTo>
                    <a:pt x="136" y="189"/>
                  </a:moveTo>
                  <a:cubicBezTo>
                    <a:pt x="134" y="197"/>
                    <a:pt x="130" y="203"/>
                    <a:pt x="126" y="202"/>
                  </a:cubicBez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lose/>
                  <a:moveTo>
                    <a:pt x="157" y="140"/>
                  </a:moveTo>
                  <a:cubicBezTo>
                    <a:pt x="155" y="151"/>
                    <a:pt x="145" y="158"/>
                    <a:pt x="134" y="156"/>
                  </a:cubicBez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lose/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DFC70DD-CE9B-448C-AB19-F1547F8EBC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3" y="1539"/>
              <a:ext cx="1908" cy="1918"/>
            </a:xfrm>
            <a:custGeom>
              <a:avLst/>
              <a:gdLst>
                <a:gd name="T0" fmla="*/ 802 w 805"/>
                <a:gd name="T1" fmla="*/ 360 h 804"/>
                <a:gd name="T2" fmla="*/ 579 w 805"/>
                <a:gd name="T3" fmla="*/ 368 h 804"/>
                <a:gd name="T4" fmla="*/ 781 w 805"/>
                <a:gd name="T5" fmla="*/ 282 h 804"/>
                <a:gd name="T6" fmla="*/ 764 w 805"/>
                <a:gd name="T7" fmla="*/ 249 h 804"/>
                <a:gd name="T8" fmla="*/ 741 w 805"/>
                <a:gd name="T9" fmla="*/ 203 h 804"/>
                <a:gd name="T10" fmla="*/ 725 w 805"/>
                <a:gd name="T11" fmla="*/ 171 h 804"/>
                <a:gd name="T12" fmla="*/ 535 w 805"/>
                <a:gd name="T13" fmla="*/ 281 h 804"/>
                <a:gd name="T14" fmla="*/ 675 w 805"/>
                <a:gd name="T15" fmla="*/ 106 h 804"/>
                <a:gd name="T16" fmla="*/ 512 w 805"/>
                <a:gd name="T17" fmla="*/ 260 h 804"/>
                <a:gd name="T18" fmla="*/ 607 w 805"/>
                <a:gd name="T19" fmla="*/ 62 h 804"/>
                <a:gd name="T20" fmla="*/ 573 w 805"/>
                <a:gd name="T21" fmla="*/ 48 h 804"/>
                <a:gd name="T22" fmla="*/ 526 w 805"/>
                <a:gd name="T23" fmla="*/ 29 h 804"/>
                <a:gd name="T24" fmla="*/ 492 w 805"/>
                <a:gd name="T25" fmla="*/ 15 h 804"/>
                <a:gd name="T26" fmla="*/ 422 w 805"/>
                <a:gd name="T27" fmla="*/ 223 h 804"/>
                <a:gd name="T28" fmla="*/ 411 w 805"/>
                <a:gd name="T29" fmla="*/ 0 h 804"/>
                <a:gd name="T30" fmla="*/ 390 w 805"/>
                <a:gd name="T31" fmla="*/ 223 h 804"/>
                <a:gd name="T32" fmla="*/ 330 w 805"/>
                <a:gd name="T33" fmla="*/ 11 h 804"/>
                <a:gd name="T34" fmla="*/ 296 w 805"/>
                <a:gd name="T35" fmla="*/ 24 h 804"/>
                <a:gd name="T36" fmla="*/ 248 w 805"/>
                <a:gd name="T37" fmla="*/ 41 h 804"/>
                <a:gd name="T38" fmla="*/ 213 w 805"/>
                <a:gd name="T39" fmla="*/ 53 h 804"/>
                <a:gd name="T40" fmla="*/ 299 w 805"/>
                <a:gd name="T41" fmla="*/ 255 h 804"/>
                <a:gd name="T42" fmla="*/ 143 w 805"/>
                <a:gd name="T43" fmla="*/ 94 h 804"/>
                <a:gd name="T44" fmla="*/ 275 w 805"/>
                <a:gd name="T45" fmla="*/ 275 h 804"/>
                <a:gd name="T46" fmla="*/ 90 w 805"/>
                <a:gd name="T47" fmla="*/ 156 h 804"/>
                <a:gd name="T48" fmla="*/ 73 w 805"/>
                <a:gd name="T49" fmla="*/ 189 h 804"/>
                <a:gd name="T50" fmla="*/ 48 w 805"/>
                <a:gd name="T51" fmla="*/ 233 h 804"/>
                <a:gd name="T52" fmla="*/ 30 w 805"/>
                <a:gd name="T53" fmla="*/ 265 h 804"/>
                <a:gd name="T54" fmla="*/ 228 w 805"/>
                <a:gd name="T55" fmla="*/ 360 h 804"/>
                <a:gd name="T56" fmla="*/ 10 w 805"/>
                <a:gd name="T57" fmla="*/ 338 h 804"/>
                <a:gd name="T58" fmla="*/ 10 w 805"/>
                <a:gd name="T59" fmla="*/ 375 h 804"/>
                <a:gd name="T60" fmla="*/ 10 w 805"/>
                <a:gd name="T61" fmla="*/ 426 h 804"/>
                <a:gd name="T62" fmla="*/ 10 w 805"/>
                <a:gd name="T63" fmla="*/ 463 h 804"/>
                <a:gd name="T64" fmla="*/ 229 w 805"/>
                <a:gd name="T65" fmla="*/ 450 h 804"/>
                <a:gd name="T66" fmla="*/ 25 w 805"/>
                <a:gd name="T67" fmla="*/ 543 h 804"/>
                <a:gd name="T68" fmla="*/ 240 w 805"/>
                <a:gd name="T69" fmla="*/ 479 h 804"/>
                <a:gd name="T70" fmla="*/ 66 w 805"/>
                <a:gd name="T71" fmla="*/ 613 h 804"/>
                <a:gd name="T72" fmla="*/ 90 w 805"/>
                <a:gd name="T73" fmla="*/ 641 h 804"/>
                <a:gd name="T74" fmla="*/ 124 w 805"/>
                <a:gd name="T75" fmla="*/ 679 h 804"/>
                <a:gd name="T76" fmla="*/ 148 w 805"/>
                <a:gd name="T77" fmla="*/ 707 h 804"/>
                <a:gd name="T78" fmla="*/ 304 w 805"/>
                <a:gd name="T79" fmla="*/ 552 h 804"/>
                <a:gd name="T80" fmla="*/ 212 w 805"/>
                <a:gd name="T81" fmla="*/ 757 h 804"/>
                <a:gd name="T82" fmla="*/ 332 w 805"/>
                <a:gd name="T83" fmla="*/ 567 h 804"/>
                <a:gd name="T84" fmla="*/ 290 w 805"/>
                <a:gd name="T85" fmla="*/ 783 h 804"/>
                <a:gd name="T86" fmla="*/ 326 w 805"/>
                <a:gd name="T87" fmla="*/ 787 h 804"/>
                <a:gd name="T88" fmla="*/ 389 w 805"/>
                <a:gd name="T89" fmla="*/ 581 h 804"/>
                <a:gd name="T90" fmla="*/ 408 w 805"/>
                <a:gd name="T91" fmla="*/ 804 h 804"/>
                <a:gd name="T92" fmla="*/ 421 w 805"/>
                <a:gd name="T93" fmla="*/ 581 h 804"/>
                <a:gd name="T94" fmla="*/ 488 w 805"/>
                <a:gd name="T95" fmla="*/ 790 h 804"/>
                <a:gd name="T96" fmla="*/ 522 w 805"/>
                <a:gd name="T97" fmla="*/ 776 h 804"/>
                <a:gd name="T98" fmla="*/ 570 w 805"/>
                <a:gd name="T99" fmla="*/ 757 h 804"/>
                <a:gd name="T100" fmla="*/ 604 w 805"/>
                <a:gd name="T101" fmla="*/ 744 h 804"/>
                <a:gd name="T102" fmla="*/ 511 w 805"/>
                <a:gd name="T103" fmla="*/ 545 h 804"/>
                <a:gd name="T104" fmla="*/ 672 w 805"/>
                <a:gd name="T105" fmla="*/ 700 h 804"/>
                <a:gd name="T106" fmla="*/ 534 w 805"/>
                <a:gd name="T107" fmla="*/ 524 h 804"/>
                <a:gd name="T108" fmla="*/ 723 w 805"/>
                <a:gd name="T109" fmla="*/ 636 h 804"/>
                <a:gd name="T110" fmla="*/ 739 w 805"/>
                <a:gd name="T111" fmla="*/ 604 h 804"/>
                <a:gd name="T112" fmla="*/ 763 w 805"/>
                <a:gd name="T113" fmla="*/ 558 h 804"/>
                <a:gd name="T114" fmla="*/ 780 w 805"/>
                <a:gd name="T115" fmla="*/ 526 h 804"/>
                <a:gd name="T116" fmla="*/ 578 w 805"/>
                <a:gd name="T117" fmla="*/ 438 h 804"/>
                <a:gd name="T118" fmla="*/ 796 w 805"/>
                <a:gd name="T119" fmla="*/ 452 h 804"/>
                <a:gd name="T120" fmla="*/ 795 w 805"/>
                <a:gd name="T121" fmla="*/ 415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795" y="392"/>
                  </a:move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7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2" y="277"/>
                    <a:pt x="532" y="277"/>
                    <a:pt x="532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lnTo>
                    <a:pt x="795" y="392"/>
                  </a:lnTo>
                  <a:close/>
                  <a:moveTo>
                    <a:pt x="533" y="424"/>
                  </a:moveTo>
                  <a:cubicBezTo>
                    <a:pt x="521" y="496"/>
                    <a:pt x="453" y="545"/>
                    <a:pt x="381" y="532"/>
                  </a:cubicBez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6AD4550-4EC7-44EE-BE9D-729BD897D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9" y="1274"/>
              <a:ext cx="315" cy="415"/>
            </a:xfrm>
            <a:custGeom>
              <a:avLst/>
              <a:gdLst>
                <a:gd name="T0" fmla="*/ 38 w 133"/>
                <a:gd name="T1" fmla="*/ 18 h 174"/>
                <a:gd name="T2" fmla="*/ 4 w 133"/>
                <a:gd name="T3" fmla="*/ 73 h 174"/>
                <a:gd name="T4" fmla="*/ 18 w 133"/>
                <a:gd name="T5" fmla="*/ 136 h 174"/>
                <a:gd name="T6" fmla="*/ 74 w 133"/>
                <a:gd name="T7" fmla="*/ 171 h 174"/>
                <a:gd name="T8" fmla="*/ 131 w 133"/>
                <a:gd name="T9" fmla="*/ 160 h 174"/>
                <a:gd name="T10" fmla="*/ 131 w 133"/>
                <a:gd name="T11" fmla="*/ 14 h 174"/>
                <a:gd name="T12" fmla="*/ 102 w 133"/>
                <a:gd name="T13" fmla="*/ 3 h 174"/>
                <a:gd name="T14" fmla="*/ 38 w 133"/>
                <a:gd name="T15" fmla="*/ 18 h 174"/>
                <a:gd name="T16" fmla="*/ 57 w 133"/>
                <a:gd name="T17" fmla="*/ 116 h 174"/>
                <a:gd name="T18" fmla="*/ 44 w 133"/>
                <a:gd name="T19" fmla="*/ 118 h 174"/>
                <a:gd name="T20" fmla="*/ 51 w 133"/>
                <a:gd name="T21" fmla="*/ 106 h 174"/>
                <a:gd name="T22" fmla="*/ 64 w 133"/>
                <a:gd name="T23" fmla="*/ 104 h 174"/>
                <a:gd name="T24" fmla="*/ 57 w 133"/>
                <a:gd name="T25" fmla="*/ 116 h 174"/>
                <a:gd name="T26" fmla="*/ 59 w 133"/>
                <a:gd name="T27" fmla="*/ 57 h 174"/>
                <a:gd name="T28" fmla="*/ 57 w 133"/>
                <a:gd name="T29" fmla="*/ 44 h 174"/>
                <a:gd name="T30" fmla="*/ 68 w 133"/>
                <a:gd name="T31" fmla="*/ 50 h 174"/>
                <a:gd name="T32" fmla="*/ 71 w 133"/>
                <a:gd name="T33" fmla="*/ 63 h 174"/>
                <a:gd name="T34" fmla="*/ 59 w 133"/>
                <a:gd name="T35" fmla="*/ 57 h 174"/>
                <a:gd name="T36" fmla="*/ 118 w 133"/>
                <a:gd name="T37" fmla="*/ 59 h 174"/>
                <a:gd name="T38" fmla="*/ 131 w 133"/>
                <a:gd name="T39" fmla="*/ 56 h 174"/>
                <a:gd name="T40" fmla="*/ 124 w 133"/>
                <a:gd name="T41" fmla="*/ 68 h 174"/>
                <a:gd name="T42" fmla="*/ 111 w 133"/>
                <a:gd name="T43" fmla="*/ 70 h 174"/>
                <a:gd name="T44" fmla="*/ 118 w 133"/>
                <a:gd name="T45" fmla="*/ 59 h 174"/>
                <a:gd name="T46" fmla="*/ 105 w 133"/>
                <a:gd name="T47" fmla="*/ 111 h 174"/>
                <a:gd name="T48" fmla="*/ 116 w 133"/>
                <a:gd name="T49" fmla="*/ 117 h 174"/>
                <a:gd name="T50" fmla="*/ 118 w 133"/>
                <a:gd name="T51" fmla="*/ 130 h 174"/>
                <a:gd name="T52" fmla="*/ 107 w 133"/>
                <a:gd name="T53" fmla="*/ 124 h 174"/>
                <a:gd name="T54" fmla="*/ 105 w 133"/>
                <a:gd name="T55" fmla="*/ 111 h 174"/>
                <a:gd name="T56" fmla="*/ 97 w 133"/>
                <a:gd name="T57" fmla="*/ 100 h 174"/>
                <a:gd name="T58" fmla="*/ 75 w 133"/>
                <a:gd name="T59" fmla="*/ 96 h 174"/>
                <a:gd name="T60" fmla="*/ 78 w 133"/>
                <a:gd name="T61" fmla="*/ 74 h 174"/>
                <a:gd name="T62" fmla="*/ 100 w 133"/>
                <a:gd name="T63" fmla="*/ 78 h 174"/>
                <a:gd name="T64" fmla="*/ 97 w 133"/>
                <a:gd name="T65" fmla="*/ 10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74">
                  <a:moveTo>
                    <a:pt x="38" y="18"/>
                  </a:move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4" y="174"/>
                    <a:pt x="114" y="170"/>
                    <a:pt x="131" y="160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22" y="9"/>
                    <a:pt x="112" y="5"/>
                    <a:pt x="102" y="3"/>
                  </a:cubicBezTo>
                  <a:cubicBezTo>
                    <a:pt x="79" y="0"/>
                    <a:pt x="57" y="5"/>
                    <a:pt x="38" y="18"/>
                  </a:cubicBezTo>
                  <a:close/>
                  <a:moveTo>
                    <a:pt x="57" y="116"/>
                  </a:moveTo>
                  <a:cubicBezTo>
                    <a:pt x="52" y="119"/>
                    <a:pt x="46" y="120"/>
                    <a:pt x="44" y="118"/>
                  </a:cubicBez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lose/>
                  <a:moveTo>
                    <a:pt x="59" y="57"/>
                  </a:move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lose/>
                  <a:moveTo>
                    <a:pt x="118" y="59"/>
                  </a:move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cubicBezTo>
                    <a:pt x="110" y="67"/>
                    <a:pt x="112" y="62"/>
                    <a:pt x="118" y="59"/>
                  </a:cubicBezTo>
                  <a:close/>
                  <a:moveTo>
                    <a:pt x="105" y="111"/>
                  </a:move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cubicBezTo>
                    <a:pt x="103" y="119"/>
                    <a:pt x="102" y="113"/>
                    <a:pt x="105" y="111"/>
                  </a:cubicBezTo>
                  <a:close/>
                  <a:moveTo>
                    <a:pt x="97" y="100"/>
                  </a:moveTo>
                  <a:cubicBezTo>
                    <a:pt x="90" y="105"/>
                    <a:pt x="80" y="103"/>
                    <a:pt x="75" y="96"/>
                  </a:cubicBez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CF36EF5-887C-4036-91CC-CE9372DBF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4" y="864"/>
              <a:ext cx="715" cy="1235"/>
            </a:xfrm>
            <a:custGeom>
              <a:avLst/>
              <a:gdLst>
                <a:gd name="T0" fmla="*/ 288 w 302"/>
                <a:gd name="T1" fmla="*/ 5 h 518"/>
                <a:gd name="T2" fmla="*/ 268 w 302"/>
                <a:gd name="T3" fmla="*/ 6 h 518"/>
                <a:gd name="T4" fmla="*/ 256 w 302"/>
                <a:gd name="T5" fmla="*/ 139 h 518"/>
                <a:gd name="T6" fmla="*/ 252 w 302"/>
                <a:gd name="T7" fmla="*/ 139 h 518"/>
                <a:gd name="T8" fmla="*/ 228 w 302"/>
                <a:gd name="T9" fmla="*/ 8 h 518"/>
                <a:gd name="T10" fmla="*/ 208 w 302"/>
                <a:gd name="T11" fmla="*/ 8 h 518"/>
                <a:gd name="T12" fmla="*/ 193 w 302"/>
                <a:gd name="T13" fmla="*/ 9 h 518"/>
                <a:gd name="T14" fmla="*/ 179 w 302"/>
                <a:gd name="T15" fmla="*/ 16 h 518"/>
                <a:gd name="T16" fmla="*/ 161 w 302"/>
                <a:gd name="T17" fmla="*/ 26 h 518"/>
                <a:gd name="T18" fmla="*/ 205 w 302"/>
                <a:gd name="T19" fmla="*/ 151 h 518"/>
                <a:gd name="T20" fmla="*/ 202 w 302"/>
                <a:gd name="T21" fmla="*/ 153 h 518"/>
                <a:gd name="T22" fmla="*/ 126 w 302"/>
                <a:gd name="T23" fmla="*/ 44 h 518"/>
                <a:gd name="T24" fmla="*/ 107 w 302"/>
                <a:gd name="T25" fmla="*/ 53 h 518"/>
                <a:gd name="T26" fmla="*/ 93 w 302"/>
                <a:gd name="T27" fmla="*/ 60 h 518"/>
                <a:gd name="T28" fmla="*/ 84 w 302"/>
                <a:gd name="T29" fmla="*/ 72 h 518"/>
                <a:gd name="T30" fmla="*/ 72 w 302"/>
                <a:gd name="T31" fmla="*/ 88 h 518"/>
                <a:gd name="T32" fmla="*/ 165 w 302"/>
                <a:gd name="T33" fmla="*/ 184 h 518"/>
                <a:gd name="T34" fmla="*/ 163 w 302"/>
                <a:gd name="T35" fmla="*/ 186 h 518"/>
                <a:gd name="T36" fmla="*/ 48 w 302"/>
                <a:gd name="T37" fmla="*/ 120 h 518"/>
                <a:gd name="T38" fmla="*/ 35 w 302"/>
                <a:gd name="T39" fmla="*/ 135 h 518"/>
                <a:gd name="T40" fmla="*/ 25 w 302"/>
                <a:gd name="T41" fmla="*/ 147 h 518"/>
                <a:gd name="T42" fmla="*/ 22 w 302"/>
                <a:gd name="T43" fmla="*/ 163 h 518"/>
                <a:gd name="T44" fmla="*/ 18 w 302"/>
                <a:gd name="T45" fmla="*/ 182 h 518"/>
                <a:gd name="T46" fmla="*/ 142 w 302"/>
                <a:gd name="T47" fmla="*/ 230 h 518"/>
                <a:gd name="T48" fmla="*/ 141 w 302"/>
                <a:gd name="T49" fmla="*/ 234 h 518"/>
                <a:gd name="T50" fmla="*/ 9 w 302"/>
                <a:gd name="T51" fmla="*/ 221 h 518"/>
                <a:gd name="T52" fmla="*/ 4 w 302"/>
                <a:gd name="T53" fmla="*/ 241 h 518"/>
                <a:gd name="T54" fmla="*/ 0 w 302"/>
                <a:gd name="T55" fmla="*/ 256 h 518"/>
                <a:gd name="T56" fmla="*/ 3 w 302"/>
                <a:gd name="T57" fmla="*/ 271 h 518"/>
                <a:gd name="T58" fmla="*/ 8 w 302"/>
                <a:gd name="T59" fmla="*/ 291 h 518"/>
                <a:gd name="T60" fmla="*/ 140 w 302"/>
                <a:gd name="T61" fmla="*/ 282 h 518"/>
                <a:gd name="T62" fmla="*/ 141 w 302"/>
                <a:gd name="T63" fmla="*/ 285 h 518"/>
                <a:gd name="T64" fmla="*/ 16 w 302"/>
                <a:gd name="T65" fmla="*/ 330 h 518"/>
                <a:gd name="T66" fmla="*/ 19 w 302"/>
                <a:gd name="T67" fmla="*/ 350 h 518"/>
                <a:gd name="T68" fmla="*/ 22 w 302"/>
                <a:gd name="T69" fmla="*/ 365 h 518"/>
                <a:gd name="T70" fmla="*/ 32 w 302"/>
                <a:gd name="T71" fmla="*/ 377 h 518"/>
                <a:gd name="T72" fmla="*/ 44 w 302"/>
                <a:gd name="T73" fmla="*/ 393 h 518"/>
                <a:gd name="T74" fmla="*/ 161 w 302"/>
                <a:gd name="T75" fmla="*/ 329 h 518"/>
                <a:gd name="T76" fmla="*/ 56 w 302"/>
                <a:gd name="T77" fmla="*/ 411 h 518"/>
                <a:gd name="T78" fmla="*/ 67 w 302"/>
                <a:gd name="T79" fmla="*/ 428 h 518"/>
                <a:gd name="T80" fmla="*/ 75 w 302"/>
                <a:gd name="T81" fmla="*/ 442 h 518"/>
                <a:gd name="T82" fmla="*/ 88 w 302"/>
                <a:gd name="T83" fmla="*/ 450 h 518"/>
                <a:gd name="T84" fmla="*/ 105 w 302"/>
                <a:gd name="T85" fmla="*/ 460 h 518"/>
                <a:gd name="T86" fmla="*/ 192 w 302"/>
                <a:gd name="T87" fmla="*/ 359 h 518"/>
                <a:gd name="T88" fmla="*/ 195 w 302"/>
                <a:gd name="T89" fmla="*/ 361 h 518"/>
                <a:gd name="T90" fmla="*/ 139 w 302"/>
                <a:gd name="T91" fmla="*/ 482 h 518"/>
                <a:gd name="T92" fmla="*/ 155 w 302"/>
                <a:gd name="T93" fmla="*/ 493 h 518"/>
                <a:gd name="T94" fmla="*/ 168 w 302"/>
                <a:gd name="T95" fmla="*/ 502 h 518"/>
                <a:gd name="T96" fmla="*/ 184 w 302"/>
                <a:gd name="T97" fmla="*/ 504 h 518"/>
                <a:gd name="T98" fmla="*/ 204 w 302"/>
                <a:gd name="T99" fmla="*/ 506 h 518"/>
                <a:gd name="T100" fmla="*/ 240 w 302"/>
                <a:gd name="T101" fmla="*/ 378 h 518"/>
                <a:gd name="T102" fmla="*/ 244 w 302"/>
                <a:gd name="T103" fmla="*/ 378 h 518"/>
                <a:gd name="T104" fmla="*/ 243 w 302"/>
                <a:gd name="T105" fmla="*/ 512 h 518"/>
                <a:gd name="T106" fmla="*/ 263 w 302"/>
                <a:gd name="T107" fmla="*/ 515 h 518"/>
                <a:gd name="T108" fmla="*/ 279 w 302"/>
                <a:gd name="T109" fmla="*/ 517 h 518"/>
                <a:gd name="T110" fmla="*/ 293 w 302"/>
                <a:gd name="T111" fmla="*/ 512 h 518"/>
                <a:gd name="T112" fmla="*/ 302 w 302"/>
                <a:gd name="T113" fmla="*/ 461 h 518"/>
                <a:gd name="T114" fmla="*/ 295 w 302"/>
                <a:gd name="T115" fmla="*/ 374 h 518"/>
                <a:gd name="T116" fmla="*/ 171 w 302"/>
                <a:gd name="T117" fmla="*/ 245 h 518"/>
                <a:gd name="T118" fmla="*/ 302 w 302"/>
                <a:gd name="T119" fmla="*/ 133 h 518"/>
                <a:gd name="T120" fmla="*/ 286 w 302"/>
                <a:gd name="T121" fmla="*/ 142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" h="518">
                  <a:moveTo>
                    <a:pt x="300" y="7"/>
                  </a:move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02" y="461"/>
                    <a:pt x="302" y="461"/>
                    <a:pt x="302" y="461"/>
                  </a:cubicBezTo>
                  <a:cubicBezTo>
                    <a:pt x="302" y="445"/>
                    <a:pt x="302" y="445"/>
                    <a:pt x="302" y="44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02" y="410"/>
                    <a:pt x="302" y="410"/>
                    <a:pt x="302" y="410"/>
                  </a:cubicBezTo>
                  <a:cubicBezTo>
                    <a:pt x="302" y="398"/>
                    <a:pt x="302" y="398"/>
                    <a:pt x="302" y="398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02" y="378"/>
                    <a:pt x="302" y="378"/>
                    <a:pt x="302" y="378"/>
                  </a:cubicBezTo>
                  <a:cubicBezTo>
                    <a:pt x="302" y="336"/>
                    <a:pt x="302" y="336"/>
                    <a:pt x="302" y="336"/>
                  </a:cubicBezTo>
                  <a:cubicBezTo>
                    <a:pt x="285" y="346"/>
                    <a:pt x="264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84" y="174"/>
                    <a:pt x="293" y="177"/>
                    <a:pt x="302" y="182"/>
                  </a:cubicBezTo>
                  <a:cubicBezTo>
                    <a:pt x="302" y="147"/>
                    <a:pt x="302" y="147"/>
                    <a:pt x="302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02" y="133"/>
                    <a:pt x="302" y="133"/>
                    <a:pt x="302" y="133"/>
                  </a:cubicBezTo>
                  <a:cubicBezTo>
                    <a:pt x="302" y="122"/>
                    <a:pt x="302" y="122"/>
                    <a:pt x="302" y="122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02" y="94"/>
                    <a:pt x="302" y="94"/>
                    <a:pt x="302" y="94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2" y="24"/>
                    <a:pt x="302" y="24"/>
                    <a:pt x="302" y="24"/>
                  </a:cubicBezTo>
                  <a:cubicBezTo>
                    <a:pt x="302" y="4"/>
                    <a:pt x="302" y="4"/>
                    <a:pt x="302" y="4"/>
                  </a:cubicBezTo>
                  <a:cubicBezTo>
                    <a:pt x="301" y="5"/>
                    <a:pt x="300" y="6"/>
                    <a:pt x="30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14110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9">
            <a:extLst>
              <a:ext uri="{FF2B5EF4-FFF2-40B4-BE49-F238E27FC236}">
                <a16:creationId xmlns:a16="http://schemas.microsoft.com/office/drawing/2014/main" id="{D23EE291-CCF9-439B-B6B7-227665F374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9926BE-0D9D-4400-A90E-88C8BB726B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9724" y="4238205"/>
            <a:ext cx="5195339" cy="992788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55437E"/>
                </a:solidFill>
              </a:defRPr>
            </a:lvl1pPr>
            <a:lvl2pPr marL="0" indent="0" algn="l">
              <a:buNone/>
              <a:defRPr sz="2000" b="0">
                <a:solidFill>
                  <a:srgbClr val="55437E"/>
                </a:solidFill>
              </a:defRPr>
            </a:lvl2pPr>
            <a:lvl3pPr marL="0" indent="0" algn="l">
              <a:buNone/>
              <a:defRPr sz="2000" b="0">
                <a:solidFill>
                  <a:srgbClr val="55437E"/>
                </a:solidFill>
              </a:defRPr>
            </a:lvl3pPr>
            <a:lvl4pPr marL="0" indent="0" algn="l">
              <a:buNone/>
              <a:defRPr sz="2000" b="0">
                <a:solidFill>
                  <a:srgbClr val="55437E"/>
                </a:solidFill>
              </a:defRPr>
            </a:lvl4pPr>
            <a:lvl5pPr marL="0" indent="0" algn="l">
              <a:buNone/>
              <a:defRPr sz="2000" b="0">
                <a:solidFill>
                  <a:srgbClr val="55437E"/>
                </a:solidFill>
              </a:defRPr>
            </a:lvl5pPr>
            <a:lvl6pPr marL="0" indent="0" algn="l">
              <a:buNone/>
              <a:defRPr sz="2000" b="0">
                <a:solidFill>
                  <a:srgbClr val="55437E"/>
                </a:solidFill>
              </a:defRPr>
            </a:lvl6pPr>
            <a:lvl7pPr marL="0" indent="0" algn="l">
              <a:buNone/>
              <a:defRPr sz="2000" b="0">
                <a:solidFill>
                  <a:srgbClr val="55437E"/>
                </a:solidFill>
              </a:defRPr>
            </a:lvl7pPr>
            <a:lvl8pPr marL="0" indent="0" algn="l">
              <a:buNone/>
              <a:defRPr sz="2000" b="0">
                <a:solidFill>
                  <a:srgbClr val="55437E"/>
                </a:solidFill>
              </a:defRPr>
            </a:lvl8pPr>
            <a:lvl9pPr marL="0" indent="0" algn="l">
              <a:buNone/>
              <a:defRPr sz="2000" b="0">
                <a:solidFill>
                  <a:srgbClr val="55437E"/>
                </a:solidFill>
              </a:defRPr>
            </a:lvl9pPr>
          </a:lstStyle>
          <a:p>
            <a:r>
              <a:rPr lang="en-US" dirty="0"/>
              <a:t>Click to add subtitle 1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6FDE619-A8FC-4AAE-B02B-476D7475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725" y="1367623"/>
            <a:ext cx="5725622" cy="2590980"/>
          </a:xfrm>
        </p:spPr>
        <p:txBody>
          <a:bodyPr/>
          <a:lstStyle>
            <a:lvl1pPr>
              <a:defRPr sz="6000">
                <a:solidFill>
                  <a:srgbClr val="55437E"/>
                </a:solidFill>
              </a:defRPr>
            </a:lvl1pPr>
          </a:lstStyle>
          <a:p>
            <a:r>
              <a:rPr lang="en-US" dirty="0"/>
              <a:t>Section Header</a:t>
            </a:r>
            <a:endParaRPr lang="en-GB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C5D1099-1CF9-4206-91A1-A0D7E12491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206432" y="823684"/>
            <a:ext cx="4985568" cy="5210632"/>
            <a:chOff x="2603" y="864"/>
            <a:chExt cx="2481" cy="2593"/>
          </a:xfrm>
          <a:solidFill>
            <a:schemeClr val="accent2">
              <a:alpha val="1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C7B197-D25B-440D-B2E3-9035373E14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1" y="2171"/>
              <a:ext cx="652" cy="654"/>
            </a:xfrm>
            <a:custGeom>
              <a:avLst/>
              <a:gdLst>
                <a:gd name="T0" fmla="*/ 158 w 275"/>
                <a:gd name="T1" fmla="*/ 11 h 274"/>
                <a:gd name="T2" fmla="*/ 12 w 275"/>
                <a:gd name="T3" fmla="*/ 116 h 274"/>
                <a:gd name="T4" fmla="*/ 116 w 275"/>
                <a:gd name="T5" fmla="*/ 262 h 274"/>
                <a:gd name="T6" fmla="*/ 263 w 275"/>
                <a:gd name="T7" fmla="*/ 158 h 274"/>
                <a:gd name="T8" fmla="*/ 158 w 275"/>
                <a:gd name="T9" fmla="*/ 11 h 274"/>
                <a:gd name="T10" fmla="*/ 86 w 275"/>
                <a:gd name="T11" fmla="*/ 135 h 274"/>
                <a:gd name="T12" fmla="*/ 72 w 275"/>
                <a:gd name="T13" fmla="*/ 126 h 274"/>
                <a:gd name="T14" fmla="*/ 88 w 275"/>
                <a:gd name="T15" fmla="*/ 121 h 274"/>
                <a:gd name="T16" fmla="*/ 101 w 275"/>
                <a:gd name="T17" fmla="*/ 131 h 274"/>
                <a:gd name="T18" fmla="*/ 86 w 275"/>
                <a:gd name="T19" fmla="*/ 135 h 274"/>
                <a:gd name="T20" fmla="*/ 139 w 275"/>
                <a:gd name="T21" fmla="*/ 85 h 274"/>
                <a:gd name="T22" fmla="*/ 148 w 275"/>
                <a:gd name="T23" fmla="*/ 72 h 274"/>
                <a:gd name="T24" fmla="*/ 153 w 275"/>
                <a:gd name="T25" fmla="*/ 88 h 274"/>
                <a:gd name="T26" fmla="*/ 143 w 275"/>
                <a:gd name="T27" fmla="*/ 101 h 274"/>
                <a:gd name="T28" fmla="*/ 139 w 275"/>
                <a:gd name="T29" fmla="*/ 85 h 274"/>
                <a:gd name="T30" fmla="*/ 136 w 275"/>
                <a:gd name="T31" fmla="*/ 189 h 274"/>
                <a:gd name="T32" fmla="*/ 126 w 275"/>
                <a:gd name="T33" fmla="*/ 202 h 274"/>
                <a:gd name="T34" fmla="*/ 122 w 275"/>
                <a:gd name="T35" fmla="*/ 186 h 274"/>
                <a:gd name="T36" fmla="*/ 131 w 275"/>
                <a:gd name="T37" fmla="*/ 173 h 274"/>
                <a:gd name="T38" fmla="*/ 136 w 275"/>
                <a:gd name="T39" fmla="*/ 189 h 274"/>
                <a:gd name="T40" fmla="*/ 157 w 275"/>
                <a:gd name="T41" fmla="*/ 140 h 274"/>
                <a:gd name="T42" fmla="*/ 134 w 275"/>
                <a:gd name="T43" fmla="*/ 156 h 274"/>
                <a:gd name="T44" fmla="*/ 118 w 275"/>
                <a:gd name="T45" fmla="*/ 134 h 274"/>
                <a:gd name="T46" fmla="*/ 141 w 275"/>
                <a:gd name="T47" fmla="*/ 118 h 274"/>
                <a:gd name="T48" fmla="*/ 157 w 275"/>
                <a:gd name="T49" fmla="*/ 140 h 274"/>
                <a:gd name="T50" fmla="*/ 187 w 275"/>
                <a:gd name="T51" fmla="*/ 152 h 274"/>
                <a:gd name="T52" fmla="*/ 173 w 275"/>
                <a:gd name="T53" fmla="*/ 143 h 274"/>
                <a:gd name="T54" fmla="*/ 189 w 275"/>
                <a:gd name="T55" fmla="*/ 138 h 274"/>
                <a:gd name="T56" fmla="*/ 203 w 275"/>
                <a:gd name="T57" fmla="*/ 148 h 274"/>
                <a:gd name="T58" fmla="*/ 187 w 275"/>
                <a:gd name="T59" fmla="*/ 15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  <a:close/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close/>
                  <a:moveTo>
                    <a:pt x="139" y="85"/>
                  </a:moveTo>
                  <a:cubicBezTo>
                    <a:pt x="140" y="77"/>
                    <a:pt x="144" y="71"/>
                    <a:pt x="148" y="72"/>
                  </a:cubicBez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lose/>
                  <a:moveTo>
                    <a:pt x="136" y="189"/>
                  </a:moveTo>
                  <a:cubicBezTo>
                    <a:pt x="134" y="197"/>
                    <a:pt x="130" y="203"/>
                    <a:pt x="126" y="202"/>
                  </a:cubicBez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lose/>
                  <a:moveTo>
                    <a:pt x="157" y="140"/>
                  </a:moveTo>
                  <a:cubicBezTo>
                    <a:pt x="155" y="151"/>
                    <a:pt x="145" y="158"/>
                    <a:pt x="134" y="156"/>
                  </a:cubicBez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lose/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DFC70DD-CE9B-448C-AB19-F1547F8EBC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3" y="1539"/>
              <a:ext cx="1908" cy="1918"/>
            </a:xfrm>
            <a:custGeom>
              <a:avLst/>
              <a:gdLst>
                <a:gd name="T0" fmla="*/ 802 w 805"/>
                <a:gd name="T1" fmla="*/ 360 h 804"/>
                <a:gd name="T2" fmla="*/ 579 w 805"/>
                <a:gd name="T3" fmla="*/ 368 h 804"/>
                <a:gd name="T4" fmla="*/ 781 w 805"/>
                <a:gd name="T5" fmla="*/ 282 h 804"/>
                <a:gd name="T6" fmla="*/ 764 w 805"/>
                <a:gd name="T7" fmla="*/ 249 h 804"/>
                <a:gd name="T8" fmla="*/ 741 w 805"/>
                <a:gd name="T9" fmla="*/ 203 h 804"/>
                <a:gd name="T10" fmla="*/ 725 w 805"/>
                <a:gd name="T11" fmla="*/ 171 h 804"/>
                <a:gd name="T12" fmla="*/ 535 w 805"/>
                <a:gd name="T13" fmla="*/ 281 h 804"/>
                <a:gd name="T14" fmla="*/ 675 w 805"/>
                <a:gd name="T15" fmla="*/ 106 h 804"/>
                <a:gd name="T16" fmla="*/ 512 w 805"/>
                <a:gd name="T17" fmla="*/ 260 h 804"/>
                <a:gd name="T18" fmla="*/ 607 w 805"/>
                <a:gd name="T19" fmla="*/ 62 h 804"/>
                <a:gd name="T20" fmla="*/ 573 w 805"/>
                <a:gd name="T21" fmla="*/ 48 h 804"/>
                <a:gd name="T22" fmla="*/ 526 w 805"/>
                <a:gd name="T23" fmla="*/ 29 h 804"/>
                <a:gd name="T24" fmla="*/ 492 w 805"/>
                <a:gd name="T25" fmla="*/ 15 h 804"/>
                <a:gd name="T26" fmla="*/ 422 w 805"/>
                <a:gd name="T27" fmla="*/ 223 h 804"/>
                <a:gd name="T28" fmla="*/ 411 w 805"/>
                <a:gd name="T29" fmla="*/ 0 h 804"/>
                <a:gd name="T30" fmla="*/ 390 w 805"/>
                <a:gd name="T31" fmla="*/ 223 h 804"/>
                <a:gd name="T32" fmla="*/ 330 w 805"/>
                <a:gd name="T33" fmla="*/ 11 h 804"/>
                <a:gd name="T34" fmla="*/ 296 w 805"/>
                <a:gd name="T35" fmla="*/ 24 h 804"/>
                <a:gd name="T36" fmla="*/ 248 w 805"/>
                <a:gd name="T37" fmla="*/ 41 h 804"/>
                <a:gd name="T38" fmla="*/ 213 w 805"/>
                <a:gd name="T39" fmla="*/ 53 h 804"/>
                <a:gd name="T40" fmla="*/ 299 w 805"/>
                <a:gd name="T41" fmla="*/ 255 h 804"/>
                <a:gd name="T42" fmla="*/ 143 w 805"/>
                <a:gd name="T43" fmla="*/ 94 h 804"/>
                <a:gd name="T44" fmla="*/ 275 w 805"/>
                <a:gd name="T45" fmla="*/ 275 h 804"/>
                <a:gd name="T46" fmla="*/ 90 w 805"/>
                <a:gd name="T47" fmla="*/ 156 h 804"/>
                <a:gd name="T48" fmla="*/ 73 w 805"/>
                <a:gd name="T49" fmla="*/ 189 h 804"/>
                <a:gd name="T50" fmla="*/ 48 w 805"/>
                <a:gd name="T51" fmla="*/ 233 h 804"/>
                <a:gd name="T52" fmla="*/ 30 w 805"/>
                <a:gd name="T53" fmla="*/ 265 h 804"/>
                <a:gd name="T54" fmla="*/ 228 w 805"/>
                <a:gd name="T55" fmla="*/ 360 h 804"/>
                <a:gd name="T56" fmla="*/ 10 w 805"/>
                <a:gd name="T57" fmla="*/ 338 h 804"/>
                <a:gd name="T58" fmla="*/ 10 w 805"/>
                <a:gd name="T59" fmla="*/ 375 h 804"/>
                <a:gd name="T60" fmla="*/ 10 w 805"/>
                <a:gd name="T61" fmla="*/ 426 h 804"/>
                <a:gd name="T62" fmla="*/ 10 w 805"/>
                <a:gd name="T63" fmla="*/ 463 h 804"/>
                <a:gd name="T64" fmla="*/ 229 w 805"/>
                <a:gd name="T65" fmla="*/ 450 h 804"/>
                <a:gd name="T66" fmla="*/ 25 w 805"/>
                <a:gd name="T67" fmla="*/ 543 h 804"/>
                <a:gd name="T68" fmla="*/ 240 w 805"/>
                <a:gd name="T69" fmla="*/ 479 h 804"/>
                <a:gd name="T70" fmla="*/ 66 w 805"/>
                <a:gd name="T71" fmla="*/ 613 h 804"/>
                <a:gd name="T72" fmla="*/ 90 w 805"/>
                <a:gd name="T73" fmla="*/ 641 h 804"/>
                <a:gd name="T74" fmla="*/ 124 w 805"/>
                <a:gd name="T75" fmla="*/ 679 h 804"/>
                <a:gd name="T76" fmla="*/ 148 w 805"/>
                <a:gd name="T77" fmla="*/ 707 h 804"/>
                <a:gd name="T78" fmla="*/ 304 w 805"/>
                <a:gd name="T79" fmla="*/ 552 h 804"/>
                <a:gd name="T80" fmla="*/ 212 w 805"/>
                <a:gd name="T81" fmla="*/ 757 h 804"/>
                <a:gd name="T82" fmla="*/ 332 w 805"/>
                <a:gd name="T83" fmla="*/ 567 h 804"/>
                <a:gd name="T84" fmla="*/ 290 w 805"/>
                <a:gd name="T85" fmla="*/ 783 h 804"/>
                <a:gd name="T86" fmla="*/ 326 w 805"/>
                <a:gd name="T87" fmla="*/ 787 h 804"/>
                <a:gd name="T88" fmla="*/ 389 w 805"/>
                <a:gd name="T89" fmla="*/ 581 h 804"/>
                <a:gd name="T90" fmla="*/ 408 w 805"/>
                <a:gd name="T91" fmla="*/ 804 h 804"/>
                <a:gd name="T92" fmla="*/ 421 w 805"/>
                <a:gd name="T93" fmla="*/ 581 h 804"/>
                <a:gd name="T94" fmla="*/ 488 w 805"/>
                <a:gd name="T95" fmla="*/ 790 h 804"/>
                <a:gd name="T96" fmla="*/ 522 w 805"/>
                <a:gd name="T97" fmla="*/ 776 h 804"/>
                <a:gd name="T98" fmla="*/ 570 w 805"/>
                <a:gd name="T99" fmla="*/ 757 h 804"/>
                <a:gd name="T100" fmla="*/ 604 w 805"/>
                <a:gd name="T101" fmla="*/ 744 h 804"/>
                <a:gd name="T102" fmla="*/ 511 w 805"/>
                <a:gd name="T103" fmla="*/ 545 h 804"/>
                <a:gd name="T104" fmla="*/ 672 w 805"/>
                <a:gd name="T105" fmla="*/ 700 h 804"/>
                <a:gd name="T106" fmla="*/ 534 w 805"/>
                <a:gd name="T107" fmla="*/ 524 h 804"/>
                <a:gd name="T108" fmla="*/ 723 w 805"/>
                <a:gd name="T109" fmla="*/ 636 h 804"/>
                <a:gd name="T110" fmla="*/ 739 w 805"/>
                <a:gd name="T111" fmla="*/ 604 h 804"/>
                <a:gd name="T112" fmla="*/ 763 w 805"/>
                <a:gd name="T113" fmla="*/ 558 h 804"/>
                <a:gd name="T114" fmla="*/ 780 w 805"/>
                <a:gd name="T115" fmla="*/ 526 h 804"/>
                <a:gd name="T116" fmla="*/ 578 w 805"/>
                <a:gd name="T117" fmla="*/ 438 h 804"/>
                <a:gd name="T118" fmla="*/ 796 w 805"/>
                <a:gd name="T119" fmla="*/ 452 h 804"/>
                <a:gd name="T120" fmla="*/ 795 w 805"/>
                <a:gd name="T121" fmla="*/ 415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795" y="392"/>
                  </a:move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7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2" y="277"/>
                    <a:pt x="532" y="277"/>
                    <a:pt x="532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lnTo>
                    <a:pt x="795" y="392"/>
                  </a:lnTo>
                  <a:close/>
                  <a:moveTo>
                    <a:pt x="533" y="424"/>
                  </a:moveTo>
                  <a:cubicBezTo>
                    <a:pt x="521" y="496"/>
                    <a:pt x="453" y="545"/>
                    <a:pt x="381" y="532"/>
                  </a:cubicBez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6AD4550-4EC7-44EE-BE9D-729BD897D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9" y="1274"/>
              <a:ext cx="315" cy="415"/>
            </a:xfrm>
            <a:custGeom>
              <a:avLst/>
              <a:gdLst>
                <a:gd name="T0" fmla="*/ 38 w 133"/>
                <a:gd name="T1" fmla="*/ 18 h 174"/>
                <a:gd name="T2" fmla="*/ 4 w 133"/>
                <a:gd name="T3" fmla="*/ 73 h 174"/>
                <a:gd name="T4" fmla="*/ 18 w 133"/>
                <a:gd name="T5" fmla="*/ 136 h 174"/>
                <a:gd name="T6" fmla="*/ 74 w 133"/>
                <a:gd name="T7" fmla="*/ 171 h 174"/>
                <a:gd name="T8" fmla="*/ 131 w 133"/>
                <a:gd name="T9" fmla="*/ 160 h 174"/>
                <a:gd name="T10" fmla="*/ 131 w 133"/>
                <a:gd name="T11" fmla="*/ 14 h 174"/>
                <a:gd name="T12" fmla="*/ 102 w 133"/>
                <a:gd name="T13" fmla="*/ 3 h 174"/>
                <a:gd name="T14" fmla="*/ 38 w 133"/>
                <a:gd name="T15" fmla="*/ 18 h 174"/>
                <a:gd name="T16" fmla="*/ 57 w 133"/>
                <a:gd name="T17" fmla="*/ 116 h 174"/>
                <a:gd name="T18" fmla="*/ 44 w 133"/>
                <a:gd name="T19" fmla="*/ 118 h 174"/>
                <a:gd name="T20" fmla="*/ 51 w 133"/>
                <a:gd name="T21" fmla="*/ 106 h 174"/>
                <a:gd name="T22" fmla="*/ 64 w 133"/>
                <a:gd name="T23" fmla="*/ 104 h 174"/>
                <a:gd name="T24" fmla="*/ 57 w 133"/>
                <a:gd name="T25" fmla="*/ 116 h 174"/>
                <a:gd name="T26" fmla="*/ 59 w 133"/>
                <a:gd name="T27" fmla="*/ 57 h 174"/>
                <a:gd name="T28" fmla="*/ 57 w 133"/>
                <a:gd name="T29" fmla="*/ 44 h 174"/>
                <a:gd name="T30" fmla="*/ 68 w 133"/>
                <a:gd name="T31" fmla="*/ 50 h 174"/>
                <a:gd name="T32" fmla="*/ 71 w 133"/>
                <a:gd name="T33" fmla="*/ 63 h 174"/>
                <a:gd name="T34" fmla="*/ 59 w 133"/>
                <a:gd name="T35" fmla="*/ 57 h 174"/>
                <a:gd name="T36" fmla="*/ 118 w 133"/>
                <a:gd name="T37" fmla="*/ 59 h 174"/>
                <a:gd name="T38" fmla="*/ 131 w 133"/>
                <a:gd name="T39" fmla="*/ 56 h 174"/>
                <a:gd name="T40" fmla="*/ 124 w 133"/>
                <a:gd name="T41" fmla="*/ 68 h 174"/>
                <a:gd name="T42" fmla="*/ 111 w 133"/>
                <a:gd name="T43" fmla="*/ 70 h 174"/>
                <a:gd name="T44" fmla="*/ 118 w 133"/>
                <a:gd name="T45" fmla="*/ 59 h 174"/>
                <a:gd name="T46" fmla="*/ 105 w 133"/>
                <a:gd name="T47" fmla="*/ 111 h 174"/>
                <a:gd name="T48" fmla="*/ 116 w 133"/>
                <a:gd name="T49" fmla="*/ 117 h 174"/>
                <a:gd name="T50" fmla="*/ 118 w 133"/>
                <a:gd name="T51" fmla="*/ 130 h 174"/>
                <a:gd name="T52" fmla="*/ 107 w 133"/>
                <a:gd name="T53" fmla="*/ 124 h 174"/>
                <a:gd name="T54" fmla="*/ 105 w 133"/>
                <a:gd name="T55" fmla="*/ 111 h 174"/>
                <a:gd name="T56" fmla="*/ 97 w 133"/>
                <a:gd name="T57" fmla="*/ 100 h 174"/>
                <a:gd name="T58" fmla="*/ 75 w 133"/>
                <a:gd name="T59" fmla="*/ 96 h 174"/>
                <a:gd name="T60" fmla="*/ 78 w 133"/>
                <a:gd name="T61" fmla="*/ 74 h 174"/>
                <a:gd name="T62" fmla="*/ 100 w 133"/>
                <a:gd name="T63" fmla="*/ 78 h 174"/>
                <a:gd name="T64" fmla="*/ 97 w 133"/>
                <a:gd name="T65" fmla="*/ 10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74">
                  <a:moveTo>
                    <a:pt x="38" y="18"/>
                  </a:move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4" y="174"/>
                    <a:pt x="114" y="170"/>
                    <a:pt x="131" y="160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22" y="9"/>
                    <a:pt x="112" y="5"/>
                    <a:pt x="102" y="3"/>
                  </a:cubicBezTo>
                  <a:cubicBezTo>
                    <a:pt x="79" y="0"/>
                    <a:pt x="57" y="5"/>
                    <a:pt x="38" y="18"/>
                  </a:cubicBezTo>
                  <a:close/>
                  <a:moveTo>
                    <a:pt x="57" y="116"/>
                  </a:moveTo>
                  <a:cubicBezTo>
                    <a:pt x="52" y="119"/>
                    <a:pt x="46" y="120"/>
                    <a:pt x="44" y="118"/>
                  </a:cubicBez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lose/>
                  <a:moveTo>
                    <a:pt x="59" y="57"/>
                  </a:move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lose/>
                  <a:moveTo>
                    <a:pt x="118" y="59"/>
                  </a:move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cubicBezTo>
                    <a:pt x="110" y="67"/>
                    <a:pt x="112" y="62"/>
                    <a:pt x="118" y="59"/>
                  </a:cubicBezTo>
                  <a:close/>
                  <a:moveTo>
                    <a:pt x="105" y="111"/>
                  </a:move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cubicBezTo>
                    <a:pt x="103" y="119"/>
                    <a:pt x="102" y="113"/>
                    <a:pt x="105" y="111"/>
                  </a:cubicBezTo>
                  <a:close/>
                  <a:moveTo>
                    <a:pt x="97" y="100"/>
                  </a:moveTo>
                  <a:cubicBezTo>
                    <a:pt x="90" y="105"/>
                    <a:pt x="80" y="103"/>
                    <a:pt x="75" y="96"/>
                  </a:cubicBez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CF36EF5-887C-4036-91CC-CE9372DBF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4" y="864"/>
              <a:ext cx="715" cy="1235"/>
            </a:xfrm>
            <a:custGeom>
              <a:avLst/>
              <a:gdLst>
                <a:gd name="T0" fmla="*/ 288 w 302"/>
                <a:gd name="T1" fmla="*/ 5 h 518"/>
                <a:gd name="T2" fmla="*/ 268 w 302"/>
                <a:gd name="T3" fmla="*/ 6 h 518"/>
                <a:gd name="T4" fmla="*/ 256 w 302"/>
                <a:gd name="T5" fmla="*/ 139 h 518"/>
                <a:gd name="T6" fmla="*/ 252 w 302"/>
                <a:gd name="T7" fmla="*/ 139 h 518"/>
                <a:gd name="T8" fmla="*/ 228 w 302"/>
                <a:gd name="T9" fmla="*/ 8 h 518"/>
                <a:gd name="T10" fmla="*/ 208 w 302"/>
                <a:gd name="T11" fmla="*/ 8 h 518"/>
                <a:gd name="T12" fmla="*/ 193 w 302"/>
                <a:gd name="T13" fmla="*/ 9 h 518"/>
                <a:gd name="T14" fmla="*/ 179 w 302"/>
                <a:gd name="T15" fmla="*/ 16 h 518"/>
                <a:gd name="T16" fmla="*/ 161 w 302"/>
                <a:gd name="T17" fmla="*/ 26 h 518"/>
                <a:gd name="T18" fmla="*/ 205 w 302"/>
                <a:gd name="T19" fmla="*/ 151 h 518"/>
                <a:gd name="T20" fmla="*/ 202 w 302"/>
                <a:gd name="T21" fmla="*/ 153 h 518"/>
                <a:gd name="T22" fmla="*/ 126 w 302"/>
                <a:gd name="T23" fmla="*/ 44 h 518"/>
                <a:gd name="T24" fmla="*/ 107 w 302"/>
                <a:gd name="T25" fmla="*/ 53 h 518"/>
                <a:gd name="T26" fmla="*/ 93 w 302"/>
                <a:gd name="T27" fmla="*/ 60 h 518"/>
                <a:gd name="T28" fmla="*/ 84 w 302"/>
                <a:gd name="T29" fmla="*/ 72 h 518"/>
                <a:gd name="T30" fmla="*/ 72 w 302"/>
                <a:gd name="T31" fmla="*/ 88 h 518"/>
                <a:gd name="T32" fmla="*/ 165 w 302"/>
                <a:gd name="T33" fmla="*/ 184 h 518"/>
                <a:gd name="T34" fmla="*/ 163 w 302"/>
                <a:gd name="T35" fmla="*/ 186 h 518"/>
                <a:gd name="T36" fmla="*/ 48 w 302"/>
                <a:gd name="T37" fmla="*/ 120 h 518"/>
                <a:gd name="T38" fmla="*/ 35 w 302"/>
                <a:gd name="T39" fmla="*/ 135 h 518"/>
                <a:gd name="T40" fmla="*/ 25 w 302"/>
                <a:gd name="T41" fmla="*/ 147 h 518"/>
                <a:gd name="T42" fmla="*/ 22 w 302"/>
                <a:gd name="T43" fmla="*/ 163 h 518"/>
                <a:gd name="T44" fmla="*/ 18 w 302"/>
                <a:gd name="T45" fmla="*/ 182 h 518"/>
                <a:gd name="T46" fmla="*/ 142 w 302"/>
                <a:gd name="T47" fmla="*/ 230 h 518"/>
                <a:gd name="T48" fmla="*/ 141 w 302"/>
                <a:gd name="T49" fmla="*/ 234 h 518"/>
                <a:gd name="T50" fmla="*/ 9 w 302"/>
                <a:gd name="T51" fmla="*/ 221 h 518"/>
                <a:gd name="T52" fmla="*/ 4 w 302"/>
                <a:gd name="T53" fmla="*/ 241 h 518"/>
                <a:gd name="T54" fmla="*/ 0 w 302"/>
                <a:gd name="T55" fmla="*/ 256 h 518"/>
                <a:gd name="T56" fmla="*/ 3 w 302"/>
                <a:gd name="T57" fmla="*/ 271 h 518"/>
                <a:gd name="T58" fmla="*/ 8 w 302"/>
                <a:gd name="T59" fmla="*/ 291 h 518"/>
                <a:gd name="T60" fmla="*/ 140 w 302"/>
                <a:gd name="T61" fmla="*/ 282 h 518"/>
                <a:gd name="T62" fmla="*/ 141 w 302"/>
                <a:gd name="T63" fmla="*/ 285 h 518"/>
                <a:gd name="T64" fmla="*/ 16 w 302"/>
                <a:gd name="T65" fmla="*/ 330 h 518"/>
                <a:gd name="T66" fmla="*/ 19 w 302"/>
                <a:gd name="T67" fmla="*/ 350 h 518"/>
                <a:gd name="T68" fmla="*/ 22 w 302"/>
                <a:gd name="T69" fmla="*/ 365 h 518"/>
                <a:gd name="T70" fmla="*/ 32 w 302"/>
                <a:gd name="T71" fmla="*/ 377 h 518"/>
                <a:gd name="T72" fmla="*/ 44 w 302"/>
                <a:gd name="T73" fmla="*/ 393 h 518"/>
                <a:gd name="T74" fmla="*/ 161 w 302"/>
                <a:gd name="T75" fmla="*/ 329 h 518"/>
                <a:gd name="T76" fmla="*/ 56 w 302"/>
                <a:gd name="T77" fmla="*/ 411 h 518"/>
                <a:gd name="T78" fmla="*/ 67 w 302"/>
                <a:gd name="T79" fmla="*/ 428 h 518"/>
                <a:gd name="T80" fmla="*/ 75 w 302"/>
                <a:gd name="T81" fmla="*/ 442 h 518"/>
                <a:gd name="T82" fmla="*/ 88 w 302"/>
                <a:gd name="T83" fmla="*/ 450 h 518"/>
                <a:gd name="T84" fmla="*/ 105 w 302"/>
                <a:gd name="T85" fmla="*/ 460 h 518"/>
                <a:gd name="T86" fmla="*/ 192 w 302"/>
                <a:gd name="T87" fmla="*/ 359 h 518"/>
                <a:gd name="T88" fmla="*/ 195 w 302"/>
                <a:gd name="T89" fmla="*/ 361 h 518"/>
                <a:gd name="T90" fmla="*/ 139 w 302"/>
                <a:gd name="T91" fmla="*/ 482 h 518"/>
                <a:gd name="T92" fmla="*/ 155 w 302"/>
                <a:gd name="T93" fmla="*/ 493 h 518"/>
                <a:gd name="T94" fmla="*/ 168 w 302"/>
                <a:gd name="T95" fmla="*/ 502 h 518"/>
                <a:gd name="T96" fmla="*/ 184 w 302"/>
                <a:gd name="T97" fmla="*/ 504 h 518"/>
                <a:gd name="T98" fmla="*/ 204 w 302"/>
                <a:gd name="T99" fmla="*/ 506 h 518"/>
                <a:gd name="T100" fmla="*/ 240 w 302"/>
                <a:gd name="T101" fmla="*/ 378 h 518"/>
                <a:gd name="T102" fmla="*/ 244 w 302"/>
                <a:gd name="T103" fmla="*/ 378 h 518"/>
                <a:gd name="T104" fmla="*/ 243 w 302"/>
                <a:gd name="T105" fmla="*/ 512 h 518"/>
                <a:gd name="T106" fmla="*/ 263 w 302"/>
                <a:gd name="T107" fmla="*/ 515 h 518"/>
                <a:gd name="T108" fmla="*/ 279 w 302"/>
                <a:gd name="T109" fmla="*/ 517 h 518"/>
                <a:gd name="T110" fmla="*/ 293 w 302"/>
                <a:gd name="T111" fmla="*/ 512 h 518"/>
                <a:gd name="T112" fmla="*/ 302 w 302"/>
                <a:gd name="T113" fmla="*/ 461 h 518"/>
                <a:gd name="T114" fmla="*/ 295 w 302"/>
                <a:gd name="T115" fmla="*/ 374 h 518"/>
                <a:gd name="T116" fmla="*/ 171 w 302"/>
                <a:gd name="T117" fmla="*/ 245 h 518"/>
                <a:gd name="T118" fmla="*/ 302 w 302"/>
                <a:gd name="T119" fmla="*/ 133 h 518"/>
                <a:gd name="T120" fmla="*/ 286 w 302"/>
                <a:gd name="T121" fmla="*/ 142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" h="518">
                  <a:moveTo>
                    <a:pt x="300" y="7"/>
                  </a:move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02" y="461"/>
                    <a:pt x="302" y="461"/>
                    <a:pt x="302" y="461"/>
                  </a:cubicBezTo>
                  <a:cubicBezTo>
                    <a:pt x="302" y="445"/>
                    <a:pt x="302" y="445"/>
                    <a:pt x="302" y="44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02" y="410"/>
                    <a:pt x="302" y="410"/>
                    <a:pt x="302" y="410"/>
                  </a:cubicBezTo>
                  <a:cubicBezTo>
                    <a:pt x="302" y="398"/>
                    <a:pt x="302" y="398"/>
                    <a:pt x="302" y="398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02" y="378"/>
                    <a:pt x="302" y="378"/>
                    <a:pt x="302" y="378"/>
                  </a:cubicBezTo>
                  <a:cubicBezTo>
                    <a:pt x="302" y="336"/>
                    <a:pt x="302" y="336"/>
                    <a:pt x="302" y="336"/>
                  </a:cubicBezTo>
                  <a:cubicBezTo>
                    <a:pt x="285" y="346"/>
                    <a:pt x="264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84" y="174"/>
                    <a:pt x="293" y="177"/>
                    <a:pt x="302" y="182"/>
                  </a:cubicBezTo>
                  <a:cubicBezTo>
                    <a:pt x="302" y="147"/>
                    <a:pt x="302" y="147"/>
                    <a:pt x="302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02" y="133"/>
                    <a:pt x="302" y="133"/>
                    <a:pt x="302" y="133"/>
                  </a:cubicBezTo>
                  <a:cubicBezTo>
                    <a:pt x="302" y="122"/>
                    <a:pt x="302" y="122"/>
                    <a:pt x="302" y="122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02" y="94"/>
                    <a:pt x="302" y="94"/>
                    <a:pt x="302" y="94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2" y="24"/>
                    <a:pt x="302" y="24"/>
                    <a:pt x="302" y="24"/>
                  </a:cubicBezTo>
                  <a:cubicBezTo>
                    <a:pt x="302" y="4"/>
                    <a:pt x="302" y="4"/>
                    <a:pt x="302" y="4"/>
                  </a:cubicBezTo>
                  <a:cubicBezTo>
                    <a:pt x="301" y="5"/>
                    <a:pt x="300" y="6"/>
                    <a:pt x="30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05E712-A19D-41F2-9C7E-584F3A457C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0F6E5-72C8-433B-931A-121F0357A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and floa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3261037-D45B-4E11-9F49-85E7F71D81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on central icon to add picture, or select ‘Insert &gt; Pictures’, or drag and drop from </a:t>
            </a:r>
            <a:r>
              <a:rPr lang="en-US"/>
              <a:t>File Explorer.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64418" y="6175374"/>
            <a:ext cx="25842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5AE29E-9FC9-4682-B1BF-B530FBF6C74B}" type="datetimeFigureOut">
              <a:rPr lang="en-GB" smtClean="0"/>
              <a:pPr/>
              <a:t>14/06/2024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399DAD4-A874-4EAB-AB3C-820568E6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5"/>
            <a:ext cx="3835400" cy="1975908"/>
          </a:xfrm>
          <a:solidFill>
            <a:schemeClr val="bg1">
              <a:alpha val="80000"/>
            </a:schemeClr>
          </a:solidFill>
        </p:spPr>
        <p:txBody>
          <a:bodyPr lIns="216000" tIns="216000" rIns="216000" bIns="21600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text, move and resize as required.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582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62999D-9911-422B-841B-2E81E651C89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266432" y="250882"/>
            <a:ext cx="4533614" cy="6185372"/>
            <a:chOff x="2348" y="122"/>
            <a:chExt cx="2989" cy="4078"/>
          </a:xfrm>
          <a:solidFill>
            <a:schemeClr val="bg1">
              <a:alpha val="16000"/>
            </a:schemeClr>
          </a:solidFill>
        </p:grpSpPr>
        <p:sp>
          <p:nvSpPr>
            <p:cNvPr id="5" name="Freeform 61">
              <a:extLst>
                <a:ext uri="{FF2B5EF4-FFF2-40B4-BE49-F238E27FC236}">
                  <a16:creationId xmlns:a16="http://schemas.microsoft.com/office/drawing/2014/main" id="{E10AB9B6-F9CB-42B2-BDA2-7B95203A81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" y="1633"/>
              <a:ext cx="651" cy="653"/>
            </a:xfrm>
            <a:custGeom>
              <a:avLst/>
              <a:gdLst>
                <a:gd name="T0" fmla="*/ 86 w 275"/>
                <a:gd name="T1" fmla="*/ 135 h 274"/>
                <a:gd name="T2" fmla="*/ 72 w 275"/>
                <a:gd name="T3" fmla="*/ 126 h 274"/>
                <a:gd name="T4" fmla="*/ 88 w 275"/>
                <a:gd name="T5" fmla="*/ 121 h 274"/>
                <a:gd name="T6" fmla="*/ 101 w 275"/>
                <a:gd name="T7" fmla="*/ 131 h 274"/>
                <a:gd name="T8" fmla="*/ 86 w 275"/>
                <a:gd name="T9" fmla="*/ 135 h 274"/>
                <a:gd name="T10" fmla="*/ 134 w 275"/>
                <a:gd name="T11" fmla="*/ 156 h 274"/>
                <a:gd name="T12" fmla="*/ 118 w 275"/>
                <a:gd name="T13" fmla="*/ 134 h 274"/>
                <a:gd name="T14" fmla="*/ 141 w 275"/>
                <a:gd name="T15" fmla="*/ 118 h 274"/>
                <a:gd name="T16" fmla="*/ 157 w 275"/>
                <a:gd name="T17" fmla="*/ 140 h 274"/>
                <a:gd name="T18" fmla="*/ 134 w 275"/>
                <a:gd name="T19" fmla="*/ 156 h 274"/>
                <a:gd name="T20" fmla="*/ 126 w 275"/>
                <a:gd name="T21" fmla="*/ 202 h 274"/>
                <a:gd name="T22" fmla="*/ 122 w 275"/>
                <a:gd name="T23" fmla="*/ 186 h 274"/>
                <a:gd name="T24" fmla="*/ 131 w 275"/>
                <a:gd name="T25" fmla="*/ 173 h 274"/>
                <a:gd name="T26" fmla="*/ 136 w 275"/>
                <a:gd name="T27" fmla="*/ 189 h 274"/>
                <a:gd name="T28" fmla="*/ 126 w 275"/>
                <a:gd name="T29" fmla="*/ 202 h 274"/>
                <a:gd name="T30" fmla="*/ 187 w 275"/>
                <a:gd name="T31" fmla="*/ 152 h 274"/>
                <a:gd name="T32" fmla="*/ 173 w 275"/>
                <a:gd name="T33" fmla="*/ 143 h 274"/>
                <a:gd name="T34" fmla="*/ 189 w 275"/>
                <a:gd name="T35" fmla="*/ 138 h 274"/>
                <a:gd name="T36" fmla="*/ 203 w 275"/>
                <a:gd name="T37" fmla="*/ 148 h 274"/>
                <a:gd name="T38" fmla="*/ 187 w 275"/>
                <a:gd name="T39" fmla="*/ 152 h 274"/>
                <a:gd name="T40" fmla="*/ 148 w 275"/>
                <a:gd name="T41" fmla="*/ 72 h 274"/>
                <a:gd name="T42" fmla="*/ 153 w 275"/>
                <a:gd name="T43" fmla="*/ 88 h 274"/>
                <a:gd name="T44" fmla="*/ 143 w 275"/>
                <a:gd name="T45" fmla="*/ 101 h 274"/>
                <a:gd name="T46" fmla="*/ 139 w 275"/>
                <a:gd name="T47" fmla="*/ 85 h 274"/>
                <a:gd name="T48" fmla="*/ 148 w 275"/>
                <a:gd name="T49" fmla="*/ 72 h 274"/>
                <a:gd name="T50" fmla="*/ 158 w 275"/>
                <a:gd name="T51" fmla="*/ 11 h 274"/>
                <a:gd name="T52" fmla="*/ 12 w 275"/>
                <a:gd name="T53" fmla="*/ 116 h 274"/>
                <a:gd name="T54" fmla="*/ 116 w 275"/>
                <a:gd name="T55" fmla="*/ 262 h 274"/>
                <a:gd name="T56" fmla="*/ 263 w 275"/>
                <a:gd name="T57" fmla="*/ 158 h 274"/>
                <a:gd name="T58" fmla="*/ 158 w 275"/>
                <a:gd name="T59" fmla="*/ 1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moveTo>
                    <a:pt x="134" y="156"/>
                  </a:move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ubicBezTo>
                    <a:pt x="155" y="151"/>
                    <a:pt x="145" y="158"/>
                    <a:pt x="134" y="156"/>
                  </a:cubicBezTo>
                  <a:moveTo>
                    <a:pt x="126" y="202"/>
                  </a:move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ubicBezTo>
                    <a:pt x="134" y="197"/>
                    <a:pt x="130" y="203"/>
                    <a:pt x="126" y="202"/>
                  </a:cubicBezTo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moveTo>
                    <a:pt x="148" y="72"/>
                  </a:move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ubicBezTo>
                    <a:pt x="140" y="77"/>
                    <a:pt x="144" y="71"/>
                    <a:pt x="148" y="72"/>
                  </a:cubicBezTo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3F32B4ED-D4B1-4138-B7D1-44EDC2940A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8" y="1002"/>
              <a:ext cx="1907" cy="1916"/>
            </a:xfrm>
            <a:custGeom>
              <a:avLst/>
              <a:gdLst>
                <a:gd name="T0" fmla="*/ 223 w 805"/>
                <a:gd name="T1" fmla="*/ 391 h 804"/>
                <a:gd name="T2" fmla="*/ 6 w 805"/>
                <a:gd name="T3" fmla="*/ 424 h 804"/>
                <a:gd name="T4" fmla="*/ 14 w 805"/>
                <a:gd name="T5" fmla="*/ 460 h 804"/>
                <a:gd name="T6" fmla="*/ 25 w 805"/>
                <a:gd name="T7" fmla="*/ 510 h 804"/>
                <a:gd name="T8" fmla="*/ 32 w 805"/>
                <a:gd name="T9" fmla="*/ 546 h 804"/>
                <a:gd name="T10" fmla="*/ 244 w 805"/>
                <a:gd name="T11" fmla="*/ 486 h 804"/>
                <a:gd name="T12" fmla="*/ 65 w 805"/>
                <a:gd name="T13" fmla="*/ 620 h 804"/>
                <a:gd name="T14" fmla="*/ 261 w 805"/>
                <a:gd name="T15" fmla="*/ 512 h 804"/>
                <a:gd name="T16" fmla="*/ 119 w 805"/>
                <a:gd name="T17" fmla="*/ 681 h 804"/>
                <a:gd name="T18" fmla="*/ 149 w 805"/>
                <a:gd name="T19" fmla="*/ 702 h 804"/>
                <a:gd name="T20" fmla="*/ 190 w 805"/>
                <a:gd name="T21" fmla="*/ 733 h 804"/>
                <a:gd name="T22" fmla="*/ 220 w 805"/>
                <a:gd name="T23" fmla="*/ 755 h 804"/>
                <a:gd name="T24" fmla="*/ 339 w 805"/>
                <a:gd name="T25" fmla="*/ 570 h 804"/>
                <a:gd name="T26" fmla="*/ 293 w 805"/>
                <a:gd name="T27" fmla="*/ 789 h 804"/>
                <a:gd name="T28" fmla="*/ 369 w 805"/>
                <a:gd name="T29" fmla="*/ 578 h 804"/>
                <a:gd name="T30" fmla="*/ 377 w 805"/>
                <a:gd name="T31" fmla="*/ 794 h 804"/>
                <a:gd name="T32" fmla="*/ 413 w 805"/>
                <a:gd name="T33" fmla="*/ 799 h 804"/>
                <a:gd name="T34" fmla="*/ 428 w 805"/>
                <a:gd name="T35" fmla="*/ 580 h 804"/>
                <a:gd name="T36" fmla="*/ 494 w 805"/>
                <a:gd name="T37" fmla="*/ 794 h 804"/>
                <a:gd name="T38" fmla="*/ 458 w 805"/>
                <a:gd name="T39" fmla="*/ 572 h 804"/>
                <a:gd name="T40" fmla="*/ 569 w 805"/>
                <a:gd name="T41" fmla="*/ 762 h 804"/>
                <a:gd name="T42" fmla="*/ 600 w 805"/>
                <a:gd name="T43" fmla="*/ 742 h 804"/>
                <a:gd name="T44" fmla="*/ 642 w 805"/>
                <a:gd name="T45" fmla="*/ 713 h 804"/>
                <a:gd name="T46" fmla="*/ 673 w 805"/>
                <a:gd name="T47" fmla="*/ 693 h 804"/>
                <a:gd name="T48" fmla="*/ 539 w 805"/>
                <a:gd name="T49" fmla="*/ 518 h 804"/>
                <a:gd name="T50" fmla="*/ 730 w 805"/>
                <a:gd name="T51" fmla="*/ 635 h 804"/>
                <a:gd name="T52" fmla="*/ 557 w 805"/>
                <a:gd name="T53" fmla="*/ 493 h 804"/>
                <a:gd name="T54" fmla="*/ 766 w 805"/>
                <a:gd name="T55" fmla="*/ 562 h 804"/>
                <a:gd name="T56" fmla="*/ 775 w 805"/>
                <a:gd name="T57" fmla="*/ 526 h 804"/>
                <a:gd name="T58" fmla="*/ 788 w 805"/>
                <a:gd name="T59" fmla="*/ 477 h 804"/>
                <a:gd name="T60" fmla="*/ 802 w 805"/>
                <a:gd name="T61" fmla="*/ 447 h 804"/>
                <a:gd name="T62" fmla="*/ 582 w 805"/>
                <a:gd name="T63" fmla="*/ 407 h 804"/>
                <a:gd name="T64" fmla="*/ 798 w 805"/>
                <a:gd name="T65" fmla="*/ 366 h 804"/>
                <a:gd name="T66" fmla="*/ 789 w 805"/>
                <a:gd name="T67" fmla="*/ 331 h 804"/>
                <a:gd name="T68" fmla="*/ 776 w 805"/>
                <a:gd name="T69" fmla="*/ 281 h 804"/>
                <a:gd name="T70" fmla="*/ 767 w 805"/>
                <a:gd name="T71" fmla="*/ 245 h 804"/>
                <a:gd name="T72" fmla="*/ 558 w 805"/>
                <a:gd name="T73" fmla="*/ 312 h 804"/>
                <a:gd name="T74" fmla="*/ 732 w 805"/>
                <a:gd name="T75" fmla="*/ 172 h 804"/>
                <a:gd name="T76" fmla="*/ 540 w 805"/>
                <a:gd name="T77" fmla="*/ 287 h 804"/>
                <a:gd name="T78" fmla="*/ 675 w 805"/>
                <a:gd name="T79" fmla="*/ 114 h 804"/>
                <a:gd name="T80" fmla="*/ 645 w 805"/>
                <a:gd name="T81" fmla="*/ 93 h 804"/>
                <a:gd name="T82" fmla="*/ 603 w 805"/>
                <a:gd name="T83" fmla="*/ 64 h 804"/>
                <a:gd name="T84" fmla="*/ 573 w 805"/>
                <a:gd name="T85" fmla="*/ 43 h 804"/>
                <a:gd name="T86" fmla="*/ 460 w 805"/>
                <a:gd name="T87" fmla="*/ 232 h 804"/>
                <a:gd name="T88" fmla="*/ 498 w 805"/>
                <a:gd name="T89" fmla="*/ 11 h 804"/>
                <a:gd name="T90" fmla="*/ 429 w 805"/>
                <a:gd name="T91" fmla="*/ 224 h 804"/>
                <a:gd name="T92" fmla="*/ 416 w 805"/>
                <a:gd name="T93" fmla="*/ 5 h 804"/>
                <a:gd name="T94" fmla="*/ 380 w 805"/>
                <a:gd name="T95" fmla="*/ 10 h 804"/>
                <a:gd name="T96" fmla="*/ 329 w 805"/>
                <a:gd name="T97" fmla="*/ 16 h 804"/>
                <a:gd name="T98" fmla="*/ 292 w 805"/>
                <a:gd name="T99" fmla="*/ 20 h 804"/>
                <a:gd name="T100" fmla="*/ 333 w 805"/>
                <a:gd name="T101" fmla="*/ 236 h 804"/>
                <a:gd name="T102" fmla="*/ 215 w 805"/>
                <a:gd name="T103" fmla="*/ 46 h 804"/>
                <a:gd name="T104" fmla="*/ 305 w 805"/>
                <a:gd name="T105" fmla="*/ 251 h 804"/>
                <a:gd name="T106" fmla="*/ 150 w 805"/>
                <a:gd name="T107" fmla="*/ 95 h 804"/>
                <a:gd name="T108" fmla="*/ 126 w 805"/>
                <a:gd name="T109" fmla="*/ 123 h 804"/>
                <a:gd name="T110" fmla="*/ 92 w 805"/>
                <a:gd name="T111" fmla="*/ 161 h 804"/>
                <a:gd name="T112" fmla="*/ 68 w 805"/>
                <a:gd name="T113" fmla="*/ 188 h 804"/>
                <a:gd name="T114" fmla="*/ 241 w 805"/>
                <a:gd name="T115" fmla="*/ 323 h 804"/>
                <a:gd name="T116" fmla="*/ 27 w 805"/>
                <a:gd name="T117" fmla="*/ 258 h 804"/>
                <a:gd name="T118" fmla="*/ 230 w 805"/>
                <a:gd name="T119" fmla="*/ 353 h 804"/>
                <a:gd name="T120" fmla="*/ 14 w 805"/>
                <a:gd name="T121" fmla="*/ 341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381" y="532"/>
                  </a:move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ubicBezTo>
                    <a:pt x="521" y="496"/>
                    <a:pt x="453" y="545"/>
                    <a:pt x="381" y="532"/>
                  </a:cubicBezTo>
                  <a:moveTo>
                    <a:pt x="7" y="367"/>
                  </a:move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cubicBezTo>
                    <a:pt x="795" y="392"/>
                    <a:pt x="795" y="392"/>
                    <a:pt x="795" y="392"/>
                  </a:cubicBez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8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1" y="277"/>
                    <a:pt x="531" y="277"/>
                    <a:pt x="531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9BE14D26-A522-4A89-9B1C-E60DF46A5F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3" y="737"/>
              <a:ext cx="414" cy="417"/>
            </a:xfrm>
            <a:custGeom>
              <a:avLst/>
              <a:gdLst>
                <a:gd name="T0" fmla="*/ 44 w 175"/>
                <a:gd name="T1" fmla="*/ 118 h 175"/>
                <a:gd name="T2" fmla="*/ 51 w 175"/>
                <a:gd name="T3" fmla="*/ 106 h 175"/>
                <a:gd name="T4" fmla="*/ 64 w 175"/>
                <a:gd name="T5" fmla="*/ 104 h 175"/>
                <a:gd name="T6" fmla="*/ 57 w 175"/>
                <a:gd name="T7" fmla="*/ 116 h 175"/>
                <a:gd name="T8" fmla="*/ 44 w 175"/>
                <a:gd name="T9" fmla="*/ 118 h 175"/>
                <a:gd name="T10" fmla="*/ 68 w 175"/>
                <a:gd name="T11" fmla="*/ 50 h 175"/>
                <a:gd name="T12" fmla="*/ 71 w 175"/>
                <a:gd name="T13" fmla="*/ 63 h 175"/>
                <a:gd name="T14" fmla="*/ 59 w 175"/>
                <a:gd name="T15" fmla="*/ 57 h 175"/>
                <a:gd name="T16" fmla="*/ 57 w 175"/>
                <a:gd name="T17" fmla="*/ 44 h 175"/>
                <a:gd name="T18" fmla="*/ 68 w 175"/>
                <a:gd name="T19" fmla="*/ 50 h 175"/>
                <a:gd name="T20" fmla="*/ 75 w 175"/>
                <a:gd name="T21" fmla="*/ 96 h 175"/>
                <a:gd name="T22" fmla="*/ 78 w 175"/>
                <a:gd name="T23" fmla="*/ 74 h 175"/>
                <a:gd name="T24" fmla="*/ 100 w 175"/>
                <a:gd name="T25" fmla="*/ 78 h 175"/>
                <a:gd name="T26" fmla="*/ 97 w 175"/>
                <a:gd name="T27" fmla="*/ 100 h 175"/>
                <a:gd name="T28" fmla="*/ 75 w 175"/>
                <a:gd name="T29" fmla="*/ 96 h 175"/>
                <a:gd name="T30" fmla="*/ 111 w 175"/>
                <a:gd name="T31" fmla="*/ 70 h 175"/>
                <a:gd name="T32" fmla="*/ 118 w 175"/>
                <a:gd name="T33" fmla="*/ 59 h 175"/>
                <a:gd name="T34" fmla="*/ 131 w 175"/>
                <a:gd name="T35" fmla="*/ 56 h 175"/>
                <a:gd name="T36" fmla="*/ 124 w 175"/>
                <a:gd name="T37" fmla="*/ 68 h 175"/>
                <a:gd name="T38" fmla="*/ 111 w 175"/>
                <a:gd name="T39" fmla="*/ 70 h 175"/>
                <a:gd name="T40" fmla="*/ 107 w 175"/>
                <a:gd name="T41" fmla="*/ 124 h 175"/>
                <a:gd name="T42" fmla="*/ 105 w 175"/>
                <a:gd name="T43" fmla="*/ 111 h 175"/>
                <a:gd name="T44" fmla="*/ 116 w 175"/>
                <a:gd name="T45" fmla="*/ 117 h 175"/>
                <a:gd name="T46" fmla="*/ 118 w 175"/>
                <a:gd name="T47" fmla="*/ 130 h 175"/>
                <a:gd name="T48" fmla="*/ 107 w 175"/>
                <a:gd name="T49" fmla="*/ 124 h 175"/>
                <a:gd name="T50" fmla="*/ 102 w 175"/>
                <a:gd name="T51" fmla="*/ 3 h 175"/>
                <a:gd name="T52" fmla="*/ 38 w 175"/>
                <a:gd name="T53" fmla="*/ 18 h 175"/>
                <a:gd name="T54" fmla="*/ 4 w 175"/>
                <a:gd name="T55" fmla="*/ 73 h 175"/>
                <a:gd name="T56" fmla="*/ 18 w 175"/>
                <a:gd name="T57" fmla="*/ 136 h 175"/>
                <a:gd name="T58" fmla="*/ 74 w 175"/>
                <a:gd name="T59" fmla="*/ 171 h 175"/>
                <a:gd name="T60" fmla="*/ 137 w 175"/>
                <a:gd name="T61" fmla="*/ 156 h 175"/>
                <a:gd name="T62" fmla="*/ 171 w 175"/>
                <a:gd name="T63" fmla="*/ 101 h 175"/>
                <a:gd name="T64" fmla="*/ 157 w 175"/>
                <a:gd name="T65" fmla="*/ 38 h 175"/>
                <a:gd name="T66" fmla="*/ 102 w 175"/>
                <a:gd name="T67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75">
                  <a:moveTo>
                    <a:pt x="44" y="118"/>
                  </a:move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ubicBezTo>
                    <a:pt x="52" y="119"/>
                    <a:pt x="46" y="120"/>
                    <a:pt x="44" y="118"/>
                  </a:cubicBezTo>
                  <a:moveTo>
                    <a:pt x="68" y="50"/>
                  </a:move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moveTo>
                    <a:pt x="75" y="96"/>
                  </a:move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ubicBezTo>
                    <a:pt x="90" y="105"/>
                    <a:pt x="80" y="103"/>
                    <a:pt x="75" y="96"/>
                  </a:cubicBezTo>
                  <a:moveTo>
                    <a:pt x="111" y="70"/>
                  </a:moveTo>
                  <a:cubicBezTo>
                    <a:pt x="110" y="67"/>
                    <a:pt x="112" y="62"/>
                    <a:pt x="118" y="59"/>
                  </a:cubicBez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moveTo>
                    <a:pt x="107" y="124"/>
                  </a:moveTo>
                  <a:cubicBezTo>
                    <a:pt x="103" y="119"/>
                    <a:pt x="102" y="113"/>
                    <a:pt x="105" y="111"/>
                  </a:cubicBez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moveTo>
                    <a:pt x="102" y="3"/>
                  </a:moveTo>
                  <a:cubicBezTo>
                    <a:pt x="79" y="0"/>
                    <a:pt x="57" y="5"/>
                    <a:pt x="38" y="18"/>
                  </a:cubicBez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6" y="175"/>
                    <a:pt x="118" y="169"/>
                    <a:pt x="137" y="156"/>
                  </a:cubicBezTo>
                  <a:cubicBezTo>
                    <a:pt x="155" y="143"/>
                    <a:pt x="168" y="123"/>
                    <a:pt x="171" y="101"/>
                  </a:cubicBezTo>
                  <a:cubicBezTo>
                    <a:pt x="175" y="79"/>
                    <a:pt x="170" y="56"/>
                    <a:pt x="157" y="38"/>
                  </a:cubicBezTo>
                  <a:cubicBezTo>
                    <a:pt x="144" y="19"/>
                    <a:pt x="124" y="7"/>
                    <a:pt x="102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49F5EEA6-1EBA-46C2-A2BF-4C60E24F0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327"/>
              <a:ext cx="1226" cy="1235"/>
            </a:xfrm>
            <a:custGeom>
              <a:avLst/>
              <a:gdLst>
                <a:gd name="T0" fmla="*/ 4 w 518"/>
                <a:gd name="T1" fmla="*/ 234 h 518"/>
                <a:gd name="T2" fmla="*/ 6 w 518"/>
                <a:gd name="T3" fmla="*/ 258 h 518"/>
                <a:gd name="T4" fmla="*/ 8 w 518"/>
                <a:gd name="T5" fmla="*/ 291 h 518"/>
                <a:gd name="T6" fmla="*/ 9 w 518"/>
                <a:gd name="T7" fmla="*/ 314 h 518"/>
                <a:gd name="T8" fmla="*/ 145 w 518"/>
                <a:gd name="T9" fmla="*/ 299 h 518"/>
                <a:gd name="T10" fmla="*/ 22 w 518"/>
                <a:gd name="T11" fmla="*/ 365 h 518"/>
                <a:gd name="T12" fmla="*/ 153 w 518"/>
                <a:gd name="T13" fmla="*/ 318 h 518"/>
                <a:gd name="T14" fmla="*/ 54 w 518"/>
                <a:gd name="T15" fmla="*/ 408 h 518"/>
                <a:gd name="T16" fmla="*/ 67 w 518"/>
                <a:gd name="T17" fmla="*/ 428 h 518"/>
                <a:gd name="T18" fmla="*/ 178 w 518"/>
                <a:gd name="T19" fmla="*/ 349 h 518"/>
                <a:gd name="T20" fmla="*/ 103 w 518"/>
                <a:gd name="T21" fmla="*/ 466 h 518"/>
                <a:gd name="T22" fmla="*/ 195 w 518"/>
                <a:gd name="T23" fmla="*/ 361 h 518"/>
                <a:gd name="T24" fmla="*/ 149 w 518"/>
                <a:gd name="T25" fmla="*/ 490 h 518"/>
                <a:gd name="T26" fmla="*/ 172 w 518"/>
                <a:gd name="T27" fmla="*/ 497 h 518"/>
                <a:gd name="T28" fmla="*/ 204 w 518"/>
                <a:gd name="T29" fmla="*/ 506 h 518"/>
                <a:gd name="T30" fmla="*/ 226 w 518"/>
                <a:gd name="T31" fmla="*/ 513 h 518"/>
                <a:gd name="T32" fmla="*/ 257 w 518"/>
                <a:gd name="T33" fmla="*/ 379 h 518"/>
                <a:gd name="T34" fmla="*/ 279 w 518"/>
                <a:gd name="T35" fmla="*/ 517 h 518"/>
                <a:gd name="T36" fmla="*/ 278 w 518"/>
                <a:gd name="T37" fmla="*/ 378 h 518"/>
                <a:gd name="T38" fmla="*/ 329 w 518"/>
                <a:gd name="T39" fmla="*/ 505 h 518"/>
                <a:gd name="T40" fmla="*/ 351 w 518"/>
                <a:gd name="T41" fmla="*/ 495 h 518"/>
                <a:gd name="T42" fmla="*/ 381 w 518"/>
                <a:gd name="T43" fmla="*/ 481 h 518"/>
                <a:gd name="T44" fmla="*/ 402 w 518"/>
                <a:gd name="T45" fmla="*/ 471 h 518"/>
                <a:gd name="T46" fmla="*/ 333 w 518"/>
                <a:gd name="T47" fmla="*/ 353 h 518"/>
                <a:gd name="T48" fmla="*/ 440 w 518"/>
                <a:gd name="T49" fmla="*/ 440 h 518"/>
                <a:gd name="T50" fmla="*/ 453 w 518"/>
                <a:gd name="T51" fmla="*/ 421 h 518"/>
                <a:gd name="T52" fmla="*/ 473 w 518"/>
                <a:gd name="T53" fmla="*/ 394 h 518"/>
                <a:gd name="T54" fmla="*/ 487 w 518"/>
                <a:gd name="T55" fmla="*/ 375 h 518"/>
                <a:gd name="T56" fmla="*/ 371 w 518"/>
                <a:gd name="T57" fmla="*/ 301 h 518"/>
                <a:gd name="T58" fmla="*/ 508 w 518"/>
                <a:gd name="T59" fmla="*/ 327 h 518"/>
                <a:gd name="T60" fmla="*/ 377 w 518"/>
                <a:gd name="T61" fmla="*/ 281 h 518"/>
                <a:gd name="T62" fmla="*/ 514 w 518"/>
                <a:gd name="T63" fmla="*/ 275 h 518"/>
                <a:gd name="T64" fmla="*/ 511 w 518"/>
                <a:gd name="T65" fmla="*/ 252 h 518"/>
                <a:gd name="T66" fmla="*/ 508 w 518"/>
                <a:gd name="T67" fmla="*/ 219 h 518"/>
                <a:gd name="T68" fmla="*/ 506 w 518"/>
                <a:gd name="T69" fmla="*/ 195 h 518"/>
                <a:gd name="T70" fmla="*/ 371 w 518"/>
                <a:gd name="T71" fmla="*/ 216 h 518"/>
                <a:gd name="T72" fmla="*/ 491 w 518"/>
                <a:gd name="T73" fmla="*/ 145 h 518"/>
                <a:gd name="T74" fmla="*/ 362 w 518"/>
                <a:gd name="T75" fmla="*/ 197 h 518"/>
                <a:gd name="T76" fmla="*/ 458 w 518"/>
                <a:gd name="T77" fmla="*/ 103 h 518"/>
                <a:gd name="T78" fmla="*/ 444 w 518"/>
                <a:gd name="T79" fmla="*/ 83 h 518"/>
                <a:gd name="T80" fmla="*/ 336 w 518"/>
                <a:gd name="T81" fmla="*/ 167 h 518"/>
                <a:gd name="T82" fmla="*/ 407 w 518"/>
                <a:gd name="T83" fmla="*/ 47 h 518"/>
                <a:gd name="T84" fmla="*/ 319 w 518"/>
                <a:gd name="T85" fmla="*/ 155 h 518"/>
                <a:gd name="T86" fmla="*/ 360 w 518"/>
                <a:gd name="T87" fmla="*/ 24 h 518"/>
                <a:gd name="T88" fmla="*/ 337 w 518"/>
                <a:gd name="T89" fmla="*/ 19 h 518"/>
                <a:gd name="T90" fmla="*/ 305 w 518"/>
                <a:gd name="T91" fmla="*/ 10 h 518"/>
                <a:gd name="T92" fmla="*/ 282 w 518"/>
                <a:gd name="T93" fmla="*/ 5 h 518"/>
                <a:gd name="T94" fmla="*/ 256 w 518"/>
                <a:gd name="T95" fmla="*/ 139 h 518"/>
                <a:gd name="T96" fmla="*/ 230 w 518"/>
                <a:gd name="T97" fmla="*/ 2 h 518"/>
                <a:gd name="T98" fmla="*/ 235 w 518"/>
                <a:gd name="T99" fmla="*/ 141 h 518"/>
                <a:gd name="T100" fmla="*/ 179 w 518"/>
                <a:gd name="T101" fmla="*/ 16 h 518"/>
                <a:gd name="T102" fmla="*/ 158 w 518"/>
                <a:gd name="T103" fmla="*/ 27 h 518"/>
                <a:gd name="T104" fmla="*/ 129 w 518"/>
                <a:gd name="T105" fmla="*/ 42 h 518"/>
                <a:gd name="T106" fmla="*/ 107 w 518"/>
                <a:gd name="T107" fmla="*/ 53 h 518"/>
                <a:gd name="T108" fmla="*/ 177 w 518"/>
                <a:gd name="T109" fmla="*/ 171 h 518"/>
                <a:gd name="T110" fmla="*/ 66 w 518"/>
                <a:gd name="T111" fmla="*/ 86 h 518"/>
                <a:gd name="T112" fmla="*/ 163 w 518"/>
                <a:gd name="T113" fmla="*/ 186 h 518"/>
                <a:gd name="T114" fmla="*/ 38 w 518"/>
                <a:gd name="T115" fmla="*/ 130 h 518"/>
                <a:gd name="T116" fmla="*/ 30 w 518"/>
                <a:gd name="T117" fmla="*/ 152 h 518"/>
                <a:gd name="T118" fmla="*/ 18 w 518"/>
                <a:gd name="T119" fmla="*/ 182 h 518"/>
                <a:gd name="T120" fmla="*/ 9 w 518"/>
                <a:gd name="T121" fmla="*/ 204 h 518"/>
                <a:gd name="T122" fmla="*/ 139 w 518"/>
                <a:gd name="T123" fmla="*/ 247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" h="518">
                  <a:moveTo>
                    <a:pt x="187" y="310"/>
                  </a:move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96" y="176"/>
                    <a:pt x="317" y="189"/>
                    <a:pt x="330" y="208"/>
                  </a:cubicBezTo>
                  <a:cubicBezTo>
                    <a:pt x="344" y="227"/>
                    <a:pt x="350" y="250"/>
                    <a:pt x="346" y="274"/>
                  </a:cubicBezTo>
                  <a:cubicBezTo>
                    <a:pt x="342" y="297"/>
                    <a:pt x="329" y="317"/>
                    <a:pt x="310" y="331"/>
                  </a:cubicBezTo>
                  <a:cubicBezTo>
                    <a:pt x="291" y="345"/>
                    <a:pt x="267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moveTo>
                    <a:pt x="4" y="234"/>
                  </a:move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12" y="506"/>
                    <a:pt x="312" y="506"/>
                    <a:pt x="312" y="506"/>
                  </a:cubicBezTo>
                  <a:cubicBezTo>
                    <a:pt x="312" y="507"/>
                    <a:pt x="311" y="508"/>
                    <a:pt x="312" y="509"/>
                  </a:cubicBezTo>
                  <a:cubicBezTo>
                    <a:pt x="312" y="511"/>
                    <a:pt x="314" y="512"/>
                    <a:pt x="316" y="512"/>
                  </a:cubicBezTo>
                  <a:cubicBezTo>
                    <a:pt x="317" y="511"/>
                    <a:pt x="318" y="510"/>
                    <a:pt x="318" y="508"/>
                  </a:cubicBezTo>
                  <a:cubicBezTo>
                    <a:pt x="318" y="507"/>
                    <a:pt x="317" y="506"/>
                    <a:pt x="316" y="50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30" y="502"/>
                    <a:pt x="330" y="502"/>
                    <a:pt x="330" y="502"/>
                  </a:cubicBezTo>
                  <a:cubicBezTo>
                    <a:pt x="329" y="503"/>
                    <a:pt x="329" y="504"/>
                    <a:pt x="329" y="505"/>
                  </a:cubicBezTo>
                  <a:cubicBezTo>
                    <a:pt x="330" y="507"/>
                    <a:pt x="332" y="508"/>
                    <a:pt x="334" y="507"/>
                  </a:cubicBezTo>
                  <a:cubicBezTo>
                    <a:pt x="335" y="507"/>
                    <a:pt x="336" y="505"/>
                    <a:pt x="336" y="503"/>
                  </a:cubicBezTo>
                  <a:cubicBezTo>
                    <a:pt x="336" y="502"/>
                    <a:pt x="335" y="501"/>
                    <a:pt x="334" y="501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47" y="496"/>
                    <a:pt x="347" y="496"/>
                    <a:pt x="347" y="496"/>
                  </a:cubicBezTo>
                  <a:cubicBezTo>
                    <a:pt x="347" y="497"/>
                    <a:pt x="347" y="498"/>
                    <a:pt x="347" y="499"/>
                  </a:cubicBezTo>
                  <a:cubicBezTo>
                    <a:pt x="348" y="501"/>
                    <a:pt x="350" y="502"/>
                    <a:pt x="351" y="501"/>
                  </a:cubicBezTo>
                  <a:cubicBezTo>
                    <a:pt x="353" y="500"/>
                    <a:pt x="354" y="498"/>
                    <a:pt x="353" y="497"/>
                  </a:cubicBezTo>
                  <a:cubicBezTo>
                    <a:pt x="353" y="496"/>
                    <a:pt x="352" y="495"/>
                    <a:pt x="351" y="495"/>
                  </a:cubicBezTo>
                  <a:cubicBezTo>
                    <a:pt x="303" y="371"/>
                    <a:pt x="303" y="371"/>
                    <a:pt x="303" y="371"/>
                  </a:cubicBezTo>
                  <a:cubicBezTo>
                    <a:pt x="305" y="370"/>
                    <a:pt x="306" y="369"/>
                    <a:pt x="308" y="369"/>
                  </a:cubicBezTo>
                  <a:cubicBezTo>
                    <a:pt x="364" y="489"/>
                    <a:pt x="364" y="489"/>
                    <a:pt x="364" y="489"/>
                  </a:cubicBezTo>
                  <a:cubicBezTo>
                    <a:pt x="364" y="490"/>
                    <a:pt x="364" y="491"/>
                    <a:pt x="364" y="492"/>
                  </a:cubicBezTo>
                  <a:cubicBezTo>
                    <a:pt x="365" y="494"/>
                    <a:pt x="367" y="494"/>
                    <a:pt x="369" y="494"/>
                  </a:cubicBezTo>
                  <a:cubicBezTo>
                    <a:pt x="370" y="493"/>
                    <a:pt x="371" y="491"/>
                    <a:pt x="370" y="489"/>
                  </a:cubicBezTo>
                  <a:cubicBezTo>
                    <a:pt x="370" y="488"/>
                    <a:pt x="369" y="488"/>
                    <a:pt x="368" y="487"/>
                  </a:cubicBezTo>
                  <a:cubicBezTo>
                    <a:pt x="311" y="367"/>
                    <a:pt x="311" y="367"/>
                    <a:pt x="311" y="367"/>
                  </a:cubicBezTo>
                  <a:cubicBezTo>
                    <a:pt x="313" y="367"/>
                    <a:pt x="314" y="366"/>
                    <a:pt x="316" y="365"/>
                  </a:cubicBezTo>
                  <a:cubicBezTo>
                    <a:pt x="381" y="481"/>
                    <a:pt x="381" y="481"/>
                    <a:pt x="381" y="481"/>
                  </a:cubicBezTo>
                  <a:cubicBezTo>
                    <a:pt x="380" y="482"/>
                    <a:pt x="380" y="483"/>
                    <a:pt x="381" y="484"/>
                  </a:cubicBezTo>
                  <a:cubicBezTo>
                    <a:pt x="382" y="485"/>
                    <a:pt x="384" y="486"/>
                    <a:pt x="385" y="485"/>
                  </a:cubicBezTo>
                  <a:cubicBezTo>
                    <a:pt x="387" y="484"/>
                    <a:pt x="387" y="482"/>
                    <a:pt x="386" y="481"/>
                  </a:cubicBezTo>
                  <a:cubicBezTo>
                    <a:pt x="386" y="480"/>
                    <a:pt x="385" y="479"/>
                    <a:pt x="384" y="479"/>
                  </a:cubicBezTo>
                  <a:cubicBezTo>
                    <a:pt x="319" y="363"/>
                    <a:pt x="319" y="363"/>
                    <a:pt x="319" y="363"/>
                  </a:cubicBezTo>
                  <a:cubicBezTo>
                    <a:pt x="320" y="362"/>
                    <a:pt x="322" y="361"/>
                    <a:pt x="323" y="361"/>
                  </a:cubicBezTo>
                  <a:cubicBezTo>
                    <a:pt x="396" y="471"/>
                    <a:pt x="396" y="471"/>
                    <a:pt x="396" y="471"/>
                  </a:cubicBezTo>
                  <a:cubicBezTo>
                    <a:pt x="396" y="472"/>
                    <a:pt x="396" y="473"/>
                    <a:pt x="396" y="474"/>
                  </a:cubicBezTo>
                  <a:cubicBezTo>
                    <a:pt x="398" y="476"/>
                    <a:pt x="400" y="476"/>
                    <a:pt x="401" y="475"/>
                  </a:cubicBezTo>
                  <a:cubicBezTo>
                    <a:pt x="403" y="474"/>
                    <a:pt x="403" y="472"/>
                    <a:pt x="402" y="471"/>
                  </a:cubicBezTo>
                  <a:cubicBezTo>
                    <a:pt x="401" y="470"/>
                    <a:pt x="400" y="469"/>
                    <a:pt x="399" y="469"/>
                  </a:cubicBezTo>
                  <a:cubicBezTo>
                    <a:pt x="326" y="359"/>
                    <a:pt x="326" y="359"/>
                    <a:pt x="326" y="359"/>
                  </a:cubicBezTo>
                  <a:cubicBezTo>
                    <a:pt x="327" y="358"/>
                    <a:pt x="328" y="358"/>
                    <a:pt x="328" y="357"/>
                  </a:cubicBezTo>
                  <a:cubicBezTo>
                    <a:pt x="329" y="357"/>
                    <a:pt x="330" y="356"/>
                    <a:pt x="330" y="356"/>
                  </a:cubicBezTo>
                  <a:cubicBezTo>
                    <a:pt x="411" y="461"/>
                    <a:pt x="411" y="461"/>
                    <a:pt x="411" y="461"/>
                  </a:cubicBezTo>
                  <a:cubicBezTo>
                    <a:pt x="411" y="462"/>
                    <a:pt x="411" y="463"/>
                    <a:pt x="412" y="464"/>
                  </a:cubicBezTo>
                  <a:cubicBezTo>
                    <a:pt x="413" y="465"/>
                    <a:pt x="415" y="466"/>
                    <a:pt x="416" y="465"/>
                  </a:cubicBezTo>
                  <a:cubicBezTo>
                    <a:pt x="418" y="463"/>
                    <a:pt x="418" y="461"/>
                    <a:pt x="417" y="460"/>
                  </a:cubicBezTo>
                  <a:cubicBezTo>
                    <a:pt x="416" y="459"/>
                    <a:pt x="415" y="459"/>
                    <a:pt x="414" y="459"/>
                  </a:cubicBezTo>
                  <a:cubicBezTo>
                    <a:pt x="333" y="353"/>
                    <a:pt x="333" y="353"/>
                    <a:pt x="333" y="353"/>
                  </a:cubicBezTo>
                  <a:cubicBezTo>
                    <a:pt x="335" y="352"/>
                    <a:pt x="336" y="351"/>
                    <a:pt x="337" y="350"/>
                  </a:cubicBezTo>
                  <a:cubicBezTo>
                    <a:pt x="425" y="449"/>
                    <a:pt x="425" y="449"/>
                    <a:pt x="425" y="449"/>
                  </a:cubicBezTo>
                  <a:cubicBezTo>
                    <a:pt x="425" y="450"/>
                    <a:pt x="425" y="451"/>
                    <a:pt x="426" y="452"/>
                  </a:cubicBezTo>
                  <a:cubicBezTo>
                    <a:pt x="427" y="454"/>
                    <a:pt x="429" y="454"/>
                    <a:pt x="431" y="453"/>
                  </a:cubicBezTo>
                  <a:cubicBezTo>
                    <a:pt x="432" y="451"/>
                    <a:pt x="432" y="449"/>
                    <a:pt x="431" y="448"/>
                  </a:cubicBezTo>
                  <a:cubicBezTo>
                    <a:pt x="430" y="447"/>
                    <a:pt x="429" y="447"/>
                    <a:pt x="428" y="447"/>
                  </a:cubicBezTo>
                  <a:cubicBezTo>
                    <a:pt x="340" y="348"/>
                    <a:pt x="340" y="348"/>
                    <a:pt x="340" y="348"/>
                  </a:cubicBezTo>
                  <a:cubicBezTo>
                    <a:pt x="341" y="347"/>
                    <a:pt x="342" y="345"/>
                    <a:pt x="344" y="344"/>
                  </a:cubicBezTo>
                  <a:cubicBezTo>
                    <a:pt x="439" y="437"/>
                    <a:pt x="439" y="437"/>
                    <a:pt x="439" y="437"/>
                  </a:cubicBezTo>
                  <a:cubicBezTo>
                    <a:pt x="438" y="438"/>
                    <a:pt x="439" y="439"/>
                    <a:pt x="440" y="440"/>
                  </a:cubicBezTo>
                  <a:cubicBezTo>
                    <a:pt x="441" y="441"/>
                    <a:pt x="443" y="441"/>
                    <a:pt x="444" y="440"/>
                  </a:cubicBezTo>
                  <a:cubicBezTo>
                    <a:pt x="446" y="438"/>
                    <a:pt x="446" y="436"/>
                    <a:pt x="444" y="435"/>
                  </a:cubicBezTo>
                  <a:cubicBezTo>
                    <a:pt x="443" y="434"/>
                    <a:pt x="442" y="434"/>
                    <a:pt x="441" y="434"/>
                  </a:cubicBezTo>
                  <a:cubicBezTo>
                    <a:pt x="346" y="342"/>
                    <a:pt x="346" y="342"/>
                    <a:pt x="346" y="342"/>
                  </a:cubicBezTo>
                  <a:cubicBezTo>
                    <a:pt x="347" y="340"/>
                    <a:pt x="348" y="339"/>
                    <a:pt x="349" y="338"/>
                  </a:cubicBezTo>
                  <a:cubicBezTo>
                    <a:pt x="451" y="423"/>
                    <a:pt x="451" y="423"/>
                    <a:pt x="451" y="423"/>
                  </a:cubicBezTo>
                  <a:cubicBezTo>
                    <a:pt x="451" y="424"/>
                    <a:pt x="451" y="426"/>
                    <a:pt x="452" y="426"/>
                  </a:cubicBezTo>
                  <a:cubicBezTo>
                    <a:pt x="454" y="427"/>
                    <a:pt x="456" y="427"/>
                    <a:pt x="457" y="426"/>
                  </a:cubicBezTo>
                  <a:cubicBezTo>
                    <a:pt x="458" y="424"/>
                    <a:pt x="458" y="422"/>
                    <a:pt x="456" y="421"/>
                  </a:cubicBezTo>
                  <a:cubicBezTo>
                    <a:pt x="456" y="420"/>
                    <a:pt x="454" y="420"/>
                    <a:pt x="453" y="421"/>
                  </a:cubicBezTo>
                  <a:cubicBezTo>
                    <a:pt x="352" y="335"/>
                    <a:pt x="352" y="335"/>
                    <a:pt x="352" y="335"/>
                  </a:cubicBezTo>
                  <a:cubicBezTo>
                    <a:pt x="353" y="334"/>
                    <a:pt x="354" y="333"/>
                    <a:pt x="355" y="331"/>
                  </a:cubicBezTo>
                  <a:cubicBezTo>
                    <a:pt x="462" y="409"/>
                    <a:pt x="462" y="409"/>
                    <a:pt x="462" y="409"/>
                  </a:cubicBezTo>
                  <a:cubicBezTo>
                    <a:pt x="462" y="410"/>
                    <a:pt x="463" y="411"/>
                    <a:pt x="464" y="412"/>
                  </a:cubicBezTo>
                  <a:cubicBezTo>
                    <a:pt x="465" y="413"/>
                    <a:pt x="467" y="413"/>
                    <a:pt x="468" y="411"/>
                  </a:cubicBezTo>
                  <a:cubicBezTo>
                    <a:pt x="469" y="410"/>
                    <a:pt x="469" y="408"/>
                    <a:pt x="468" y="406"/>
                  </a:cubicBezTo>
                  <a:cubicBezTo>
                    <a:pt x="467" y="406"/>
                    <a:pt x="465" y="406"/>
                    <a:pt x="464" y="406"/>
                  </a:cubicBezTo>
                  <a:cubicBezTo>
                    <a:pt x="357" y="328"/>
                    <a:pt x="357" y="328"/>
                    <a:pt x="357" y="328"/>
                  </a:cubicBezTo>
                  <a:cubicBezTo>
                    <a:pt x="358" y="327"/>
                    <a:pt x="359" y="325"/>
                    <a:pt x="360" y="324"/>
                  </a:cubicBezTo>
                  <a:cubicBezTo>
                    <a:pt x="473" y="394"/>
                    <a:pt x="473" y="394"/>
                    <a:pt x="473" y="394"/>
                  </a:cubicBezTo>
                  <a:cubicBezTo>
                    <a:pt x="473" y="395"/>
                    <a:pt x="473" y="396"/>
                    <a:pt x="474" y="397"/>
                  </a:cubicBezTo>
                  <a:cubicBezTo>
                    <a:pt x="476" y="398"/>
                    <a:pt x="478" y="397"/>
                    <a:pt x="479" y="396"/>
                  </a:cubicBezTo>
                  <a:cubicBezTo>
                    <a:pt x="480" y="394"/>
                    <a:pt x="479" y="392"/>
                    <a:pt x="478" y="391"/>
                  </a:cubicBezTo>
                  <a:cubicBezTo>
                    <a:pt x="477" y="390"/>
                    <a:pt x="475" y="390"/>
                    <a:pt x="474" y="391"/>
                  </a:cubicBezTo>
                  <a:cubicBezTo>
                    <a:pt x="362" y="321"/>
                    <a:pt x="362" y="321"/>
                    <a:pt x="362" y="321"/>
                  </a:cubicBezTo>
                  <a:cubicBezTo>
                    <a:pt x="363" y="320"/>
                    <a:pt x="363" y="318"/>
                    <a:pt x="364" y="317"/>
                  </a:cubicBezTo>
                  <a:cubicBezTo>
                    <a:pt x="482" y="378"/>
                    <a:pt x="482" y="378"/>
                    <a:pt x="482" y="378"/>
                  </a:cubicBezTo>
                  <a:cubicBezTo>
                    <a:pt x="482" y="379"/>
                    <a:pt x="482" y="380"/>
                    <a:pt x="484" y="381"/>
                  </a:cubicBezTo>
                  <a:cubicBezTo>
                    <a:pt x="485" y="382"/>
                    <a:pt x="487" y="381"/>
                    <a:pt x="488" y="379"/>
                  </a:cubicBezTo>
                  <a:cubicBezTo>
                    <a:pt x="489" y="378"/>
                    <a:pt x="488" y="376"/>
                    <a:pt x="487" y="375"/>
                  </a:cubicBezTo>
                  <a:cubicBezTo>
                    <a:pt x="486" y="374"/>
                    <a:pt x="484" y="374"/>
                    <a:pt x="483" y="375"/>
                  </a:cubicBezTo>
                  <a:cubicBezTo>
                    <a:pt x="366" y="313"/>
                    <a:pt x="366" y="313"/>
                    <a:pt x="366" y="313"/>
                  </a:cubicBezTo>
                  <a:cubicBezTo>
                    <a:pt x="367" y="312"/>
                    <a:pt x="367" y="310"/>
                    <a:pt x="368" y="309"/>
                  </a:cubicBezTo>
                  <a:cubicBezTo>
                    <a:pt x="490" y="362"/>
                    <a:pt x="490" y="362"/>
                    <a:pt x="490" y="362"/>
                  </a:cubicBezTo>
                  <a:cubicBezTo>
                    <a:pt x="490" y="363"/>
                    <a:pt x="491" y="364"/>
                    <a:pt x="492" y="364"/>
                  </a:cubicBezTo>
                  <a:cubicBezTo>
                    <a:pt x="493" y="365"/>
                    <a:pt x="495" y="364"/>
                    <a:pt x="496" y="363"/>
                  </a:cubicBezTo>
                  <a:cubicBezTo>
                    <a:pt x="497" y="361"/>
                    <a:pt x="496" y="359"/>
                    <a:pt x="494" y="358"/>
                  </a:cubicBezTo>
                  <a:cubicBezTo>
                    <a:pt x="493" y="358"/>
                    <a:pt x="492" y="358"/>
                    <a:pt x="491" y="358"/>
                  </a:cubicBezTo>
                  <a:cubicBezTo>
                    <a:pt x="370" y="305"/>
                    <a:pt x="370" y="305"/>
                    <a:pt x="370" y="305"/>
                  </a:cubicBezTo>
                  <a:cubicBezTo>
                    <a:pt x="370" y="304"/>
                    <a:pt x="371" y="302"/>
                    <a:pt x="371" y="301"/>
                  </a:cubicBezTo>
                  <a:cubicBezTo>
                    <a:pt x="497" y="345"/>
                    <a:pt x="497" y="345"/>
                    <a:pt x="497" y="345"/>
                  </a:cubicBezTo>
                  <a:cubicBezTo>
                    <a:pt x="497" y="346"/>
                    <a:pt x="498" y="347"/>
                    <a:pt x="499" y="347"/>
                  </a:cubicBezTo>
                  <a:cubicBezTo>
                    <a:pt x="500" y="348"/>
                    <a:pt x="502" y="347"/>
                    <a:pt x="503" y="345"/>
                  </a:cubicBezTo>
                  <a:cubicBezTo>
                    <a:pt x="504" y="343"/>
                    <a:pt x="503" y="341"/>
                    <a:pt x="501" y="341"/>
                  </a:cubicBezTo>
                  <a:cubicBezTo>
                    <a:pt x="500" y="340"/>
                    <a:pt x="499" y="341"/>
                    <a:pt x="498" y="341"/>
                  </a:cubicBezTo>
                  <a:cubicBezTo>
                    <a:pt x="373" y="297"/>
                    <a:pt x="373" y="297"/>
                    <a:pt x="373" y="297"/>
                  </a:cubicBezTo>
                  <a:cubicBezTo>
                    <a:pt x="373" y="296"/>
                    <a:pt x="374" y="294"/>
                    <a:pt x="374" y="292"/>
                  </a:cubicBezTo>
                  <a:cubicBezTo>
                    <a:pt x="502" y="327"/>
                    <a:pt x="502" y="327"/>
                    <a:pt x="502" y="327"/>
                  </a:cubicBezTo>
                  <a:cubicBezTo>
                    <a:pt x="502" y="328"/>
                    <a:pt x="503" y="329"/>
                    <a:pt x="504" y="330"/>
                  </a:cubicBezTo>
                  <a:cubicBezTo>
                    <a:pt x="506" y="330"/>
                    <a:pt x="508" y="329"/>
                    <a:pt x="508" y="327"/>
                  </a:cubicBezTo>
                  <a:cubicBezTo>
                    <a:pt x="509" y="325"/>
                    <a:pt x="508" y="324"/>
                    <a:pt x="506" y="323"/>
                  </a:cubicBezTo>
                  <a:cubicBezTo>
                    <a:pt x="505" y="323"/>
                    <a:pt x="504" y="323"/>
                    <a:pt x="503" y="324"/>
                  </a:cubicBezTo>
                  <a:cubicBezTo>
                    <a:pt x="375" y="289"/>
                    <a:pt x="375" y="289"/>
                    <a:pt x="375" y="289"/>
                  </a:cubicBezTo>
                  <a:cubicBezTo>
                    <a:pt x="375" y="287"/>
                    <a:pt x="376" y="286"/>
                    <a:pt x="376" y="284"/>
                  </a:cubicBezTo>
                  <a:cubicBezTo>
                    <a:pt x="506" y="310"/>
                    <a:pt x="506" y="310"/>
                    <a:pt x="506" y="310"/>
                  </a:cubicBezTo>
                  <a:cubicBezTo>
                    <a:pt x="507" y="311"/>
                    <a:pt x="508" y="311"/>
                    <a:pt x="509" y="312"/>
                  </a:cubicBezTo>
                  <a:cubicBezTo>
                    <a:pt x="511" y="312"/>
                    <a:pt x="512" y="311"/>
                    <a:pt x="513" y="309"/>
                  </a:cubicBezTo>
                  <a:cubicBezTo>
                    <a:pt x="513" y="307"/>
                    <a:pt x="512" y="305"/>
                    <a:pt x="510" y="305"/>
                  </a:cubicBezTo>
                  <a:cubicBezTo>
                    <a:pt x="509" y="305"/>
                    <a:pt x="508" y="305"/>
                    <a:pt x="507" y="306"/>
                  </a:cubicBezTo>
                  <a:cubicBezTo>
                    <a:pt x="377" y="281"/>
                    <a:pt x="377" y="281"/>
                    <a:pt x="377" y="281"/>
                  </a:cubicBezTo>
                  <a:cubicBezTo>
                    <a:pt x="377" y="279"/>
                    <a:pt x="377" y="277"/>
                    <a:pt x="378" y="276"/>
                  </a:cubicBezTo>
                  <a:cubicBezTo>
                    <a:pt x="509" y="292"/>
                    <a:pt x="509" y="292"/>
                    <a:pt x="509" y="292"/>
                  </a:cubicBezTo>
                  <a:cubicBezTo>
                    <a:pt x="510" y="293"/>
                    <a:pt x="511" y="293"/>
                    <a:pt x="512" y="294"/>
                  </a:cubicBezTo>
                  <a:cubicBezTo>
                    <a:pt x="514" y="294"/>
                    <a:pt x="515" y="292"/>
                    <a:pt x="516" y="291"/>
                  </a:cubicBezTo>
                  <a:cubicBezTo>
                    <a:pt x="516" y="289"/>
                    <a:pt x="515" y="287"/>
                    <a:pt x="513" y="287"/>
                  </a:cubicBezTo>
                  <a:cubicBezTo>
                    <a:pt x="512" y="287"/>
                    <a:pt x="511" y="287"/>
                    <a:pt x="510" y="288"/>
                  </a:cubicBezTo>
                  <a:cubicBezTo>
                    <a:pt x="378" y="272"/>
                    <a:pt x="378" y="272"/>
                    <a:pt x="378" y="272"/>
                  </a:cubicBezTo>
                  <a:cubicBezTo>
                    <a:pt x="378" y="270"/>
                    <a:pt x="379" y="269"/>
                    <a:pt x="379" y="267"/>
                  </a:cubicBezTo>
                  <a:cubicBezTo>
                    <a:pt x="511" y="273"/>
                    <a:pt x="511" y="273"/>
                    <a:pt x="511" y="273"/>
                  </a:cubicBezTo>
                  <a:cubicBezTo>
                    <a:pt x="512" y="274"/>
                    <a:pt x="513" y="275"/>
                    <a:pt x="514" y="275"/>
                  </a:cubicBezTo>
                  <a:cubicBezTo>
                    <a:pt x="516" y="275"/>
                    <a:pt x="517" y="274"/>
                    <a:pt x="517" y="272"/>
                  </a:cubicBezTo>
                  <a:cubicBezTo>
                    <a:pt x="517" y="270"/>
                    <a:pt x="516" y="269"/>
                    <a:pt x="514" y="268"/>
                  </a:cubicBezTo>
                  <a:cubicBezTo>
                    <a:pt x="513" y="268"/>
                    <a:pt x="512" y="269"/>
                    <a:pt x="511" y="270"/>
                  </a:cubicBezTo>
                  <a:cubicBezTo>
                    <a:pt x="379" y="263"/>
                    <a:pt x="379" y="263"/>
                    <a:pt x="379" y="263"/>
                  </a:cubicBezTo>
                  <a:cubicBezTo>
                    <a:pt x="379" y="262"/>
                    <a:pt x="379" y="260"/>
                    <a:pt x="379" y="258"/>
                  </a:cubicBezTo>
                  <a:cubicBezTo>
                    <a:pt x="511" y="255"/>
                    <a:pt x="511" y="255"/>
                    <a:pt x="511" y="255"/>
                  </a:cubicBezTo>
                  <a:cubicBezTo>
                    <a:pt x="512" y="256"/>
                    <a:pt x="513" y="257"/>
                    <a:pt x="514" y="257"/>
                  </a:cubicBezTo>
                  <a:cubicBezTo>
                    <a:pt x="516" y="257"/>
                    <a:pt x="518" y="255"/>
                    <a:pt x="518" y="253"/>
                  </a:cubicBezTo>
                  <a:cubicBezTo>
                    <a:pt x="517" y="251"/>
                    <a:pt x="516" y="250"/>
                    <a:pt x="514" y="250"/>
                  </a:cubicBezTo>
                  <a:cubicBezTo>
                    <a:pt x="513" y="250"/>
                    <a:pt x="512" y="251"/>
                    <a:pt x="511" y="252"/>
                  </a:cubicBezTo>
                  <a:cubicBezTo>
                    <a:pt x="379" y="255"/>
                    <a:pt x="379" y="255"/>
                    <a:pt x="379" y="255"/>
                  </a:cubicBezTo>
                  <a:cubicBezTo>
                    <a:pt x="379" y="253"/>
                    <a:pt x="379" y="251"/>
                    <a:pt x="379" y="250"/>
                  </a:cubicBezTo>
                  <a:cubicBezTo>
                    <a:pt x="511" y="237"/>
                    <a:pt x="511" y="237"/>
                    <a:pt x="511" y="237"/>
                  </a:cubicBezTo>
                  <a:cubicBezTo>
                    <a:pt x="511" y="238"/>
                    <a:pt x="512" y="238"/>
                    <a:pt x="513" y="238"/>
                  </a:cubicBezTo>
                  <a:cubicBezTo>
                    <a:pt x="515" y="238"/>
                    <a:pt x="517" y="236"/>
                    <a:pt x="516" y="235"/>
                  </a:cubicBezTo>
                  <a:cubicBezTo>
                    <a:pt x="516" y="233"/>
                    <a:pt x="515" y="231"/>
                    <a:pt x="513" y="232"/>
                  </a:cubicBezTo>
                  <a:cubicBezTo>
                    <a:pt x="512" y="232"/>
                    <a:pt x="511" y="232"/>
                    <a:pt x="510" y="233"/>
                  </a:cubicBezTo>
                  <a:cubicBezTo>
                    <a:pt x="378" y="246"/>
                    <a:pt x="378" y="246"/>
                    <a:pt x="378" y="246"/>
                  </a:cubicBezTo>
                  <a:cubicBezTo>
                    <a:pt x="378" y="244"/>
                    <a:pt x="378" y="243"/>
                    <a:pt x="377" y="241"/>
                  </a:cubicBezTo>
                  <a:cubicBezTo>
                    <a:pt x="508" y="219"/>
                    <a:pt x="508" y="219"/>
                    <a:pt x="508" y="219"/>
                  </a:cubicBezTo>
                  <a:cubicBezTo>
                    <a:pt x="509" y="220"/>
                    <a:pt x="510" y="220"/>
                    <a:pt x="511" y="220"/>
                  </a:cubicBezTo>
                  <a:cubicBezTo>
                    <a:pt x="513" y="220"/>
                    <a:pt x="514" y="218"/>
                    <a:pt x="514" y="216"/>
                  </a:cubicBezTo>
                  <a:cubicBezTo>
                    <a:pt x="514" y="214"/>
                    <a:pt x="512" y="213"/>
                    <a:pt x="510" y="213"/>
                  </a:cubicBezTo>
                  <a:cubicBezTo>
                    <a:pt x="509" y="214"/>
                    <a:pt x="508" y="214"/>
                    <a:pt x="508" y="215"/>
                  </a:cubicBezTo>
                  <a:cubicBezTo>
                    <a:pt x="377" y="237"/>
                    <a:pt x="377" y="237"/>
                    <a:pt x="377" y="237"/>
                  </a:cubicBezTo>
                  <a:cubicBezTo>
                    <a:pt x="377" y="236"/>
                    <a:pt x="376" y="234"/>
                    <a:pt x="376" y="232"/>
                  </a:cubicBezTo>
                  <a:cubicBezTo>
                    <a:pt x="505" y="201"/>
                    <a:pt x="505" y="201"/>
                    <a:pt x="505" y="201"/>
                  </a:cubicBezTo>
                  <a:cubicBezTo>
                    <a:pt x="506" y="202"/>
                    <a:pt x="507" y="202"/>
                    <a:pt x="508" y="202"/>
                  </a:cubicBezTo>
                  <a:cubicBezTo>
                    <a:pt x="510" y="201"/>
                    <a:pt x="511" y="200"/>
                    <a:pt x="510" y="198"/>
                  </a:cubicBezTo>
                  <a:cubicBezTo>
                    <a:pt x="510" y="196"/>
                    <a:pt x="508" y="195"/>
                    <a:pt x="506" y="195"/>
                  </a:cubicBezTo>
                  <a:cubicBezTo>
                    <a:pt x="505" y="196"/>
                    <a:pt x="504" y="196"/>
                    <a:pt x="504" y="197"/>
                  </a:cubicBezTo>
                  <a:cubicBezTo>
                    <a:pt x="375" y="229"/>
                    <a:pt x="375" y="229"/>
                    <a:pt x="375" y="229"/>
                  </a:cubicBezTo>
                  <a:cubicBezTo>
                    <a:pt x="375" y="227"/>
                    <a:pt x="374" y="226"/>
                    <a:pt x="374" y="224"/>
                  </a:cubicBezTo>
                  <a:cubicBezTo>
                    <a:pt x="500" y="183"/>
                    <a:pt x="500" y="183"/>
                    <a:pt x="500" y="183"/>
                  </a:cubicBezTo>
                  <a:cubicBezTo>
                    <a:pt x="501" y="184"/>
                    <a:pt x="502" y="184"/>
                    <a:pt x="503" y="184"/>
                  </a:cubicBezTo>
                  <a:cubicBezTo>
                    <a:pt x="505" y="183"/>
                    <a:pt x="506" y="182"/>
                    <a:pt x="505" y="180"/>
                  </a:cubicBezTo>
                  <a:cubicBezTo>
                    <a:pt x="505" y="178"/>
                    <a:pt x="503" y="177"/>
                    <a:pt x="501" y="178"/>
                  </a:cubicBezTo>
                  <a:cubicBezTo>
                    <a:pt x="500" y="178"/>
                    <a:pt x="499" y="179"/>
                    <a:pt x="499" y="180"/>
                  </a:cubicBezTo>
                  <a:cubicBezTo>
                    <a:pt x="373" y="221"/>
                    <a:pt x="373" y="221"/>
                    <a:pt x="373" y="221"/>
                  </a:cubicBezTo>
                  <a:cubicBezTo>
                    <a:pt x="372" y="219"/>
                    <a:pt x="371" y="217"/>
                    <a:pt x="371" y="216"/>
                  </a:cubicBezTo>
                  <a:cubicBezTo>
                    <a:pt x="494" y="166"/>
                    <a:pt x="494" y="166"/>
                    <a:pt x="494" y="166"/>
                  </a:cubicBezTo>
                  <a:cubicBezTo>
                    <a:pt x="495" y="167"/>
                    <a:pt x="496" y="167"/>
                    <a:pt x="497" y="167"/>
                  </a:cubicBezTo>
                  <a:cubicBezTo>
                    <a:pt x="499" y="166"/>
                    <a:pt x="499" y="164"/>
                    <a:pt x="499" y="162"/>
                  </a:cubicBezTo>
                  <a:cubicBezTo>
                    <a:pt x="498" y="160"/>
                    <a:pt x="496" y="160"/>
                    <a:pt x="494" y="160"/>
                  </a:cubicBezTo>
                  <a:cubicBezTo>
                    <a:pt x="493" y="161"/>
                    <a:pt x="493" y="162"/>
                    <a:pt x="492" y="163"/>
                  </a:cubicBezTo>
                  <a:cubicBezTo>
                    <a:pt x="369" y="212"/>
                    <a:pt x="369" y="212"/>
                    <a:pt x="369" y="212"/>
                  </a:cubicBezTo>
                  <a:cubicBezTo>
                    <a:pt x="369" y="211"/>
                    <a:pt x="368" y="209"/>
                    <a:pt x="367" y="208"/>
                  </a:cubicBezTo>
                  <a:cubicBezTo>
                    <a:pt x="486" y="149"/>
                    <a:pt x="486" y="149"/>
                    <a:pt x="486" y="149"/>
                  </a:cubicBezTo>
                  <a:cubicBezTo>
                    <a:pt x="487" y="150"/>
                    <a:pt x="489" y="150"/>
                    <a:pt x="490" y="150"/>
                  </a:cubicBezTo>
                  <a:cubicBezTo>
                    <a:pt x="491" y="149"/>
                    <a:pt x="492" y="147"/>
                    <a:pt x="491" y="145"/>
                  </a:cubicBezTo>
                  <a:cubicBezTo>
                    <a:pt x="490" y="143"/>
                    <a:pt x="488" y="143"/>
                    <a:pt x="487" y="144"/>
                  </a:cubicBezTo>
                  <a:cubicBezTo>
                    <a:pt x="486" y="144"/>
                    <a:pt x="485" y="145"/>
                    <a:pt x="485" y="146"/>
                  </a:cubicBezTo>
                  <a:cubicBezTo>
                    <a:pt x="366" y="205"/>
                    <a:pt x="366" y="205"/>
                    <a:pt x="366" y="205"/>
                  </a:cubicBezTo>
                  <a:cubicBezTo>
                    <a:pt x="365" y="203"/>
                    <a:pt x="364" y="202"/>
                    <a:pt x="363" y="200"/>
                  </a:cubicBezTo>
                  <a:cubicBezTo>
                    <a:pt x="478" y="133"/>
                    <a:pt x="478" y="133"/>
                    <a:pt x="478" y="133"/>
                  </a:cubicBezTo>
                  <a:cubicBezTo>
                    <a:pt x="479" y="134"/>
                    <a:pt x="480" y="134"/>
                    <a:pt x="481" y="133"/>
                  </a:cubicBezTo>
                  <a:cubicBezTo>
                    <a:pt x="483" y="132"/>
                    <a:pt x="483" y="130"/>
                    <a:pt x="482" y="129"/>
                  </a:cubicBezTo>
                  <a:cubicBezTo>
                    <a:pt x="481" y="127"/>
                    <a:pt x="479" y="127"/>
                    <a:pt x="478" y="127"/>
                  </a:cubicBezTo>
                  <a:cubicBezTo>
                    <a:pt x="477" y="128"/>
                    <a:pt x="476" y="129"/>
                    <a:pt x="476" y="130"/>
                  </a:cubicBezTo>
                  <a:cubicBezTo>
                    <a:pt x="362" y="197"/>
                    <a:pt x="362" y="197"/>
                    <a:pt x="362" y="197"/>
                  </a:cubicBezTo>
                  <a:cubicBezTo>
                    <a:pt x="361" y="196"/>
                    <a:pt x="360" y="194"/>
                    <a:pt x="359" y="193"/>
                  </a:cubicBezTo>
                  <a:cubicBezTo>
                    <a:pt x="468" y="118"/>
                    <a:pt x="468" y="118"/>
                    <a:pt x="468" y="118"/>
                  </a:cubicBezTo>
                  <a:cubicBezTo>
                    <a:pt x="469" y="118"/>
                    <a:pt x="470" y="118"/>
                    <a:pt x="471" y="117"/>
                  </a:cubicBezTo>
                  <a:cubicBezTo>
                    <a:pt x="473" y="116"/>
                    <a:pt x="473" y="114"/>
                    <a:pt x="472" y="113"/>
                  </a:cubicBezTo>
                  <a:cubicBezTo>
                    <a:pt x="471" y="111"/>
                    <a:pt x="469" y="111"/>
                    <a:pt x="468" y="112"/>
                  </a:cubicBezTo>
                  <a:cubicBezTo>
                    <a:pt x="467" y="113"/>
                    <a:pt x="466" y="114"/>
                    <a:pt x="466" y="115"/>
                  </a:cubicBezTo>
                  <a:cubicBezTo>
                    <a:pt x="357" y="190"/>
                    <a:pt x="357" y="190"/>
                    <a:pt x="357" y="190"/>
                  </a:cubicBezTo>
                  <a:cubicBezTo>
                    <a:pt x="357" y="190"/>
                    <a:pt x="357" y="189"/>
                    <a:pt x="357" y="189"/>
                  </a:cubicBezTo>
                  <a:cubicBezTo>
                    <a:pt x="356" y="188"/>
                    <a:pt x="355" y="187"/>
                    <a:pt x="354" y="186"/>
                  </a:cubicBezTo>
                  <a:cubicBezTo>
                    <a:pt x="458" y="103"/>
                    <a:pt x="458" y="103"/>
                    <a:pt x="458" y="103"/>
                  </a:cubicBezTo>
                  <a:cubicBezTo>
                    <a:pt x="459" y="103"/>
                    <a:pt x="460" y="103"/>
                    <a:pt x="461" y="102"/>
                  </a:cubicBezTo>
                  <a:cubicBezTo>
                    <a:pt x="462" y="101"/>
                    <a:pt x="462" y="99"/>
                    <a:pt x="461" y="98"/>
                  </a:cubicBezTo>
                  <a:cubicBezTo>
                    <a:pt x="460" y="96"/>
                    <a:pt x="458" y="96"/>
                    <a:pt x="457" y="97"/>
                  </a:cubicBezTo>
                  <a:cubicBezTo>
                    <a:pt x="456" y="98"/>
                    <a:pt x="455" y="99"/>
                    <a:pt x="455" y="100"/>
                  </a:cubicBezTo>
                  <a:cubicBezTo>
                    <a:pt x="352" y="183"/>
                    <a:pt x="352" y="183"/>
                    <a:pt x="352" y="183"/>
                  </a:cubicBezTo>
                  <a:cubicBezTo>
                    <a:pt x="351" y="181"/>
                    <a:pt x="349" y="180"/>
                    <a:pt x="348" y="179"/>
                  </a:cubicBezTo>
                  <a:cubicBezTo>
                    <a:pt x="446" y="89"/>
                    <a:pt x="446" y="89"/>
                    <a:pt x="446" y="89"/>
                  </a:cubicBezTo>
                  <a:cubicBezTo>
                    <a:pt x="447" y="89"/>
                    <a:pt x="448" y="89"/>
                    <a:pt x="449" y="88"/>
                  </a:cubicBezTo>
                  <a:cubicBezTo>
                    <a:pt x="450" y="87"/>
                    <a:pt x="450" y="85"/>
                    <a:pt x="449" y="84"/>
                  </a:cubicBezTo>
                  <a:cubicBezTo>
                    <a:pt x="448" y="82"/>
                    <a:pt x="446" y="82"/>
                    <a:pt x="444" y="83"/>
                  </a:cubicBezTo>
                  <a:cubicBezTo>
                    <a:pt x="443" y="84"/>
                    <a:pt x="443" y="85"/>
                    <a:pt x="443" y="86"/>
                  </a:cubicBezTo>
                  <a:cubicBezTo>
                    <a:pt x="346" y="176"/>
                    <a:pt x="346" y="176"/>
                    <a:pt x="346" y="176"/>
                  </a:cubicBezTo>
                  <a:cubicBezTo>
                    <a:pt x="345" y="175"/>
                    <a:pt x="343" y="174"/>
                    <a:pt x="342" y="173"/>
                  </a:cubicBezTo>
                  <a:cubicBezTo>
                    <a:pt x="433" y="76"/>
                    <a:pt x="433" y="76"/>
                    <a:pt x="433" y="76"/>
                  </a:cubicBezTo>
                  <a:cubicBezTo>
                    <a:pt x="434" y="76"/>
                    <a:pt x="435" y="76"/>
                    <a:pt x="436" y="75"/>
                  </a:cubicBezTo>
                  <a:cubicBezTo>
                    <a:pt x="437" y="74"/>
                    <a:pt x="437" y="72"/>
                    <a:pt x="436" y="70"/>
                  </a:cubicBezTo>
                  <a:cubicBezTo>
                    <a:pt x="435" y="69"/>
                    <a:pt x="432" y="69"/>
                    <a:pt x="431" y="70"/>
                  </a:cubicBezTo>
                  <a:cubicBezTo>
                    <a:pt x="430" y="71"/>
                    <a:pt x="430" y="72"/>
                    <a:pt x="430" y="74"/>
                  </a:cubicBezTo>
                  <a:cubicBezTo>
                    <a:pt x="340" y="170"/>
                    <a:pt x="340" y="170"/>
                    <a:pt x="340" y="170"/>
                  </a:cubicBezTo>
                  <a:cubicBezTo>
                    <a:pt x="338" y="169"/>
                    <a:pt x="337" y="168"/>
                    <a:pt x="336" y="167"/>
                  </a:cubicBezTo>
                  <a:cubicBezTo>
                    <a:pt x="419" y="64"/>
                    <a:pt x="419" y="64"/>
                    <a:pt x="419" y="64"/>
                  </a:cubicBezTo>
                  <a:cubicBezTo>
                    <a:pt x="420" y="64"/>
                    <a:pt x="422" y="64"/>
                    <a:pt x="422" y="63"/>
                  </a:cubicBezTo>
                  <a:cubicBezTo>
                    <a:pt x="423" y="61"/>
                    <a:pt x="423" y="59"/>
                    <a:pt x="422" y="58"/>
                  </a:cubicBezTo>
                  <a:cubicBezTo>
                    <a:pt x="420" y="57"/>
                    <a:pt x="418" y="57"/>
                    <a:pt x="417" y="59"/>
                  </a:cubicBezTo>
                  <a:cubicBezTo>
                    <a:pt x="416" y="59"/>
                    <a:pt x="416" y="61"/>
                    <a:pt x="417" y="62"/>
                  </a:cubicBezTo>
                  <a:cubicBezTo>
                    <a:pt x="333" y="165"/>
                    <a:pt x="333" y="165"/>
                    <a:pt x="333" y="165"/>
                  </a:cubicBezTo>
                  <a:cubicBezTo>
                    <a:pt x="332" y="164"/>
                    <a:pt x="330" y="163"/>
                    <a:pt x="329" y="161"/>
                  </a:cubicBezTo>
                  <a:cubicBezTo>
                    <a:pt x="405" y="53"/>
                    <a:pt x="405" y="53"/>
                    <a:pt x="405" y="53"/>
                  </a:cubicBezTo>
                  <a:cubicBezTo>
                    <a:pt x="406" y="53"/>
                    <a:pt x="407" y="52"/>
                    <a:pt x="408" y="51"/>
                  </a:cubicBezTo>
                  <a:cubicBezTo>
                    <a:pt x="409" y="50"/>
                    <a:pt x="408" y="48"/>
                    <a:pt x="407" y="47"/>
                  </a:cubicBezTo>
                  <a:cubicBezTo>
                    <a:pt x="405" y="46"/>
                    <a:pt x="403" y="46"/>
                    <a:pt x="402" y="48"/>
                  </a:cubicBezTo>
                  <a:cubicBezTo>
                    <a:pt x="402" y="49"/>
                    <a:pt x="402" y="50"/>
                    <a:pt x="402" y="51"/>
                  </a:cubicBezTo>
                  <a:cubicBezTo>
                    <a:pt x="326" y="159"/>
                    <a:pt x="326" y="159"/>
                    <a:pt x="326" y="159"/>
                  </a:cubicBezTo>
                  <a:cubicBezTo>
                    <a:pt x="325" y="158"/>
                    <a:pt x="323" y="158"/>
                    <a:pt x="322" y="157"/>
                  </a:cubicBezTo>
                  <a:cubicBezTo>
                    <a:pt x="390" y="43"/>
                    <a:pt x="390" y="43"/>
                    <a:pt x="390" y="43"/>
                  </a:cubicBezTo>
                  <a:cubicBezTo>
                    <a:pt x="391" y="43"/>
                    <a:pt x="392" y="42"/>
                    <a:pt x="392" y="41"/>
                  </a:cubicBezTo>
                  <a:cubicBezTo>
                    <a:pt x="393" y="40"/>
                    <a:pt x="393" y="38"/>
                    <a:pt x="391" y="37"/>
                  </a:cubicBezTo>
                  <a:cubicBezTo>
                    <a:pt x="390" y="36"/>
                    <a:pt x="388" y="36"/>
                    <a:pt x="387" y="38"/>
                  </a:cubicBezTo>
                  <a:cubicBezTo>
                    <a:pt x="386" y="39"/>
                    <a:pt x="386" y="40"/>
                    <a:pt x="387" y="41"/>
                  </a:cubicBezTo>
                  <a:cubicBezTo>
                    <a:pt x="319" y="155"/>
                    <a:pt x="319" y="155"/>
                    <a:pt x="319" y="155"/>
                  </a:cubicBezTo>
                  <a:cubicBezTo>
                    <a:pt x="317" y="154"/>
                    <a:pt x="316" y="153"/>
                    <a:pt x="314" y="152"/>
                  </a:cubicBezTo>
                  <a:cubicBezTo>
                    <a:pt x="374" y="34"/>
                    <a:pt x="374" y="34"/>
                    <a:pt x="374" y="34"/>
                  </a:cubicBezTo>
                  <a:cubicBezTo>
                    <a:pt x="375" y="34"/>
                    <a:pt x="376" y="33"/>
                    <a:pt x="376" y="32"/>
                  </a:cubicBezTo>
                  <a:cubicBezTo>
                    <a:pt x="377" y="30"/>
                    <a:pt x="376" y="28"/>
                    <a:pt x="375" y="28"/>
                  </a:cubicBezTo>
                  <a:cubicBezTo>
                    <a:pt x="373" y="27"/>
                    <a:pt x="371" y="27"/>
                    <a:pt x="370" y="29"/>
                  </a:cubicBezTo>
                  <a:cubicBezTo>
                    <a:pt x="370" y="30"/>
                    <a:pt x="370" y="31"/>
                    <a:pt x="370" y="32"/>
                  </a:cubicBezTo>
                  <a:cubicBezTo>
                    <a:pt x="311" y="151"/>
                    <a:pt x="311" y="151"/>
                    <a:pt x="311" y="151"/>
                  </a:cubicBezTo>
                  <a:cubicBezTo>
                    <a:pt x="309" y="150"/>
                    <a:pt x="308" y="149"/>
                    <a:pt x="306" y="149"/>
                  </a:cubicBezTo>
                  <a:cubicBezTo>
                    <a:pt x="357" y="26"/>
                    <a:pt x="357" y="26"/>
                    <a:pt x="357" y="26"/>
                  </a:cubicBezTo>
                  <a:cubicBezTo>
                    <a:pt x="358" y="26"/>
                    <a:pt x="359" y="25"/>
                    <a:pt x="360" y="24"/>
                  </a:cubicBezTo>
                  <a:cubicBezTo>
                    <a:pt x="360" y="23"/>
                    <a:pt x="359" y="21"/>
                    <a:pt x="358" y="20"/>
                  </a:cubicBezTo>
                  <a:cubicBezTo>
                    <a:pt x="356" y="19"/>
                    <a:pt x="354" y="20"/>
                    <a:pt x="353" y="22"/>
                  </a:cubicBezTo>
                  <a:cubicBezTo>
                    <a:pt x="353" y="23"/>
                    <a:pt x="353" y="24"/>
                    <a:pt x="354" y="25"/>
                  </a:cubicBezTo>
                  <a:cubicBezTo>
                    <a:pt x="303" y="147"/>
                    <a:pt x="303" y="147"/>
                    <a:pt x="303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40" y="20"/>
                    <a:pt x="340" y="20"/>
                    <a:pt x="340" y="20"/>
                  </a:cubicBezTo>
                  <a:cubicBezTo>
                    <a:pt x="341" y="19"/>
                    <a:pt x="342" y="19"/>
                    <a:pt x="342" y="18"/>
                  </a:cubicBezTo>
                  <a:cubicBezTo>
                    <a:pt x="343" y="16"/>
                    <a:pt x="342" y="14"/>
                    <a:pt x="340" y="13"/>
                  </a:cubicBezTo>
                  <a:cubicBezTo>
                    <a:pt x="338" y="13"/>
                    <a:pt x="337" y="14"/>
                    <a:pt x="336" y="15"/>
                  </a:cubicBezTo>
                  <a:cubicBezTo>
                    <a:pt x="336" y="17"/>
                    <a:pt x="336" y="18"/>
                    <a:pt x="337" y="19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23" y="14"/>
                    <a:pt x="323" y="14"/>
                    <a:pt x="323" y="14"/>
                  </a:cubicBezTo>
                  <a:cubicBezTo>
                    <a:pt x="324" y="14"/>
                    <a:pt x="324" y="13"/>
                    <a:pt x="325" y="12"/>
                  </a:cubicBezTo>
                  <a:cubicBezTo>
                    <a:pt x="325" y="10"/>
                    <a:pt x="324" y="9"/>
                    <a:pt x="322" y="8"/>
                  </a:cubicBezTo>
                  <a:cubicBezTo>
                    <a:pt x="321" y="8"/>
                    <a:pt x="319" y="9"/>
                    <a:pt x="318" y="11"/>
                  </a:cubicBezTo>
                  <a:cubicBezTo>
                    <a:pt x="318" y="12"/>
                    <a:pt x="318" y="13"/>
                    <a:pt x="319" y="14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5" y="10"/>
                    <a:pt x="305" y="10"/>
                    <a:pt x="305" y="10"/>
                  </a:cubicBezTo>
                  <a:cubicBezTo>
                    <a:pt x="306" y="10"/>
                    <a:pt x="307" y="9"/>
                    <a:pt x="307" y="8"/>
                  </a:cubicBezTo>
                  <a:cubicBezTo>
                    <a:pt x="307" y="6"/>
                    <a:pt x="306" y="4"/>
                    <a:pt x="304" y="4"/>
                  </a:cubicBezTo>
                  <a:cubicBezTo>
                    <a:pt x="302" y="4"/>
                    <a:pt x="300" y="5"/>
                    <a:pt x="300" y="7"/>
                  </a:cubicBez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5164D4C5-13A9-4519-A058-934F6BBDE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1583"/>
              <a:ext cx="557" cy="2617"/>
            </a:xfrm>
            <a:custGeom>
              <a:avLst/>
              <a:gdLst>
                <a:gd name="T0" fmla="*/ 33 w 235"/>
                <a:gd name="T1" fmla="*/ 951 h 1098"/>
                <a:gd name="T2" fmla="*/ 48 w 235"/>
                <a:gd name="T3" fmla="*/ 619 h 1098"/>
                <a:gd name="T4" fmla="*/ 15 w 235"/>
                <a:gd name="T5" fmla="*/ 379 h 1098"/>
                <a:gd name="T6" fmla="*/ 47 w 235"/>
                <a:gd name="T7" fmla="*/ 290 h 1098"/>
                <a:gd name="T8" fmla="*/ 91 w 235"/>
                <a:gd name="T9" fmla="*/ 194 h 1098"/>
                <a:gd name="T10" fmla="*/ 130 w 235"/>
                <a:gd name="T11" fmla="*/ 674 h 1098"/>
                <a:gd name="T12" fmla="*/ 142 w 235"/>
                <a:gd name="T13" fmla="*/ 557 h 1098"/>
                <a:gd name="T14" fmla="*/ 72 w 235"/>
                <a:gd name="T15" fmla="*/ 16 h 1098"/>
                <a:gd name="T16" fmla="*/ 90 w 235"/>
                <a:gd name="T17" fmla="*/ 0 h 1098"/>
                <a:gd name="T18" fmla="*/ 132 w 235"/>
                <a:gd name="T19" fmla="*/ 240 h 1098"/>
                <a:gd name="T20" fmla="*/ 192 w 235"/>
                <a:gd name="T21" fmla="*/ 381 h 1098"/>
                <a:gd name="T22" fmla="*/ 210 w 235"/>
                <a:gd name="T23" fmla="*/ 697 h 1098"/>
                <a:gd name="T24" fmla="*/ 105 w 235"/>
                <a:gd name="T25" fmla="*/ 927 h 1098"/>
                <a:gd name="T26" fmla="*/ 6 w 235"/>
                <a:gd name="T27" fmla="*/ 1098 h 1098"/>
                <a:gd name="T28" fmla="*/ 33 w 235"/>
                <a:gd name="T29" fmla="*/ 951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5" h="1098">
                  <a:moveTo>
                    <a:pt x="33" y="951"/>
                  </a:moveTo>
                  <a:cubicBezTo>
                    <a:pt x="52" y="841"/>
                    <a:pt x="68" y="729"/>
                    <a:pt x="48" y="619"/>
                  </a:cubicBezTo>
                  <a:cubicBezTo>
                    <a:pt x="33" y="539"/>
                    <a:pt x="0" y="459"/>
                    <a:pt x="15" y="379"/>
                  </a:cubicBezTo>
                  <a:cubicBezTo>
                    <a:pt x="21" y="348"/>
                    <a:pt x="34" y="319"/>
                    <a:pt x="47" y="290"/>
                  </a:cubicBezTo>
                  <a:cubicBezTo>
                    <a:pt x="62" y="258"/>
                    <a:pt x="76" y="226"/>
                    <a:pt x="91" y="194"/>
                  </a:cubicBezTo>
                  <a:cubicBezTo>
                    <a:pt x="127" y="432"/>
                    <a:pt x="130" y="674"/>
                    <a:pt x="130" y="674"/>
                  </a:cubicBezTo>
                  <a:cubicBezTo>
                    <a:pt x="138" y="644"/>
                    <a:pt x="142" y="603"/>
                    <a:pt x="142" y="557"/>
                  </a:cubicBezTo>
                  <a:cubicBezTo>
                    <a:pt x="136" y="422"/>
                    <a:pt x="118" y="196"/>
                    <a:pt x="72" y="16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113" y="108"/>
                    <a:pt x="132" y="240"/>
                  </a:cubicBezTo>
                  <a:cubicBezTo>
                    <a:pt x="158" y="285"/>
                    <a:pt x="179" y="335"/>
                    <a:pt x="192" y="381"/>
                  </a:cubicBezTo>
                  <a:cubicBezTo>
                    <a:pt x="222" y="484"/>
                    <a:pt x="235" y="593"/>
                    <a:pt x="210" y="697"/>
                  </a:cubicBezTo>
                  <a:cubicBezTo>
                    <a:pt x="190" y="779"/>
                    <a:pt x="147" y="854"/>
                    <a:pt x="105" y="927"/>
                  </a:cubicBezTo>
                  <a:cubicBezTo>
                    <a:pt x="72" y="984"/>
                    <a:pt x="39" y="1041"/>
                    <a:pt x="6" y="1098"/>
                  </a:cubicBezTo>
                  <a:cubicBezTo>
                    <a:pt x="16" y="1050"/>
                    <a:pt x="25" y="1001"/>
                    <a:pt x="33" y="9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C0C3FDC8-618B-46AB-8DE1-44BD7D8B7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122"/>
              <a:ext cx="1156" cy="891"/>
            </a:xfrm>
            <a:custGeom>
              <a:avLst/>
              <a:gdLst>
                <a:gd name="T0" fmla="*/ 117 w 488"/>
                <a:gd name="T1" fmla="*/ 108 h 374"/>
                <a:gd name="T2" fmla="*/ 277 w 488"/>
                <a:gd name="T3" fmla="*/ 159 h 374"/>
                <a:gd name="T4" fmla="*/ 488 w 488"/>
                <a:gd name="T5" fmla="*/ 366 h 374"/>
                <a:gd name="T6" fmla="*/ 123 w 488"/>
                <a:gd name="T7" fmla="*/ 155 h 374"/>
                <a:gd name="T8" fmla="*/ 477 w 488"/>
                <a:gd name="T9" fmla="*/ 374 h 374"/>
                <a:gd name="T10" fmla="*/ 370 w 488"/>
                <a:gd name="T11" fmla="*/ 361 h 374"/>
                <a:gd name="T12" fmla="*/ 118 w 488"/>
                <a:gd name="T13" fmla="*/ 211 h 374"/>
                <a:gd name="T14" fmla="*/ 30 w 488"/>
                <a:gd name="T15" fmla="*/ 111 h 374"/>
                <a:gd name="T16" fmla="*/ 17 w 488"/>
                <a:gd name="T17" fmla="*/ 0 h 374"/>
                <a:gd name="T18" fmla="*/ 117 w 488"/>
                <a:gd name="T19" fmla="*/ 10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8" h="374">
                  <a:moveTo>
                    <a:pt x="117" y="108"/>
                  </a:moveTo>
                  <a:cubicBezTo>
                    <a:pt x="168" y="135"/>
                    <a:pt x="224" y="140"/>
                    <a:pt x="277" y="159"/>
                  </a:cubicBezTo>
                  <a:cubicBezTo>
                    <a:pt x="373" y="193"/>
                    <a:pt x="458" y="277"/>
                    <a:pt x="488" y="366"/>
                  </a:cubicBezTo>
                  <a:cubicBezTo>
                    <a:pt x="297" y="266"/>
                    <a:pt x="123" y="155"/>
                    <a:pt x="123" y="155"/>
                  </a:cubicBezTo>
                  <a:cubicBezTo>
                    <a:pt x="187" y="218"/>
                    <a:pt x="345" y="306"/>
                    <a:pt x="477" y="374"/>
                  </a:cubicBezTo>
                  <a:cubicBezTo>
                    <a:pt x="442" y="372"/>
                    <a:pt x="406" y="370"/>
                    <a:pt x="370" y="361"/>
                  </a:cubicBezTo>
                  <a:cubicBezTo>
                    <a:pt x="278" y="339"/>
                    <a:pt x="192" y="277"/>
                    <a:pt x="118" y="211"/>
                  </a:cubicBezTo>
                  <a:cubicBezTo>
                    <a:pt x="84" y="181"/>
                    <a:pt x="51" y="148"/>
                    <a:pt x="30" y="111"/>
                  </a:cubicBezTo>
                  <a:cubicBezTo>
                    <a:pt x="8" y="74"/>
                    <a:pt x="0" y="31"/>
                    <a:pt x="17" y="0"/>
                  </a:cubicBezTo>
                  <a:cubicBezTo>
                    <a:pt x="34" y="43"/>
                    <a:pt x="72" y="84"/>
                    <a:pt x="117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79A0EEB0-3BCF-4108-A38F-C5BD16A41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4" y="1698"/>
              <a:ext cx="803" cy="1332"/>
            </a:xfrm>
            <a:custGeom>
              <a:avLst/>
              <a:gdLst>
                <a:gd name="T0" fmla="*/ 251 w 339"/>
                <a:gd name="T1" fmla="*/ 413 h 559"/>
                <a:gd name="T2" fmla="*/ 120 w 339"/>
                <a:gd name="T3" fmla="*/ 293 h 559"/>
                <a:gd name="T4" fmla="*/ 11 w 339"/>
                <a:gd name="T5" fmla="*/ 3 h 559"/>
                <a:gd name="T6" fmla="*/ 265 w 339"/>
                <a:gd name="T7" fmla="*/ 365 h 559"/>
                <a:gd name="T8" fmla="*/ 25 w 339"/>
                <a:gd name="T9" fmla="*/ 0 h 559"/>
                <a:gd name="T10" fmla="*/ 121 w 339"/>
                <a:gd name="T11" fmla="*/ 59 h 559"/>
                <a:gd name="T12" fmla="*/ 295 w 339"/>
                <a:gd name="T13" fmla="*/ 314 h 559"/>
                <a:gd name="T14" fmla="*/ 335 w 339"/>
                <a:gd name="T15" fmla="*/ 448 h 559"/>
                <a:gd name="T16" fmla="*/ 299 w 339"/>
                <a:gd name="T17" fmla="*/ 559 h 559"/>
                <a:gd name="T18" fmla="*/ 251 w 339"/>
                <a:gd name="T19" fmla="*/ 413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559">
                  <a:moveTo>
                    <a:pt x="251" y="413"/>
                  </a:moveTo>
                  <a:cubicBezTo>
                    <a:pt x="214" y="364"/>
                    <a:pt x="163" y="335"/>
                    <a:pt x="120" y="293"/>
                  </a:cubicBezTo>
                  <a:cubicBezTo>
                    <a:pt x="44" y="218"/>
                    <a:pt x="0" y="101"/>
                    <a:pt x="11" y="3"/>
                  </a:cubicBezTo>
                  <a:cubicBezTo>
                    <a:pt x="149" y="182"/>
                    <a:pt x="265" y="365"/>
                    <a:pt x="265" y="365"/>
                  </a:cubicBezTo>
                  <a:cubicBezTo>
                    <a:pt x="232" y="277"/>
                    <a:pt x="121" y="123"/>
                    <a:pt x="25" y="0"/>
                  </a:cubicBezTo>
                  <a:cubicBezTo>
                    <a:pt x="58" y="17"/>
                    <a:pt x="90" y="35"/>
                    <a:pt x="121" y="59"/>
                  </a:cubicBezTo>
                  <a:cubicBezTo>
                    <a:pt x="199" y="121"/>
                    <a:pt x="254" y="218"/>
                    <a:pt x="295" y="314"/>
                  </a:cubicBezTo>
                  <a:cubicBezTo>
                    <a:pt x="314" y="357"/>
                    <a:pt x="331" y="403"/>
                    <a:pt x="335" y="448"/>
                  </a:cubicBezTo>
                  <a:cubicBezTo>
                    <a:pt x="339" y="493"/>
                    <a:pt x="328" y="538"/>
                    <a:pt x="299" y="559"/>
                  </a:cubicBezTo>
                  <a:cubicBezTo>
                    <a:pt x="301" y="510"/>
                    <a:pt x="283" y="455"/>
                    <a:pt x="251" y="4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52" name="Group 36">
            <a:extLst>
              <a:ext uri="{FF2B5EF4-FFF2-40B4-BE49-F238E27FC236}">
                <a16:creationId xmlns:a16="http://schemas.microsoft.com/office/drawing/2014/main" id="{46EA4D31-7359-46EC-9608-5A62FA1E58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0"/>
            <a:ext cx="2773680" cy="1407787"/>
            <a:chOff x="-1" y="211"/>
            <a:chExt cx="7680" cy="3898"/>
          </a:xfrm>
        </p:grpSpPr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D2DF1B8E-9F8F-4BC8-808E-CD46B93C0B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2588"/>
              <a:ext cx="4825" cy="606"/>
            </a:xfrm>
            <a:custGeom>
              <a:avLst/>
              <a:gdLst>
                <a:gd name="T0" fmla="*/ 324 w 5155"/>
                <a:gd name="T1" fmla="*/ 642 h 642"/>
                <a:gd name="T2" fmla="*/ 324 w 5155"/>
                <a:gd name="T3" fmla="*/ 130 h 642"/>
                <a:gd name="T4" fmla="*/ 131 w 5155"/>
                <a:gd name="T5" fmla="*/ 330 h 642"/>
                <a:gd name="T6" fmla="*/ 787 w 5155"/>
                <a:gd name="T7" fmla="*/ 172 h 642"/>
                <a:gd name="T8" fmla="*/ 708 w 5155"/>
                <a:gd name="T9" fmla="*/ 317 h 642"/>
                <a:gd name="T10" fmla="*/ 908 w 5155"/>
                <a:gd name="T11" fmla="*/ 633 h 642"/>
                <a:gd name="T12" fmla="*/ 1008 w 5155"/>
                <a:gd name="T13" fmla="*/ 215 h 642"/>
                <a:gd name="T14" fmla="*/ 980 w 5155"/>
                <a:gd name="T15" fmla="*/ 102 h 642"/>
                <a:gd name="T16" fmla="*/ 966 w 5155"/>
                <a:gd name="T17" fmla="*/ 0 h 642"/>
                <a:gd name="T18" fmla="*/ 1132 w 5155"/>
                <a:gd name="T19" fmla="*/ 215 h 642"/>
                <a:gd name="T20" fmla="*/ 1132 w 5155"/>
                <a:gd name="T21" fmla="*/ 317 h 642"/>
                <a:gd name="T22" fmla="*/ 1253 w 5155"/>
                <a:gd name="T23" fmla="*/ 317 h 642"/>
                <a:gd name="T24" fmla="*/ 1253 w 5155"/>
                <a:gd name="T25" fmla="*/ 215 h 642"/>
                <a:gd name="T26" fmla="*/ 1354 w 5155"/>
                <a:gd name="T27" fmla="*/ 104 h 642"/>
                <a:gd name="T28" fmla="*/ 1487 w 5155"/>
                <a:gd name="T29" fmla="*/ 7 h 642"/>
                <a:gd name="T30" fmla="*/ 1560 w 5155"/>
                <a:gd name="T31" fmla="*/ 78 h 642"/>
                <a:gd name="T32" fmla="*/ 1426 w 5155"/>
                <a:gd name="T33" fmla="*/ 215 h 642"/>
                <a:gd name="T34" fmla="*/ 1548 w 5155"/>
                <a:gd name="T35" fmla="*/ 215 h 642"/>
                <a:gd name="T36" fmla="*/ 1867 w 5155"/>
                <a:gd name="T37" fmla="*/ 642 h 642"/>
                <a:gd name="T38" fmla="*/ 1867 w 5155"/>
                <a:gd name="T39" fmla="*/ 540 h 642"/>
                <a:gd name="T40" fmla="*/ 1952 w 5155"/>
                <a:gd name="T41" fmla="*/ 378 h 642"/>
                <a:gd name="T42" fmla="*/ 2564 w 5155"/>
                <a:gd name="T43" fmla="*/ 461 h 642"/>
                <a:gd name="T44" fmla="*/ 2139 w 5155"/>
                <a:gd name="T45" fmla="*/ 424 h 642"/>
                <a:gd name="T46" fmla="*/ 2438 w 5155"/>
                <a:gd name="T47" fmla="*/ 500 h 642"/>
                <a:gd name="T48" fmla="*/ 2564 w 5155"/>
                <a:gd name="T49" fmla="*/ 461 h 642"/>
                <a:gd name="T50" fmla="*/ 2268 w 5155"/>
                <a:gd name="T51" fmla="*/ 383 h 642"/>
                <a:gd name="T52" fmla="*/ 2826 w 5155"/>
                <a:gd name="T53" fmla="*/ 424 h 642"/>
                <a:gd name="T54" fmla="*/ 3055 w 5155"/>
                <a:gd name="T55" fmla="*/ 207 h 642"/>
                <a:gd name="T56" fmla="*/ 3055 w 5155"/>
                <a:gd name="T57" fmla="*/ 540 h 642"/>
                <a:gd name="T58" fmla="*/ 3588 w 5155"/>
                <a:gd name="T59" fmla="*/ 0 h 642"/>
                <a:gd name="T60" fmla="*/ 3330 w 5155"/>
                <a:gd name="T61" fmla="*/ 215 h 642"/>
                <a:gd name="T62" fmla="*/ 3409 w 5155"/>
                <a:gd name="T63" fmla="*/ 633 h 642"/>
                <a:gd name="T64" fmla="*/ 3630 w 5155"/>
                <a:gd name="T65" fmla="*/ 317 h 642"/>
                <a:gd name="T66" fmla="*/ 3530 w 5155"/>
                <a:gd name="T67" fmla="*/ 169 h 642"/>
                <a:gd name="T68" fmla="*/ 3630 w 5155"/>
                <a:gd name="T69" fmla="*/ 2 h 642"/>
                <a:gd name="T70" fmla="*/ 4142 w 5155"/>
                <a:gd name="T71" fmla="*/ 317 h 642"/>
                <a:gd name="T72" fmla="*/ 4042 w 5155"/>
                <a:gd name="T73" fmla="*/ 77 h 642"/>
                <a:gd name="T74" fmla="*/ 3840 w 5155"/>
                <a:gd name="T75" fmla="*/ 215 h 642"/>
                <a:gd name="T76" fmla="*/ 3918 w 5155"/>
                <a:gd name="T77" fmla="*/ 500 h 642"/>
                <a:gd name="T78" fmla="*/ 4142 w 5155"/>
                <a:gd name="T79" fmla="*/ 531 h 642"/>
                <a:gd name="T80" fmla="*/ 4040 w 5155"/>
                <a:gd name="T81" fmla="*/ 317 h 642"/>
                <a:gd name="T82" fmla="*/ 4239 w 5155"/>
                <a:gd name="T83" fmla="*/ 633 h 642"/>
                <a:gd name="T84" fmla="*/ 4441 w 5155"/>
                <a:gd name="T85" fmla="*/ 317 h 642"/>
                <a:gd name="T86" fmla="*/ 4638 w 5155"/>
                <a:gd name="T87" fmla="*/ 633 h 642"/>
                <a:gd name="T88" fmla="*/ 4361 w 5155"/>
                <a:gd name="T89" fmla="*/ 250 h 642"/>
                <a:gd name="T90" fmla="*/ 5155 w 5155"/>
                <a:gd name="T91" fmla="*/ 415 h 642"/>
                <a:gd name="T92" fmla="*/ 4953 w 5155"/>
                <a:gd name="T93" fmla="*/ 642 h 642"/>
                <a:gd name="T94" fmla="*/ 4949 w 5155"/>
                <a:gd name="T95" fmla="*/ 546 h 642"/>
                <a:gd name="T96" fmla="*/ 4948 w 5155"/>
                <a:gd name="T97" fmla="*/ 299 h 642"/>
                <a:gd name="T98" fmla="*/ 4948 w 5155"/>
                <a:gd name="T99" fmla="*/ 29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55" h="642">
                  <a:moveTo>
                    <a:pt x="324" y="19"/>
                  </a:moveTo>
                  <a:cubicBezTo>
                    <a:pt x="137" y="19"/>
                    <a:pt x="0" y="140"/>
                    <a:pt x="0" y="330"/>
                  </a:cubicBezTo>
                  <a:cubicBezTo>
                    <a:pt x="0" y="520"/>
                    <a:pt x="137" y="642"/>
                    <a:pt x="324" y="642"/>
                  </a:cubicBezTo>
                  <a:cubicBezTo>
                    <a:pt x="510" y="642"/>
                    <a:pt x="648" y="520"/>
                    <a:pt x="648" y="330"/>
                  </a:cubicBezTo>
                  <a:cubicBezTo>
                    <a:pt x="648" y="140"/>
                    <a:pt x="510" y="19"/>
                    <a:pt x="324" y="19"/>
                  </a:cubicBezTo>
                  <a:moveTo>
                    <a:pt x="324" y="130"/>
                  </a:moveTo>
                  <a:cubicBezTo>
                    <a:pt x="437" y="130"/>
                    <a:pt x="516" y="205"/>
                    <a:pt x="516" y="330"/>
                  </a:cubicBezTo>
                  <a:cubicBezTo>
                    <a:pt x="516" y="455"/>
                    <a:pt x="437" y="531"/>
                    <a:pt x="324" y="531"/>
                  </a:cubicBezTo>
                  <a:cubicBezTo>
                    <a:pt x="210" y="531"/>
                    <a:pt x="131" y="455"/>
                    <a:pt x="131" y="330"/>
                  </a:cubicBezTo>
                  <a:cubicBezTo>
                    <a:pt x="131" y="205"/>
                    <a:pt x="210" y="130"/>
                    <a:pt x="324" y="130"/>
                  </a:cubicBezTo>
                  <a:moveTo>
                    <a:pt x="966" y="0"/>
                  </a:moveTo>
                  <a:cubicBezTo>
                    <a:pt x="858" y="0"/>
                    <a:pt x="787" y="67"/>
                    <a:pt x="787" y="172"/>
                  </a:cubicBezTo>
                  <a:cubicBezTo>
                    <a:pt x="787" y="215"/>
                    <a:pt x="787" y="215"/>
                    <a:pt x="787" y="215"/>
                  </a:cubicBezTo>
                  <a:cubicBezTo>
                    <a:pt x="708" y="215"/>
                    <a:pt x="708" y="215"/>
                    <a:pt x="708" y="215"/>
                  </a:cubicBezTo>
                  <a:cubicBezTo>
                    <a:pt x="708" y="317"/>
                    <a:pt x="708" y="317"/>
                    <a:pt x="708" y="317"/>
                  </a:cubicBezTo>
                  <a:cubicBezTo>
                    <a:pt x="787" y="317"/>
                    <a:pt x="787" y="317"/>
                    <a:pt x="787" y="317"/>
                  </a:cubicBezTo>
                  <a:cubicBezTo>
                    <a:pt x="787" y="633"/>
                    <a:pt x="787" y="633"/>
                    <a:pt x="787" y="633"/>
                  </a:cubicBezTo>
                  <a:cubicBezTo>
                    <a:pt x="908" y="633"/>
                    <a:pt x="908" y="633"/>
                    <a:pt x="908" y="633"/>
                  </a:cubicBezTo>
                  <a:cubicBezTo>
                    <a:pt x="908" y="317"/>
                    <a:pt x="908" y="317"/>
                    <a:pt x="908" y="317"/>
                  </a:cubicBezTo>
                  <a:cubicBezTo>
                    <a:pt x="1008" y="317"/>
                    <a:pt x="1008" y="317"/>
                    <a:pt x="1008" y="317"/>
                  </a:cubicBezTo>
                  <a:cubicBezTo>
                    <a:pt x="1008" y="215"/>
                    <a:pt x="1008" y="215"/>
                    <a:pt x="1008" y="215"/>
                  </a:cubicBezTo>
                  <a:cubicBezTo>
                    <a:pt x="908" y="215"/>
                    <a:pt x="908" y="215"/>
                    <a:pt x="908" y="215"/>
                  </a:cubicBezTo>
                  <a:cubicBezTo>
                    <a:pt x="908" y="169"/>
                    <a:pt x="908" y="169"/>
                    <a:pt x="908" y="169"/>
                  </a:cubicBezTo>
                  <a:cubicBezTo>
                    <a:pt x="908" y="129"/>
                    <a:pt x="938" y="102"/>
                    <a:pt x="980" y="102"/>
                  </a:cubicBezTo>
                  <a:cubicBezTo>
                    <a:pt x="993" y="102"/>
                    <a:pt x="1001" y="103"/>
                    <a:pt x="1008" y="104"/>
                  </a:cubicBezTo>
                  <a:cubicBezTo>
                    <a:pt x="1008" y="2"/>
                    <a:pt x="1008" y="2"/>
                    <a:pt x="1008" y="2"/>
                  </a:cubicBezTo>
                  <a:cubicBezTo>
                    <a:pt x="996" y="1"/>
                    <a:pt x="984" y="0"/>
                    <a:pt x="966" y="0"/>
                  </a:cubicBezTo>
                  <a:moveTo>
                    <a:pt x="1311" y="0"/>
                  </a:moveTo>
                  <a:cubicBezTo>
                    <a:pt x="1203" y="0"/>
                    <a:pt x="1132" y="67"/>
                    <a:pt x="1132" y="172"/>
                  </a:cubicBezTo>
                  <a:cubicBezTo>
                    <a:pt x="1132" y="215"/>
                    <a:pt x="1132" y="215"/>
                    <a:pt x="1132" y="215"/>
                  </a:cubicBezTo>
                  <a:cubicBezTo>
                    <a:pt x="1053" y="215"/>
                    <a:pt x="1053" y="215"/>
                    <a:pt x="1053" y="215"/>
                  </a:cubicBezTo>
                  <a:cubicBezTo>
                    <a:pt x="1053" y="317"/>
                    <a:pt x="1053" y="317"/>
                    <a:pt x="1053" y="317"/>
                  </a:cubicBezTo>
                  <a:cubicBezTo>
                    <a:pt x="1132" y="317"/>
                    <a:pt x="1132" y="317"/>
                    <a:pt x="1132" y="317"/>
                  </a:cubicBezTo>
                  <a:cubicBezTo>
                    <a:pt x="1132" y="633"/>
                    <a:pt x="1132" y="633"/>
                    <a:pt x="1132" y="633"/>
                  </a:cubicBezTo>
                  <a:cubicBezTo>
                    <a:pt x="1253" y="633"/>
                    <a:pt x="1253" y="633"/>
                    <a:pt x="1253" y="633"/>
                  </a:cubicBezTo>
                  <a:cubicBezTo>
                    <a:pt x="1253" y="317"/>
                    <a:pt x="1253" y="317"/>
                    <a:pt x="1253" y="317"/>
                  </a:cubicBezTo>
                  <a:cubicBezTo>
                    <a:pt x="1353" y="317"/>
                    <a:pt x="1353" y="317"/>
                    <a:pt x="1353" y="317"/>
                  </a:cubicBezTo>
                  <a:cubicBezTo>
                    <a:pt x="1353" y="215"/>
                    <a:pt x="1353" y="215"/>
                    <a:pt x="1353" y="215"/>
                  </a:cubicBezTo>
                  <a:cubicBezTo>
                    <a:pt x="1253" y="215"/>
                    <a:pt x="1253" y="215"/>
                    <a:pt x="1253" y="215"/>
                  </a:cubicBezTo>
                  <a:cubicBezTo>
                    <a:pt x="1253" y="169"/>
                    <a:pt x="1253" y="169"/>
                    <a:pt x="1253" y="169"/>
                  </a:cubicBezTo>
                  <a:cubicBezTo>
                    <a:pt x="1253" y="129"/>
                    <a:pt x="1283" y="102"/>
                    <a:pt x="1325" y="102"/>
                  </a:cubicBezTo>
                  <a:cubicBezTo>
                    <a:pt x="1338" y="102"/>
                    <a:pt x="1346" y="103"/>
                    <a:pt x="1354" y="104"/>
                  </a:cubicBezTo>
                  <a:cubicBezTo>
                    <a:pt x="1354" y="2"/>
                    <a:pt x="1354" y="2"/>
                    <a:pt x="1354" y="2"/>
                  </a:cubicBezTo>
                  <a:cubicBezTo>
                    <a:pt x="1341" y="1"/>
                    <a:pt x="1329" y="0"/>
                    <a:pt x="1311" y="0"/>
                  </a:cubicBezTo>
                  <a:moveTo>
                    <a:pt x="1487" y="7"/>
                  </a:moveTo>
                  <a:cubicBezTo>
                    <a:pt x="1448" y="7"/>
                    <a:pt x="1414" y="38"/>
                    <a:pt x="1414" y="78"/>
                  </a:cubicBezTo>
                  <a:cubicBezTo>
                    <a:pt x="1414" y="117"/>
                    <a:pt x="1446" y="148"/>
                    <a:pt x="1487" y="148"/>
                  </a:cubicBezTo>
                  <a:cubicBezTo>
                    <a:pt x="1528" y="148"/>
                    <a:pt x="1560" y="117"/>
                    <a:pt x="1560" y="78"/>
                  </a:cubicBezTo>
                  <a:cubicBezTo>
                    <a:pt x="1560" y="38"/>
                    <a:pt x="1528" y="7"/>
                    <a:pt x="1487" y="7"/>
                  </a:cubicBezTo>
                  <a:moveTo>
                    <a:pt x="1548" y="215"/>
                  </a:moveTo>
                  <a:cubicBezTo>
                    <a:pt x="1426" y="215"/>
                    <a:pt x="1426" y="215"/>
                    <a:pt x="1426" y="215"/>
                  </a:cubicBezTo>
                  <a:cubicBezTo>
                    <a:pt x="1426" y="633"/>
                    <a:pt x="1426" y="633"/>
                    <a:pt x="1426" y="633"/>
                  </a:cubicBezTo>
                  <a:cubicBezTo>
                    <a:pt x="1548" y="633"/>
                    <a:pt x="1548" y="633"/>
                    <a:pt x="1548" y="633"/>
                  </a:cubicBezTo>
                  <a:lnTo>
                    <a:pt x="1548" y="215"/>
                  </a:lnTo>
                  <a:close/>
                  <a:moveTo>
                    <a:pt x="1867" y="207"/>
                  </a:moveTo>
                  <a:cubicBezTo>
                    <a:pt x="1739" y="207"/>
                    <a:pt x="1646" y="287"/>
                    <a:pt x="1646" y="424"/>
                  </a:cubicBezTo>
                  <a:cubicBezTo>
                    <a:pt x="1646" y="561"/>
                    <a:pt x="1740" y="642"/>
                    <a:pt x="1867" y="642"/>
                  </a:cubicBezTo>
                  <a:cubicBezTo>
                    <a:pt x="1973" y="642"/>
                    <a:pt x="2054" y="581"/>
                    <a:pt x="2071" y="482"/>
                  </a:cubicBezTo>
                  <a:cubicBezTo>
                    <a:pt x="1953" y="472"/>
                    <a:pt x="1953" y="472"/>
                    <a:pt x="1953" y="472"/>
                  </a:cubicBezTo>
                  <a:cubicBezTo>
                    <a:pt x="1946" y="514"/>
                    <a:pt x="1914" y="540"/>
                    <a:pt x="1867" y="540"/>
                  </a:cubicBezTo>
                  <a:cubicBezTo>
                    <a:pt x="1810" y="540"/>
                    <a:pt x="1769" y="498"/>
                    <a:pt x="1769" y="424"/>
                  </a:cubicBezTo>
                  <a:cubicBezTo>
                    <a:pt x="1769" y="350"/>
                    <a:pt x="1810" y="308"/>
                    <a:pt x="1867" y="308"/>
                  </a:cubicBezTo>
                  <a:cubicBezTo>
                    <a:pt x="1913" y="308"/>
                    <a:pt x="1946" y="335"/>
                    <a:pt x="1952" y="378"/>
                  </a:cubicBezTo>
                  <a:cubicBezTo>
                    <a:pt x="2071" y="368"/>
                    <a:pt x="2071" y="368"/>
                    <a:pt x="2071" y="368"/>
                  </a:cubicBezTo>
                  <a:cubicBezTo>
                    <a:pt x="2055" y="267"/>
                    <a:pt x="1972" y="207"/>
                    <a:pt x="1867" y="207"/>
                  </a:cubicBezTo>
                  <a:moveTo>
                    <a:pt x="2564" y="461"/>
                  </a:moveTo>
                  <a:cubicBezTo>
                    <a:pt x="2564" y="415"/>
                    <a:pt x="2564" y="415"/>
                    <a:pt x="2564" y="415"/>
                  </a:cubicBezTo>
                  <a:cubicBezTo>
                    <a:pt x="2564" y="284"/>
                    <a:pt x="2483" y="207"/>
                    <a:pt x="2358" y="207"/>
                  </a:cubicBezTo>
                  <a:cubicBezTo>
                    <a:pt x="2230" y="207"/>
                    <a:pt x="2139" y="289"/>
                    <a:pt x="2139" y="424"/>
                  </a:cubicBezTo>
                  <a:cubicBezTo>
                    <a:pt x="2139" y="559"/>
                    <a:pt x="2230" y="642"/>
                    <a:pt x="2362" y="642"/>
                  </a:cubicBezTo>
                  <a:cubicBezTo>
                    <a:pt x="2463" y="642"/>
                    <a:pt x="2545" y="585"/>
                    <a:pt x="2560" y="506"/>
                  </a:cubicBezTo>
                  <a:cubicBezTo>
                    <a:pt x="2438" y="500"/>
                    <a:pt x="2438" y="500"/>
                    <a:pt x="2438" y="500"/>
                  </a:cubicBezTo>
                  <a:cubicBezTo>
                    <a:pt x="2428" y="529"/>
                    <a:pt x="2401" y="546"/>
                    <a:pt x="2358" y="546"/>
                  </a:cubicBezTo>
                  <a:cubicBezTo>
                    <a:pt x="2303" y="546"/>
                    <a:pt x="2271" y="513"/>
                    <a:pt x="2268" y="461"/>
                  </a:cubicBezTo>
                  <a:lnTo>
                    <a:pt x="2564" y="461"/>
                  </a:lnTo>
                  <a:close/>
                  <a:moveTo>
                    <a:pt x="2358" y="299"/>
                  </a:moveTo>
                  <a:cubicBezTo>
                    <a:pt x="2413" y="299"/>
                    <a:pt x="2439" y="332"/>
                    <a:pt x="2442" y="383"/>
                  </a:cubicBezTo>
                  <a:cubicBezTo>
                    <a:pt x="2268" y="383"/>
                    <a:pt x="2268" y="383"/>
                    <a:pt x="2268" y="383"/>
                  </a:cubicBezTo>
                  <a:cubicBezTo>
                    <a:pt x="2272" y="330"/>
                    <a:pt x="2306" y="299"/>
                    <a:pt x="2358" y="299"/>
                  </a:cubicBezTo>
                  <a:moveTo>
                    <a:pt x="3055" y="207"/>
                  </a:moveTo>
                  <a:cubicBezTo>
                    <a:pt x="2923" y="207"/>
                    <a:pt x="2826" y="292"/>
                    <a:pt x="2826" y="424"/>
                  </a:cubicBezTo>
                  <a:cubicBezTo>
                    <a:pt x="2826" y="555"/>
                    <a:pt x="2923" y="642"/>
                    <a:pt x="3055" y="642"/>
                  </a:cubicBezTo>
                  <a:cubicBezTo>
                    <a:pt x="3187" y="642"/>
                    <a:pt x="3284" y="555"/>
                    <a:pt x="3284" y="424"/>
                  </a:cubicBezTo>
                  <a:cubicBezTo>
                    <a:pt x="3284" y="292"/>
                    <a:pt x="3187" y="207"/>
                    <a:pt x="3055" y="207"/>
                  </a:cubicBezTo>
                  <a:moveTo>
                    <a:pt x="3055" y="308"/>
                  </a:moveTo>
                  <a:cubicBezTo>
                    <a:pt x="3118" y="308"/>
                    <a:pt x="3161" y="351"/>
                    <a:pt x="3161" y="424"/>
                  </a:cubicBezTo>
                  <a:cubicBezTo>
                    <a:pt x="3161" y="497"/>
                    <a:pt x="3118" y="540"/>
                    <a:pt x="3055" y="540"/>
                  </a:cubicBezTo>
                  <a:cubicBezTo>
                    <a:pt x="2993" y="540"/>
                    <a:pt x="2949" y="497"/>
                    <a:pt x="2949" y="424"/>
                  </a:cubicBezTo>
                  <a:cubicBezTo>
                    <a:pt x="2949" y="351"/>
                    <a:pt x="2993" y="308"/>
                    <a:pt x="3055" y="308"/>
                  </a:cubicBezTo>
                  <a:moveTo>
                    <a:pt x="3588" y="0"/>
                  </a:moveTo>
                  <a:cubicBezTo>
                    <a:pt x="3480" y="0"/>
                    <a:pt x="3409" y="67"/>
                    <a:pt x="3409" y="172"/>
                  </a:cubicBezTo>
                  <a:cubicBezTo>
                    <a:pt x="3409" y="215"/>
                    <a:pt x="3409" y="215"/>
                    <a:pt x="3409" y="215"/>
                  </a:cubicBezTo>
                  <a:cubicBezTo>
                    <a:pt x="3330" y="215"/>
                    <a:pt x="3330" y="215"/>
                    <a:pt x="3330" y="215"/>
                  </a:cubicBezTo>
                  <a:cubicBezTo>
                    <a:pt x="3330" y="317"/>
                    <a:pt x="3330" y="317"/>
                    <a:pt x="3330" y="317"/>
                  </a:cubicBezTo>
                  <a:cubicBezTo>
                    <a:pt x="3409" y="317"/>
                    <a:pt x="3409" y="317"/>
                    <a:pt x="3409" y="317"/>
                  </a:cubicBezTo>
                  <a:cubicBezTo>
                    <a:pt x="3409" y="633"/>
                    <a:pt x="3409" y="633"/>
                    <a:pt x="3409" y="633"/>
                  </a:cubicBezTo>
                  <a:cubicBezTo>
                    <a:pt x="3530" y="633"/>
                    <a:pt x="3530" y="633"/>
                    <a:pt x="3530" y="633"/>
                  </a:cubicBezTo>
                  <a:cubicBezTo>
                    <a:pt x="3530" y="317"/>
                    <a:pt x="3530" y="317"/>
                    <a:pt x="3530" y="317"/>
                  </a:cubicBezTo>
                  <a:cubicBezTo>
                    <a:pt x="3630" y="317"/>
                    <a:pt x="3630" y="317"/>
                    <a:pt x="3630" y="317"/>
                  </a:cubicBezTo>
                  <a:cubicBezTo>
                    <a:pt x="3630" y="215"/>
                    <a:pt x="3630" y="215"/>
                    <a:pt x="3630" y="215"/>
                  </a:cubicBezTo>
                  <a:cubicBezTo>
                    <a:pt x="3530" y="215"/>
                    <a:pt x="3530" y="215"/>
                    <a:pt x="3530" y="215"/>
                  </a:cubicBezTo>
                  <a:cubicBezTo>
                    <a:pt x="3530" y="169"/>
                    <a:pt x="3530" y="169"/>
                    <a:pt x="3530" y="169"/>
                  </a:cubicBezTo>
                  <a:cubicBezTo>
                    <a:pt x="3530" y="129"/>
                    <a:pt x="3560" y="102"/>
                    <a:pt x="3602" y="102"/>
                  </a:cubicBezTo>
                  <a:cubicBezTo>
                    <a:pt x="3615" y="102"/>
                    <a:pt x="3623" y="103"/>
                    <a:pt x="3630" y="104"/>
                  </a:cubicBezTo>
                  <a:cubicBezTo>
                    <a:pt x="3630" y="2"/>
                    <a:pt x="3630" y="2"/>
                    <a:pt x="3630" y="2"/>
                  </a:cubicBezTo>
                  <a:cubicBezTo>
                    <a:pt x="3618" y="1"/>
                    <a:pt x="3606" y="0"/>
                    <a:pt x="3588" y="0"/>
                  </a:cubicBezTo>
                  <a:moveTo>
                    <a:pt x="4040" y="317"/>
                  </a:moveTo>
                  <a:cubicBezTo>
                    <a:pt x="4142" y="317"/>
                    <a:pt x="4142" y="317"/>
                    <a:pt x="4142" y="317"/>
                  </a:cubicBezTo>
                  <a:cubicBezTo>
                    <a:pt x="4142" y="215"/>
                    <a:pt x="4142" y="215"/>
                    <a:pt x="4142" y="215"/>
                  </a:cubicBezTo>
                  <a:cubicBezTo>
                    <a:pt x="4041" y="215"/>
                    <a:pt x="4041" y="215"/>
                    <a:pt x="4041" y="215"/>
                  </a:cubicBezTo>
                  <a:cubicBezTo>
                    <a:pt x="4042" y="77"/>
                    <a:pt x="4042" y="77"/>
                    <a:pt x="4042" y="77"/>
                  </a:cubicBezTo>
                  <a:cubicBezTo>
                    <a:pt x="3920" y="77"/>
                    <a:pt x="3920" y="77"/>
                    <a:pt x="3920" y="77"/>
                  </a:cubicBezTo>
                  <a:cubicBezTo>
                    <a:pt x="3919" y="215"/>
                    <a:pt x="3919" y="215"/>
                    <a:pt x="3919" y="215"/>
                  </a:cubicBezTo>
                  <a:cubicBezTo>
                    <a:pt x="3840" y="215"/>
                    <a:pt x="3840" y="215"/>
                    <a:pt x="3840" y="215"/>
                  </a:cubicBezTo>
                  <a:cubicBezTo>
                    <a:pt x="3840" y="317"/>
                    <a:pt x="3840" y="317"/>
                    <a:pt x="3840" y="317"/>
                  </a:cubicBezTo>
                  <a:cubicBezTo>
                    <a:pt x="3919" y="317"/>
                    <a:pt x="3919" y="317"/>
                    <a:pt x="3919" y="317"/>
                  </a:cubicBezTo>
                  <a:cubicBezTo>
                    <a:pt x="3918" y="500"/>
                    <a:pt x="3918" y="500"/>
                    <a:pt x="3918" y="500"/>
                  </a:cubicBezTo>
                  <a:cubicBezTo>
                    <a:pt x="3917" y="597"/>
                    <a:pt x="3981" y="641"/>
                    <a:pt x="4075" y="641"/>
                  </a:cubicBezTo>
                  <a:cubicBezTo>
                    <a:pt x="4108" y="641"/>
                    <a:pt x="4125" y="639"/>
                    <a:pt x="4142" y="636"/>
                  </a:cubicBezTo>
                  <a:cubicBezTo>
                    <a:pt x="4142" y="531"/>
                    <a:pt x="4142" y="531"/>
                    <a:pt x="4142" y="531"/>
                  </a:cubicBezTo>
                  <a:cubicBezTo>
                    <a:pt x="4133" y="533"/>
                    <a:pt x="4122" y="535"/>
                    <a:pt x="4105" y="535"/>
                  </a:cubicBezTo>
                  <a:cubicBezTo>
                    <a:pt x="4070" y="535"/>
                    <a:pt x="4040" y="518"/>
                    <a:pt x="4040" y="472"/>
                  </a:cubicBezTo>
                  <a:lnTo>
                    <a:pt x="4040" y="317"/>
                  </a:lnTo>
                  <a:close/>
                  <a:moveTo>
                    <a:pt x="4361" y="5"/>
                  </a:moveTo>
                  <a:cubicBezTo>
                    <a:pt x="4239" y="5"/>
                    <a:pt x="4239" y="5"/>
                    <a:pt x="4239" y="5"/>
                  </a:cubicBezTo>
                  <a:cubicBezTo>
                    <a:pt x="4239" y="633"/>
                    <a:pt x="4239" y="633"/>
                    <a:pt x="4239" y="633"/>
                  </a:cubicBezTo>
                  <a:cubicBezTo>
                    <a:pt x="4361" y="633"/>
                    <a:pt x="4361" y="633"/>
                    <a:pt x="4361" y="633"/>
                  </a:cubicBezTo>
                  <a:cubicBezTo>
                    <a:pt x="4361" y="401"/>
                    <a:pt x="4361" y="401"/>
                    <a:pt x="4361" y="401"/>
                  </a:cubicBezTo>
                  <a:cubicBezTo>
                    <a:pt x="4361" y="351"/>
                    <a:pt x="4393" y="317"/>
                    <a:pt x="4441" y="317"/>
                  </a:cubicBezTo>
                  <a:cubicBezTo>
                    <a:pt x="4488" y="317"/>
                    <a:pt x="4517" y="347"/>
                    <a:pt x="4517" y="400"/>
                  </a:cubicBezTo>
                  <a:cubicBezTo>
                    <a:pt x="4517" y="633"/>
                    <a:pt x="4517" y="633"/>
                    <a:pt x="4517" y="633"/>
                  </a:cubicBezTo>
                  <a:cubicBezTo>
                    <a:pt x="4638" y="633"/>
                    <a:pt x="4638" y="633"/>
                    <a:pt x="4638" y="633"/>
                  </a:cubicBezTo>
                  <a:cubicBezTo>
                    <a:pt x="4638" y="377"/>
                    <a:pt x="4638" y="377"/>
                    <a:pt x="4638" y="377"/>
                  </a:cubicBezTo>
                  <a:cubicBezTo>
                    <a:pt x="4638" y="269"/>
                    <a:pt x="4569" y="207"/>
                    <a:pt x="4470" y="207"/>
                  </a:cubicBezTo>
                  <a:cubicBezTo>
                    <a:pt x="4414" y="207"/>
                    <a:pt x="4379" y="228"/>
                    <a:pt x="4361" y="250"/>
                  </a:cubicBezTo>
                  <a:lnTo>
                    <a:pt x="4361" y="5"/>
                  </a:lnTo>
                  <a:close/>
                  <a:moveTo>
                    <a:pt x="5155" y="461"/>
                  </a:moveTo>
                  <a:cubicBezTo>
                    <a:pt x="5155" y="415"/>
                    <a:pt x="5155" y="415"/>
                    <a:pt x="5155" y="415"/>
                  </a:cubicBezTo>
                  <a:cubicBezTo>
                    <a:pt x="5155" y="284"/>
                    <a:pt x="5073" y="207"/>
                    <a:pt x="4949" y="207"/>
                  </a:cubicBezTo>
                  <a:cubicBezTo>
                    <a:pt x="4821" y="207"/>
                    <a:pt x="4730" y="289"/>
                    <a:pt x="4730" y="424"/>
                  </a:cubicBezTo>
                  <a:cubicBezTo>
                    <a:pt x="4730" y="559"/>
                    <a:pt x="4821" y="642"/>
                    <a:pt x="4953" y="642"/>
                  </a:cubicBezTo>
                  <a:cubicBezTo>
                    <a:pt x="5053" y="642"/>
                    <a:pt x="5136" y="585"/>
                    <a:pt x="5151" y="506"/>
                  </a:cubicBezTo>
                  <a:cubicBezTo>
                    <a:pt x="5028" y="500"/>
                    <a:pt x="5028" y="500"/>
                    <a:pt x="5028" y="500"/>
                  </a:cubicBezTo>
                  <a:cubicBezTo>
                    <a:pt x="5019" y="529"/>
                    <a:pt x="4992" y="546"/>
                    <a:pt x="4949" y="546"/>
                  </a:cubicBezTo>
                  <a:cubicBezTo>
                    <a:pt x="4894" y="546"/>
                    <a:pt x="4862" y="513"/>
                    <a:pt x="4859" y="461"/>
                  </a:cubicBezTo>
                  <a:lnTo>
                    <a:pt x="5155" y="461"/>
                  </a:lnTo>
                  <a:close/>
                  <a:moveTo>
                    <a:pt x="4948" y="299"/>
                  </a:moveTo>
                  <a:cubicBezTo>
                    <a:pt x="5003" y="299"/>
                    <a:pt x="5030" y="332"/>
                    <a:pt x="5033" y="383"/>
                  </a:cubicBezTo>
                  <a:cubicBezTo>
                    <a:pt x="4859" y="383"/>
                    <a:pt x="4859" y="383"/>
                    <a:pt x="4859" y="383"/>
                  </a:cubicBezTo>
                  <a:cubicBezTo>
                    <a:pt x="4862" y="330"/>
                    <a:pt x="4897" y="299"/>
                    <a:pt x="4948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A3FE6F1B-26C3-4D17-B9EA-D883E1F990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1" y="3508"/>
              <a:ext cx="5668" cy="601"/>
            </a:xfrm>
            <a:custGeom>
              <a:avLst/>
              <a:gdLst>
                <a:gd name="T0" fmla="*/ 220 w 6055"/>
                <a:gd name="T1" fmla="*/ 376 h 637"/>
                <a:gd name="T2" fmla="*/ 131 w 6055"/>
                <a:gd name="T3" fmla="*/ 436 h 637"/>
                <a:gd name="T4" fmla="*/ 479 w 6055"/>
                <a:gd name="T5" fmla="*/ 452 h 637"/>
                <a:gd name="T6" fmla="*/ 238 w 6055"/>
                <a:gd name="T7" fmla="*/ 122 h 637"/>
                <a:gd name="T8" fmla="*/ 236 w 6055"/>
                <a:gd name="T9" fmla="*/ 14 h 637"/>
                <a:gd name="T10" fmla="*/ 835 w 6055"/>
                <a:gd name="T11" fmla="*/ 210 h 637"/>
                <a:gd name="T12" fmla="*/ 613 w 6055"/>
                <a:gd name="T13" fmla="*/ 71 h 637"/>
                <a:gd name="T14" fmla="*/ 533 w 6055"/>
                <a:gd name="T15" fmla="*/ 312 h 637"/>
                <a:gd name="T16" fmla="*/ 767 w 6055"/>
                <a:gd name="T17" fmla="*/ 636 h 637"/>
                <a:gd name="T18" fmla="*/ 797 w 6055"/>
                <a:gd name="T19" fmla="*/ 530 h 637"/>
                <a:gd name="T20" fmla="*/ 1095 w 6055"/>
                <a:gd name="T21" fmla="*/ 202 h 637"/>
                <a:gd name="T22" fmla="*/ 1097 w 6055"/>
                <a:gd name="T23" fmla="*/ 301 h 637"/>
                <a:gd name="T24" fmla="*/ 1076 w 6055"/>
                <a:gd name="T25" fmla="*/ 386 h 637"/>
                <a:gd name="T26" fmla="*/ 1157 w 6055"/>
                <a:gd name="T27" fmla="*/ 594 h 637"/>
                <a:gd name="T28" fmla="*/ 1274 w 6055"/>
                <a:gd name="T29" fmla="*/ 370 h 637"/>
                <a:gd name="T30" fmla="*/ 1153 w 6055"/>
                <a:gd name="T31" fmla="*/ 477 h 637"/>
                <a:gd name="T32" fmla="*/ 1088 w 6055"/>
                <a:gd name="T33" fmla="*/ 464 h 637"/>
                <a:gd name="T34" fmla="*/ 1642 w 6055"/>
                <a:gd name="T35" fmla="*/ 312 h 637"/>
                <a:gd name="T36" fmla="*/ 1542 w 6055"/>
                <a:gd name="T37" fmla="*/ 71 h 637"/>
                <a:gd name="T38" fmla="*/ 1341 w 6055"/>
                <a:gd name="T39" fmla="*/ 210 h 637"/>
                <a:gd name="T40" fmla="*/ 1418 w 6055"/>
                <a:gd name="T41" fmla="*/ 495 h 637"/>
                <a:gd name="T42" fmla="*/ 1642 w 6055"/>
                <a:gd name="T43" fmla="*/ 526 h 637"/>
                <a:gd name="T44" fmla="*/ 1541 w 6055"/>
                <a:gd name="T45" fmla="*/ 312 h 637"/>
                <a:gd name="T46" fmla="*/ 1924 w 6055"/>
                <a:gd name="T47" fmla="*/ 202 h 637"/>
                <a:gd name="T48" fmla="*/ 2126 w 6055"/>
                <a:gd name="T49" fmla="*/ 501 h 637"/>
                <a:gd name="T50" fmla="*/ 1834 w 6055"/>
                <a:gd name="T51" fmla="*/ 456 h 637"/>
                <a:gd name="T52" fmla="*/ 2007 w 6055"/>
                <a:gd name="T53" fmla="*/ 378 h 637"/>
                <a:gd name="T54" fmla="*/ 3006 w 6055"/>
                <a:gd name="T55" fmla="*/ 628 h 637"/>
                <a:gd name="T56" fmla="*/ 2361 w 6055"/>
                <a:gd name="T57" fmla="*/ 628 h 637"/>
                <a:gd name="T58" fmla="*/ 2813 w 6055"/>
                <a:gd name="T59" fmla="*/ 511 h 637"/>
                <a:gd name="T60" fmla="*/ 2600 w 6055"/>
                <a:gd name="T61" fmla="*/ 409 h 637"/>
                <a:gd name="T62" fmla="*/ 2600 w 6055"/>
                <a:gd name="T63" fmla="*/ 409 h 637"/>
                <a:gd name="T64" fmla="*/ 3195 w 6055"/>
                <a:gd name="T65" fmla="*/ 210 h 637"/>
                <a:gd name="T66" fmla="*/ 3199 w 6055"/>
                <a:gd name="T67" fmla="*/ 628 h 637"/>
                <a:gd name="T68" fmla="*/ 3313 w 6055"/>
                <a:gd name="T69" fmla="*/ 206 h 637"/>
                <a:gd name="T70" fmla="*/ 3590 w 6055"/>
                <a:gd name="T71" fmla="*/ 637 h 637"/>
                <a:gd name="T72" fmla="*/ 3590 w 6055"/>
                <a:gd name="T73" fmla="*/ 535 h 637"/>
                <a:gd name="T74" fmla="*/ 3675 w 6055"/>
                <a:gd name="T75" fmla="*/ 373 h 637"/>
                <a:gd name="T76" fmla="*/ 4009 w 6055"/>
                <a:gd name="T77" fmla="*/ 0 h 637"/>
                <a:gd name="T78" fmla="*/ 4009 w 6055"/>
                <a:gd name="T79" fmla="*/ 628 h 637"/>
                <a:gd name="T80" fmla="*/ 4165 w 6055"/>
                <a:gd name="T81" fmla="*/ 395 h 637"/>
                <a:gd name="T82" fmla="*/ 4287 w 6055"/>
                <a:gd name="T83" fmla="*/ 372 h 637"/>
                <a:gd name="T84" fmla="*/ 4009 w 6055"/>
                <a:gd name="T85" fmla="*/ 0 h 637"/>
                <a:gd name="T86" fmla="*/ 4462 w 6055"/>
                <a:gd name="T87" fmla="*/ 143 h 637"/>
                <a:gd name="T88" fmla="*/ 4523 w 6055"/>
                <a:gd name="T89" fmla="*/ 210 h 637"/>
                <a:gd name="T90" fmla="*/ 4523 w 6055"/>
                <a:gd name="T91" fmla="*/ 628 h 637"/>
                <a:gd name="T92" fmla="*/ 5059 w 6055"/>
                <a:gd name="T93" fmla="*/ 210 h 637"/>
                <a:gd name="T94" fmla="*/ 4724 w 6055"/>
                <a:gd name="T95" fmla="*/ 210 h 637"/>
                <a:gd name="T96" fmla="*/ 4873 w 6055"/>
                <a:gd name="T97" fmla="*/ 628 h 637"/>
                <a:gd name="T98" fmla="*/ 5188 w 6055"/>
                <a:gd name="T99" fmla="*/ 143 h 637"/>
                <a:gd name="T100" fmla="*/ 5249 w 6055"/>
                <a:gd name="T101" fmla="*/ 210 h 637"/>
                <a:gd name="T102" fmla="*/ 5249 w 6055"/>
                <a:gd name="T103" fmla="*/ 628 h 637"/>
                <a:gd name="T104" fmla="*/ 5347 w 6055"/>
                <a:gd name="T105" fmla="*/ 333 h 637"/>
                <a:gd name="T106" fmla="*/ 5524 w 6055"/>
                <a:gd name="T107" fmla="*/ 546 h 637"/>
                <a:gd name="T108" fmla="*/ 5523 w 6055"/>
                <a:gd name="T109" fmla="*/ 637 h 637"/>
                <a:gd name="T110" fmla="*/ 5469 w 6055"/>
                <a:gd name="T111" fmla="*/ 328 h 637"/>
                <a:gd name="T112" fmla="*/ 5694 w 6055"/>
                <a:gd name="T113" fmla="*/ 337 h 637"/>
                <a:gd name="T114" fmla="*/ 6055 w 6055"/>
                <a:gd name="T115" fmla="*/ 312 h 637"/>
                <a:gd name="T116" fmla="*/ 5955 w 6055"/>
                <a:gd name="T117" fmla="*/ 71 h 637"/>
                <a:gd name="T118" fmla="*/ 5753 w 6055"/>
                <a:gd name="T119" fmla="*/ 210 h 637"/>
                <a:gd name="T120" fmla="*/ 5831 w 6055"/>
                <a:gd name="T121" fmla="*/ 495 h 637"/>
                <a:gd name="T122" fmla="*/ 6055 w 6055"/>
                <a:gd name="T123" fmla="*/ 526 h 637"/>
                <a:gd name="T124" fmla="*/ 5953 w 6055"/>
                <a:gd name="T125" fmla="*/ 312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55" h="637">
                  <a:moveTo>
                    <a:pt x="236" y="14"/>
                  </a:moveTo>
                  <a:cubicBezTo>
                    <a:pt x="86" y="14"/>
                    <a:pt x="14" y="100"/>
                    <a:pt x="14" y="199"/>
                  </a:cubicBezTo>
                  <a:cubicBezTo>
                    <a:pt x="14" y="316"/>
                    <a:pt x="107" y="348"/>
                    <a:pt x="220" y="376"/>
                  </a:cubicBezTo>
                  <a:cubicBezTo>
                    <a:pt x="303" y="396"/>
                    <a:pt x="348" y="413"/>
                    <a:pt x="348" y="459"/>
                  </a:cubicBezTo>
                  <a:cubicBezTo>
                    <a:pt x="348" y="508"/>
                    <a:pt x="307" y="528"/>
                    <a:pt x="250" y="528"/>
                  </a:cubicBezTo>
                  <a:cubicBezTo>
                    <a:pt x="182" y="528"/>
                    <a:pt x="133" y="491"/>
                    <a:pt x="131" y="436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1" y="568"/>
                    <a:pt x="106" y="637"/>
                    <a:pt x="250" y="637"/>
                  </a:cubicBezTo>
                  <a:cubicBezTo>
                    <a:pt x="375" y="637"/>
                    <a:pt x="479" y="580"/>
                    <a:pt x="479" y="452"/>
                  </a:cubicBezTo>
                  <a:cubicBezTo>
                    <a:pt x="479" y="344"/>
                    <a:pt x="395" y="305"/>
                    <a:pt x="267" y="274"/>
                  </a:cubicBezTo>
                  <a:cubicBezTo>
                    <a:pt x="181" y="254"/>
                    <a:pt x="146" y="241"/>
                    <a:pt x="146" y="195"/>
                  </a:cubicBezTo>
                  <a:cubicBezTo>
                    <a:pt x="146" y="152"/>
                    <a:pt x="179" y="122"/>
                    <a:pt x="238" y="122"/>
                  </a:cubicBezTo>
                  <a:cubicBezTo>
                    <a:pt x="297" y="122"/>
                    <a:pt x="334" y="156"/>
                    <a:pt x="335" y="206"/>
                  </a:cubicBezTo>
                  <a:cubicBezTo>
                    <a:pt x="467" y="200"/>
                    <a:pt x="467" y="200"/>
                    <a:pt x="467" y="200"/>
                  </a:cubicBezTo>
                  <a:cubicBezTo>
                    <a:pt x="463" y="84"/>
                    <a:pt x="371" y="14"/>
                    <a:pt x="236" y="14"/>
                  </a:cubicBezTo>
                  <a:moveTo>
                    <a:pt x="733" y="312"/>
                  </a:moveTo>
                  <a:cubicBezTo>
                    <a:pt x="835" y="312"/>
                    <a:pt x="835" y="312"/>
                    <a:pt x="835" y="312"/>
                  </a:cubicBezTo>
                  <a:cubicBezTo>
                    <a:pt x="835" y="210"/>
                    <a:pt x="835" y="210"/>
                    <a:pt x="835" y="210"/>
                  </a:cubicBezTo>
                  <a:cubicBezTo>
                    <a:pt x="734" y="210"/>
                    <a:pt x="734" y="210"/>
                    <a:pt x="734" y="210"/>
                  </a:cubicBezTo>
                  <a:cubicBezTo>
                    <a:pt x="735" y="71"/>
                    <a:pt x="735" y="71"/>
                    <a:pt x="735" y="71"/>
                  </a:cubicBezTo>
                  <a:cubicBezTo>
                    <a:pt x="613" y="71"/>
                    <a:pt x="613" y="71"/>
                    <a:pt x="613" y="71"/>
                  </a:cubicBezTo>
                  <a:cubicBezTo>
                    <a:pt x="612" y="210"/>
                    <a:pt x="612" y="210"/>
                    <a:pt x="612" y="210"/>
                  </a:cubicBezTo>
                  <a:cubicBezTo>
                    <a:pt x="533" y="210"/>
                    <a:pt x="533" y="210"/>
                    <a:pt x="533" y="210"/>
                  </a:cubicBezTo>
                  <a:cubicBezTo>
                    <a:pt x="533" y="312"/>
                    <a:pt x="533" y="312"/>
                    <a:pt x="533" y="312"/>
                  </a:cubicBezTo>
                  <a:cubicBezTo>
                    <a:pt x="611" y="312"/>
                    <a:pt x="611" y="312"/>
                    <a:pt x="611" y="312"/>
                  </a:cubicBezTo>
                  <a:cubicBezTo>
                    <a:pt x="611" y="495"/>
                    <a:pt x="611" y="495"/>
                    <a:pt x="611" y="495"/>
                  </a:cubicBezTo>
                  <a:cubicBezTo>
                    <a:pt x="610" y="592"/>
                    <a:pt x="674" y="636"/>
                    <a:pt x="767" y="636"/>
                  </a:cubicBezTo>
                  <a:cubicBezTo>
                    <a:pt x="801" y="636"/>
                    <a:pt x="817" y="634"/>
                    <a:pt x="835" y="631"/>
                  </a:cubicBezTo>
                  <a:cubicBezTo>
                    <a:pt x="835" y="526"/>
                    <a:pt x="835" y="526"/>
                    <a:pt x="835" y="526"/>
                  </a:cubicBezTo>
                  <a:cubicBezTo>
                    <a:pt x="826" y="528"/>
                    <a:pt x="815" y="530"/>
                    <a:pt x="797" y="530"/>
                  </a:cubicBezTo>
                  <a:cubicBezTo>
                    <a:pt x="763" y="530"/>
                    <a:pt x="732" y="513"/>
                    <a:pt x="732" y="467"/>
                  </a:cubicBezTo>
                  <a:lnTo>
                    <a:pt x="733" y="312"/>
                  </a:lnTo>
                  <a:close/>
                  <a:moveTo>
                    <a:pt x="1095" y="202"/>
                  </a:moveTo>
                  <a:cubicBezTo>
                    <a:pt x="984" y="202"/>
                    <a:pt x="915" y="278"/>
                    <a:pt x="915" y="351"/>
                  </a:cubicBezTo>
                  <a:cubicBezTo>
                    <a:pt x="1037" y="356"/>
                    <a:pt x="1037" y="356"/>
                    <a:pt x="1037" y="356"/>
                  </a:cubicBezTo>
                  <a:cubicBezTo>
                    <a:pt x="1037" y="329"/>
                    <a:pt x="1055" y="301"/>
                    <a:pt x="1097" y="301"/>
                  </a:cubicBezTo>
                  <a:cubicBezTo>
                    <a:pt x="1134" y="301"/>
                    <a:pt x="1153" y="324"/>
                    <a:pt x="1153" y="366"/>
                  </a:cubicBezTo>
                  <a:cubicBezTo>
                    <a:pt x="1153" y="382"/>
                    <a:pt x="1153" y="382"/>
                    <a:pt x="1153" y="382"/>
                  </a:cubicBezTo>
                  <a:cubicBezTo>
                    <a:pt x="1076" y="386"/>
                    <a:pt x="1076" y="386"/>
                    <a:pt x="1076" y="386"/>
                  </a:cubicBezTo>
                  <a:cubicBezTo>
                    <a:pt x="984" y="390"/>
                    <a:pt x="903" y="420"/>
                    <a:pt x="903" y="513"/>
                  </a:cubicBezTo>
                  <a:cubicBezTo>
                    <a:pt x="903" y="594"/>
                    <a:pt x="960" y="637"/>
                    <a:pt x="1047" y="637"/>
                  </a:cubicBezTo>
                  <a:cubicBezTo>
                    <a:pt x="1096" y="637"/>
                    <a:pt x="1132" y="618"/>
                    <a:pt x="1157" y="594"/>
                  </a:cubicBezTo>
                  <a:cubicBezTo>
                    <a:pt x="1157" y="628"/>
                    <a:pt x="1157" y="628"/>
                    <a:pt x="1157" y="628"/>
                  </a:cubicBezTo>
                  <a:cubicBezTo>
                    <a:pt x="1274" y="628"/>
                    <a:pt x="1274" y="628"/>
                    <a:pt x="1274" y="628"/>
                  </a:cubicBezTo>
                  <a:cubicBezTo>
                    <a:pt x="1274" y="370"/>
                    <a:pt x="1274" y="370"/>
                    <a:pt x="1274" y="370"/>
                  </a:cubicBezTo>
                  <a:cubicBezTo>
                    <a:pt x="1274" y="260"/>
                    <a:pt x="1211" y="202"/>
                    <a:pt x="1095" y="202"/>
                  </a:cubicBezTo>
                  <a:moveTo>
                    <a:pt x="1153" y="460"/>
                  </a:moveTo>
                  <a:cubicBezTo>
                    <a:pt x="1153" y="477"/>
                    <a:pt x="1153" y="477"/>
                    <a:pt x="1153" y="477"/>
                  </a:cubicBezTo>
                  <a:cubicBezTo>
                    <a:pt x="1153" y="522"/>
                    <a:pt x="1119" y="545"/>
                    <a:pt x="1075" y="545"/>
                  </a:cubicBezTo>
                  <a:cubicBezTo>
                    <a:pt x="1046" y="545"/>
                    <a:pt x="1025" y="535"/>
                    <a:pt x="1025" y="507"/>
                  </a:cubicBezTo>
                  <a:cubicBezTo>
                    <a:pt x="1025" y="477"/>
                    <a:pt x="1051" y="465"/>
                    <a:pt x="1088" y="464"/>
                  </a:cubicBezTo>
                  <a:lnTo>
                    <a:pt x="1153" y="460"/>
                  </a:lnTo>
                  <a:close/>
                  <a:moveTo>
                    <a:pt x="1541" y="312"/>
                  </a:moveTo>
                  <a:cubicBezTo>
                    <a:pt x="1642" y="312"/>
                    <a:pt x="1642" y="312"/>
                    <a:pt x="1642" y="312"/>
                  </a:cubicBezTo>
                  <a:cubicBezTo>
                    <a:pt x="1642" y="210"/>
                    <a:pt x="1642" y="210"/>
                    <a:pt x="1642" y="210"/>
                  </a:cubicBezTo>
                  <a:cubicBezTo>
                    <a:pt x="1541" y="210"/>
                    <a:pt x="1541" y="210"/>
                    <a:pt x="1541" y="210"/>
                  </a:cubicBezTo>
                  <a:cubicBezTo>
                    <a:pt x="1542" y="71"/>
                    <a:pt x="1542" y="71"/>
                    <a:pt x="1542" y="71"/>
                  </a:cubicBezTo>
                  <a:cubicBezTo>
                    <a:pt x="1421" y="71"/>
                    <a:pt x="1421" y="71"/>
                    <a:pt x="1421" y="71"/>
                  </a:cubicBezTo>
                  <a:cubicBezTo>
                    <a:pt x="1420" y="210"/>
                    <a:pt x="1420" y="210"/>
                    <a:pt x="1420" y="210"/>
                  </a:cubicBezTo>
                  <a:cubicBezTo>
                    <a:pt x="1341" y="210"/>
                    <a:pt x="1341" y="210"/>
                    <a:pt x="1341" y="210"/>
                  </a:cubicBezTo>
                  <a:cubicBezTo>
                    <a:pt x="1341" y="312"/>
                    <a:pt x="1341" y="312"/>
                    <a:pt x="1341" y="312"/>
                  </a:cubicBezTo>
                  <a:cubicBezTo>
                    <a:pt x="1419" y="312"/>
                    <a:pt x="1419" y="312"/>
                    <a:pt x="1419" y="312"/>
                  </a:cubicBezTo>
                  <a:cubicBezTo>
                    <a:pt x="1418" y="495"/>
                    <a:pt x="1418" y="495"/>
                    <a:pt x="1418" y="495"/>
                  </a:cubicBezTo>
                  <a:cubicBezTo>
                    <a:pt x="1417" y="592"/>
                    <a:pt x="1481" y="636"/>
                    <a:pt x="1575" y="636"/>
                  </a:cubicBezTo>
                  <a:cubicBezTo>
                    <a:pt x="1608" y="636"/>
                    <a:pt x="1625" y="634"/>
                    <a:pt x="1642" y="631"/>
                  </a:cubicBezTo>
                  <a:cubicBezTo>
                    <a:pt x="1642" y="526"/>
                    <a:pt x="1642" y="526"/>
                    <a:pt x="1642" y="526"/>
                  </a:cubicBezTo>
                  <a:cubicBezTo>
                    <a:pt x="1633" y="528"/>
                    <a:pt x="1622" y="530"/>
                    <a:pt x="1605" y="530"/>
                  </a:cubicBezTo>
                  <a:cubicBezTo>
                    <a:pt x="1571" y="530"/>
                    <a:pt x="1540" y="513"/>
                    <a:pt x="1540" y="467"/>
                  </a:cubicBezTo>
                  <a:lnTo>
                    <a:pt x="1541" y="312"/>
                  </a:lnTo>
                  <a:close/>
                  <a:moveTo>
                    <a:pt x="2130" y="456"/>
                  </a:moveTo>
                  <a:cubicBezTo>
                    <a:pt x="2130" y="409"/>
                    <a:pt x="2130" y="409"/>
                    <a:pt x="2130" y="409"/>
                  </a:cubicBezTo>
                  <a:cubicBezTo>
                    <a:pt x="2130" y="279"/>
                    <a:pt x="2048" y="202"/>
                    <a:pt x="1924" y="202"/>
                  </a:cubicBezTo>
                  <a:cubicBezTo>
                    <a:pt x="1796" y="202"/>
                    <a:pt x="1705" y="284"/>
                    <a:pt x="1705" y="419"/>
                  </a:cubicBezTo>
                  <a:cubicBezTo>
                    <a:pt x="1705" y="553"/>
                    <a:pt x="1796" y="637"/>
                    <a:pt x="1927" y="637"/>
                  </a:cubicBezTo>
                  <a:cubicBezTo>
                    <a:pt x="2028" y="637"/>
                    <a:pt x="2111" y="580"/>
                    <a:pt x="2126" y="501"/>
                  </a:cubicBezTo>
                  <a:cubicBezTo>
                    <a:pt x="2003" y="495"/>
                    <a:pt x="2003" y="495"/>
                    <a:pt x="2003" y="495"/>
                  </a:cubicBezTo>
                  <a:cubicBezTo>
                    <a:pt x="1994" y="524"/>
                    <a:pt x="1967" y="541"/>
                    <a:pt x="1924" y="541"/>
                  </a:cubicBezTo>
                  <a:cubicBezTo>
                    <a:pt x="1869" y="541"/>
                    <a:pt x="1836" y="508"/>
                    <a:pt x="1834" y="456"/>
                  </a:cubicBezTo>
                  <a:lnTo>
                    <a:pt x="2130" y="456"/>
                  </a:lnTo>
                  <a:close/>
                  <a:moveTo>
                    <a:pt x="1923" y="294"/>
                  </a:moveTo>
                  <a:cubicBezTo>
                    <a:pt x="1978" y="294"/>
                    <a:pt x="2005" y="327"/>
                    <a:pt x="2007" y="378"/>
                  </a:cubicBezTo>
                  <a:cubicBezTo>
                    <a:pt x="1834" y="378"/>
                    <a:pt x="1834" y="378"/>
                    <a:pt x="1834" y="378"/>
                  </a:cubicBezTo>
                  <a:cubicBezTo>
                    <a:pt x="1837" y="325"/>
                    <a:pt x="1872" y="294"/>
                    <a:pt x="1923" y="294"/>
                  </a:cubicBezTo>
                  <a:moveTo>
                    <a:pt x="3006" y="628"/>
                  </a:moveTo>
                  <a:cubicBezTo>
                    <a:pt x="2737" y="23"/>
                    <a:pt x="2737" y="23"/>
                    <a:pt x="2737" y="23"/>
                  </a:cubicBezTo>
                  <a:cubicBezTo>
                    <a:pt x="2629" y="23"/>
                    <a:pt x="2629" y="23"/>
                    <a:pt x="2629" y="23"/>
                  </a:cubicBezTo>
                  <a:cubicBezTo>
                    <a:pt x="2361" y="628"/>
                    <a:pt x="2361" y="628"/>
                    <a:pt x="2361" y="628"/>
                  </a:cubicBezTo>
                  <a:cubicBezTo>
                    <a:pt x="2502" y="628"/>
                    <a:pt x="2502" y="628"/>
                    <a:pt x="2502" y="628"/>
                  </a:cubicBezTo>
                  <a:cubicBezTo>
                    <a:pt x="2554" y="511"/>
                    <a:pt x="2554" y="511"/>
                    <a:pt x="2554" y="511"/>
                  </a:cubicBezTo>
                  <a:cubicBezTo>
                    <a:pt x="2813" y="511"/>
                    <a:pt x="2813" y="511"/>
                    <a:pt x="2813" y="511"/>
                  </a:cubicBezTo>
                  <a:cubicBezTo>
                    <a:pt x="2864" y="628"/>
                    <a:pt x="2864" y="628"/>
                    <a:pt x="2864" y="628"/>
                  </a:cubicBezTo>
                  <a:lnTo>
                    <a:pt x="3006" y="628"/>
                  </a:lnTo>
                  <a:close/>
                  <a:moveTo>
                    <a:pt x="2600" y="409"/>
                  </a:moveTo>
                  <a:cubicBezTo>
                    <a:pt x="2684" y="216"/>
                    <a:pt x="2684" y="216"/>
                    <a:pt x="2684" y="216"/>
                  </a:cubicBezTo>
                  <a:cubicBezTo>
                    <a:pt x="2768" y="409"/>
                    <a:pt x="2768" y="409"/>
                    <a:pt x="2768" y="409"/>
                  </a:cubicBezTo>
                  <a:lnTo>
                    <a:pt x="2600" y="409"/>
                  </a:lnTo>
                  <a:close/>
                  <a:moveTo>
                    <a:pt x="3313" y="206"/>
                  </a:moveTo>
                  <a:cubicBezTo>
                    <a:pt x="3247" y="206"/>
                    <a:pt x="3213" y="230"/>
                    <a:pt x="3195" y="257"/>
                  </a:cubicBezTo>
                  <a:cubicBezTo>
                    <a:pt x="3195" y="210"/>
                    <a:pt x="3195" y="210"/>
                    <a:pt x="3195" y="210"/>
                  </a:cubicBezTo>
                  <a:cubicBezTo>
                    <a:pt x="3077" y="210"/>
                    <a:pt x="3077" y="210"/>
                    <a:pt x="3077" y="210"/>
                  </a:cubicBezTo>
                  <a:cubicBezTo>
                    <a:pt x="3077" y="628"/>
                    <a:pt x="3077" y="628"/>
                    <a:pt x="3077" y="628"/>
                  </a:cubicBezTo>
                  <a:cubicBezTo>
                    <a:pt x="3199" y="628"/>
                    <a:pt x="3199" y="628"/>
                    <a:pt x="3199" y="628"/>
                  </a:cubicBezTo>
                  <a:cubicBezTo>
                    <a:pt x="3199" y="416"/>
                    <a:pt x="3199" y="416"/>
                    <a:pt x="3199" y="416"/>
                  </a:cubicBezTo>
                  <a:cubicBezTo>
                    <a:pt x="3199" y="358"/>
                    <a:pt x="3243" y="320"/>
                    <a:pt x="3313" y="320"/>
                  </a:cubicBezTo>
                  <a:lnTo>
                    <a:pt x="3313" y="206"/>
                  </a:lnTo>
                  <a:close/>
                  <a:moveTo>
                    <a:pt x="3590" y="202"/>
                  </a:moveTo>
                  <a:cubicBezTo>
                    <a:pt x="3462" y="202"/>
                    <a:pt x="3369" y="282"/>
                    <a:pt x="3369" y="419"/>
                  </a:cubicBezTo>
                  <a:cubicBezTo>
                    <a:pt x="3369" y="556"/>
                    <a:pt x="3463" y="637"/>
                    <a:pt x="3590" y="637"/>
                  </a:cubicBezTo>
                  <a:cubicBezTo>
                    <a:pt x="3696" y="637"/>
                    <a:pt x="3777" y="576"/>
                    <a:pt x="3794" y="477"/>
                  </a:cubicBezTo>
                  <a:cubicBezTo>
                    <a:pt x="3676" y="467"/>
                    <a:pt x="3676" y="467"/>
                    <a:pt x="3676" y="467"/>
                  </a:cubicBezTo>
                  <a:cubicBezTo>
                    <a:pt x="3669" y="509"/>
                    <a:pt x="3637" y="535"/>
                    <a:pt x="3590" y="535"/>
                  </a:cubicBezTo>
                  <a:cubicBezTo>
                    <a:pt x="3533" y="535"/>
                    <a:pt x="3492" y="493"/>
                    <a:pt x="3492" y="419"/>
                  </a:cubicBezTo>
                  <a:cubicBezTo>
                    <a:pt x="3492" y="345"/>
                    <a:pt x="3533" y="303"/>
                    <a:pt x="3590" y="303"/>
                  </a:cubicBezTo>
                  <a:cubicBezTo>
                    <a:pt x="3637" y="303"/>
                    <a:pt x="3669" y="330"/>
                    <a:pt x="3675" y="373"/>
                  </a:cubicBezTo>
                  <a:cubicBezTo>
                    <a:pt x="3794" y="363"/>
                    <a:pt x="3794" y="363"/>
                    <a:pt x="3794" y="363"/>
                  </a:cubicBezTo>
                  <a:cubicBezTo>
                    <a:pt x="3778" y="262"/>
                    <a:pt x="3695" y="202"/>
                    <a:pt x="3590" y="202"/>
                  </a:cubicBezTo>
                  <a:moveTo>
                    <a:pt x="4009" y="0"/>
                  </a:moveTo>
                  <a:cubicBezTo>
                    <a:pt x="3887" y="0"/>
                    <a:pt x="3887" y="0"/>
                    <a:pt x="3887" y="0"/>
                  </a:cubicBezTo>
                  <a:cubicBezTo>
                    <a:pt x="3887" y="628"/>
                    <a:pt x="3887" y="628"/>
                    <a:pt x="3887" y="628"/>
                  </a:cubicBezTo>
                  <a:cubicBezTo>
                    <a:pt x="4009" y="628"/>
                    <a:pt x="4009" y="628"/>
                    <a:pt x="4009" y="628"/>
                  </a:cubicBezTo>
                  <a:cubicBezTo>
                    <a:pt x="4009" y="396"/>
                    <a:pt x="4009" y="396"/>
                    <a:pt x="4009" y="396"/>
                  </a:cubicBezTo>
                  <a:cubicBezTo>
                    <a:pt x="4009" y="346"/>
                    <a:pt x="4041" y="312"/>
                    <a:pt x="4089" y="312"/>
                  </a:cubicBezTo>
                  <a:cubicBezTo>
                    <a:pt x="4136" y="312"/>
                    <a:pt x="4165" y="342"/>
                    <a:pt x="4165" y="395"/>
                  </a:cubicBezTo>
                  <a:cubicBezTo>
                    <a:pt x="4165" y="628"/>
                    <a:pt x="4165" y="628"/>
                    <a:pt x="4165" y="628"/>
                  </a:cubicBezTo>
                  <a:cubicBezTo>
                    <a:pt x="4287" y="628"/>
                    <a:pt x="4287" y="628"/>
                    <a:pt x="4287" y="628"/>
                  </a:cubicBezTo>
                  <a:cubicBezTo>
                    <a:pt x="4287" y="372"/>
                    <a:pt x="4287" y="372"/>
                    <a:pt x="4287" y="372"/>
                  </a:cubicBezTo>
                  <a:cubicBezTo>
                    <a:pt x="4287" y="264"/>
                    <a:pt x="4218" y="202"/>
                    <a:pt x="4118" y="202"/>
                  </a:cubicBezTo>
                  <a:cubicBezTo>
                    <a:pt x="4062" y="202"/>
                    <a:pt x="4027" y="223"/>
                    <a:pt x="4009" y="245"/>
                  </a:cubicBezTo>
                  <a:lnTo>
                    <a:pt x="4009" y="0"/>
                  </a:lnTo>
                  <a:close/>
                  <a:moveTo>
                    <a:pt x="4462" y="2"/>
                  </a:moveTo>
                  <a:cubicBezTo>
                    <a:pt x="4422" y="2"/>
                    <a:pt x="4389" y="33"/>
                    <a:pt x="4389" y="73"/>
                  </a:cubicBezTo>
                  <a:cubicBezTo>
                    <a:pt x="4389" y="112"/>
                    <a:pt x="4421" y="143"/>
                    <a:pt x="4462" y="143"/>
                  </a:cubicBezTo>
                  <a:cubicBezTo>
                    <a:pt x="4502" y="143"/>
                    <a:pt x="4535" y="112"/>
                    <a:pt x="4535" y="73"/>
                  </a:cubicBezTo>
                  <a:cubicBezTo>
                    <a:pt x="4535" y="33"/>
                    <a:pt x="4502" y="2"/>
                    <a:pt x="4462" y="2"/>
                  </a:cubicBezTo>
                  <a:moveTo>
                    <a:pt x="4523" y="210"/>
                  </a:moveTo>
                  <a:cubicBezTo>
                    <a:pt x="4401" y="210"/>
                    <a:pt x="4401" y="210"/>
                    <a:pt x="4401" y="210"/>
                  </a:cubicBezTo>
                  <a:cubicBezTo>
                    <a:pt x="4401" y="628"/>
                    <a:pt x="4401" y="628"/>
                    <a:pt x="4401" y="628"/>
                  </a:cubicBezTo>
                  <a:cubicBezTo>
                    <a:pt x="4523" y="628"/>
                    <a:pt x="4523" y="628"/>
                    <a:pt x="4523" y="628"/>
                  </a:cubicBezTo>
                  <a:lnTo>
                    <a:pt x="4523" y="210"/>
                  </a:lnTo>
                  <a:close/>
                  <a:moveTo>
                    <a:pt x="4873" y="628"/>
                  </a:moveTo>
                  <a:cubicBezTo>
                    <a:pt x="5059" y="210"/>
                    <a:pt x="5059" y="210"/>
                    <a:pt x="5059" y="210"/>
                  </a:cubicBezTo>
                  <a:cubicBezTo>
                    <a:pt x="4925" y="210"/>
                    <a:pt x="4925" y="210"/>
                    <a:pt x="4925" y="210"/>
                  </a:cubicBezTo>
                  <a:cubicBezTo>
                    <a:pt x="4825" y="456"/>
                    <a:pt x="4825" y="456"/>
                    <a:pt x="4825" y="456"/>
                  </a:cubicBezTo>
                  <a:cubicBezTo>
                    <a:pt x="4724" y="210"/>
                    <a:pt x="4724" y="210"/>
                    <a:pt x="4724" y="210"/>
                  </a:cubicBezTo>
                  <a:cubicBezTo>
                    <a:pt x="4590" y="210"/>
                    <a:pt x="4590" y="210"/>
                    <a:pt x="4590" y="210"/>
                  </a:cubicBezTo>
                  <a:cubicBezTo>
                    <a:pt x="4776" y="628"/>
                    <a:pt x="4776" y="628"/>
                    <a:pt x="4776" y="628"/>
                  </a:cubicBezTo>
                  <a:lnTo>
                    <a:pt x="4873" y="628"/>
                  </a:lnTo>
                  <a:close/>
                  <a:moveTo>
                    <a:pt x="5188" y="2"/>
                  </a:moveTo>
                  <a:cubicBezTo>
                    <a:pt x="5149" y="2"/>
                    <a:pt x="5116" y="33"/>
                    <a:pt x="5116" y="73"/>
                  </a:cubicBezTo>
                  <a:cubicBezTo>
                    <a:pt x="5116" y="112"/>
                    <a:pt x="5147" y="143"/>
                    <a:pt x="5188" y="143"/>
                  </a:cubicBezTo>
                  <a:cubicBezTo>
                    <a:pt x="5229" y="143"/>
                    <a:pt x="5262" y="112"/>
                    <a:pt x="5262" y="73"/>
                  </a:cubicBezTo>
                  <a:cubicBezTo>
                    <a:pt x="5262" y="33"/>
                    <a:pt x="5229" y="2"/>
                    <a:pt x="5188" y="2"/>
                  </a:cubicBezTo>
                  <a:moveTo>
                    <a:pt x="5249" y="210"/>
                  </a:moveTo>
                  <a:cubicBezTo>
                    <a:pt x="5127" y="210"/>
                    <a:pt x="5127" y="210"/>
                    <a:pt x="5127" y="210"/>
                  </a:cubicBezTo>
                  <a:cubicBezTo>
                    <a:pt x="5127" y="628"/>
                    <a:pt x="5127" y="628"/>
                    <a:pt x="5127" y="628"/>
                  </a:cubicBezTo>
                  <a:cubicBezTo>
                    <a:pt x="5249" y="628"/>
                    <a:pt x="5249" y="628"/>
                    <a:pt x="5249" y="628"/>
                  </a:cubicBezTo>
                  <a:lnTo>
                    <a:pt x="5249" y="210"/>
                  </a:lnTo>
                  <a:close/>
                  <a:moveTo>
                    <a:pt x="5520" y="202"/>
                  </a:moveTo>
                  <a:cubicBezTo>
                    <a:pt x="5412" y="202"/>
                    <a:pt x="5347" y="253"/>
                    <a:pt x="5347" y="333"/>
                  </a:cubicBezTo>
                  <a:cubicBezTo>
                    <a:pt x="5347" y="419"/>
                    <a:pt x="5408" y="438"/>
                    <a:pt x="5500" y="460"/>
                  </a:cubicBezTo>
                  <a:cubicBezTo>
                    <a:pt x="5563" y="475"/>
                    <a:pt x="5578" y="483"/>
                    <a:pt x="5578" y="508"/>
                  </a:cubicBezTo>
                  <a:cubicBezTo>
                    <a:pt x="5578" y="532"/>
                    <a:pt x="5557" y="546"/>
                    <a:pt x="5524" y="546"/>
                  </a:cubicBezTo>
                  <a:cubicBezTo>
                    <a:pt x="5482" y="546"/>
                    <a:pt x="5463" y="525"/>
                    <a:pt x="5462" y="494"/>
                  </a:cubicBezTo>
                  <a:cubicBezTo>
                    <a:pt x="5340" y="501"/>
                    <a:pt x="5340" y="501"/>
                    <a:pt x="5340" y="501"/>
                  </a:cubicBezTo>
                  <a:cubicBezTo>
                    <a:pt x="5349" y="588"/>
                    <a:pt x="5413" y="637"/>
                    <a:pt x="5523" y="637"/>
                  </a:cubicBezTo>
                  <a:cubicBezTo>
                    <a:pt x="5636" y="637"/>
                    <a:pt x="5700" y="583"/>
                    <a:pt x="5700" y="498"/>
                  </a:cubicBezTo>
                  <a:cubicBezTo>
                    <a:pt x="5700" y="422"/>
                    <a:pt x="5639" y="396"/>
                    <a:pt x="5553" y="374"/>
                  </a:cubicBezTo>
                  <a:cubicBezTo>
                    <a:pt x="5502" y="361"/>
                    <a:pt x="5469" y="357"/>
                    <a:pt x="5469" y="328"/>
                  </a:cubicBezTo>
                  <a:cubicBezTo>
                    <a:pt x="5469" y="305"/>
                    <a:pt x="5486" y="292"/>
                    <a:pt x="5518" y="292"/>
                  </a:cubicBezTo>
                  <a:cubicBezTo>
                    <a:pt x="5556" y="292"/>
                    <a:pt x="5572" y="313"/>
                    <a:pt x="5573" y="343"/>
                  </a:cubicBezTo>
                  <a:cubicBezTo>
                    <a:pt x="5694" y="337"/>
                    <a:pt x="5694" y="337"/>
                    <a:pt x="5694" y="337"/>
                  </a:cubicBezTo>
                  <a:cubicBezTo>
                    <a:pt x="5687" y="259"/>
                    <a:pt x="5629" y="202"/>
                    <a:pt x="5520" y="202"/>
                  </a:cubicBezTo>
                  <a:moveTo>
                    <a:pt x="5953" y="312"/>
                  </a:moveTo>
                  <a:cubicBezTo>
                    <a:pt x="6055" y="312"/>
                    <a:pt x="6055" y="312"/>
                    <a:pt x="6055" y="312"/>
                  </a:cubicBezTo>
                  <a:cubicBezTo>
                    <a:pt x="6055" y="210"/>
                    <a:pt x="6055" y="210"/>
                    <a:pt x="6055" y="210"/>
                  </a:cubicBezTo>
                  <a:cubicBezTo>
                    <a:pt x="5954" y="210"/>
                    <a:pt x="5954" y="210"/>
                    <a:pt x="5954" y="210"/>
                  </a:cubicBezTo>
                  <a:cubicBezTo>
                    <a:pt x="5955" y="71"/>
                    <a:pt x="5955" y="71"/>
                    <a:pt x="5955" y="71"/>
                  </a:cubicBezTo>
                  <a:cubicBezTo>
                    <a:pt x="5833" y="71"/>
                    <a:pt x="5833" y="71"/>
                    <a:pt x="5833" y="71"/>
                  </a:cubicBezTo>
                  <a:cubicBezTo>
                    <a:pt x="5832" y="210"/>
                    <a:pt x="5832" y="210"/>
                    <a:pt x="5832" y="210"/>
                  </a:cubicBezTo>
                  <a:cubicBezTo>
                    <a:pt x="5753" y="210"/>
                    <a:pt x="5753" y="210"/>
                    <a:pt x="5753" y="210"/>
                  </a:cubicBezTo>
                  <a:cubicBezTo>
                    <a:pt x="5753" y="312"/>
                    <a:pt x="5753" y="312"/>
                    <a:pt x="5753" y="312"/>
                  </a:cubicBezTo>
                  <a:cubicBezTo>
                    <a:pt x="5831" y="312"/>
                    <a:pt x="5831" y="312"/>
                    <a:pt x="5831" y="312"/>
                  </a:cubicBezTo>
                  <a:cubicBezTo>
                    <a:pt x="5831" y="495"/>
                    <a:pt x="5831" y="495"/>
                    <a:pt x="5831" y="495"/>
                  </a:cubicBezTo>
                  <a:cubicBezTo>
                    <a:pt x="5830" y="592"/>
                    <a:pt x="5894" y="636"/>
                    <a:pt x="5987" y="636"/>
                  </a:cubicBezTo>
                  <a:cubicBezTo>
                    <a:pt x="6021" y="636"/>
                    <a:pt x="6037" y="634"/>
                    <a:pt x="6055" y="631"/>
                  </a:cubicBezTo>
                  <a:cubicBezTo>
                    <a:pt x="6055" y="526"/>
                    <a:pt x="6055" y="526"/>
                    <a:pt x="6055" y="526"/>
                  </a:cubicBezTo>
                  <a:cubicBezTo>
                    <a:pt x="6046" y="528"/>
                    <a:pt x="6035" y="530"/>
                    <a:pt x="6017" y="530"/>
                  </a:cubicBezTo>
                  <a:cubicBezTo>
                    <a:pt x="5983" y="530"/>
                    <a:pt x="5952" y="513"/>
                    <a:pt x="5952" y="467"/>
                  </a:cubicBezTo>
                  <a:lnTo>
                    <a:pt x="5953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Rectangle 39">
              <a:extLst>
                <a:ext uri="{FF2B5EF4-FFF2-40B4-BE49-F238E27FC236}">
                  <a16:creationId xmlns:a16="http://schemas.microsoft.com/office/drawing/2014/main" id="{90E5EE7C-005E-41C2-82EC-D1B8526440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" y="211"/>
              <a:ext cx="558" cy="38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647" y="2764680"/>
            <a:ext cx="6116607" cy="1328640"/>
          </a:xfrm>
        </p:spPr>
        <p:txBody>
          <a:bodyPr lIns="0" anchor="ctr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7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64418" y="6175374"/>
            <a:ext cx="2584290" cy="365125"/>
          </a:xfrm>
          <a:prstGeom prst="rect">
            <a:avLst/>
          </a:prstGeom>
        </p:spPr>
        <p:txBody>
          <a:bodyPr/>
          <a:lstStyle/>
          <a:p>
            <a:fld id="{7F5AE29E-9FC9-4682-B1BF-B530FBF6C74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1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C2C187D-3C83-46B2-AC46-FE91470F22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829807"/>
          </a:xfrm>
          <a:custGeom>
            <a:avLst/>
            <a:gdLst>
              <a:gd name="connsiteX0" fmla="*/ 0 w 12192000"/>
              <a:gd name="connsiteY0" fmla="*/ 0 h 5515897"/>
              <a:gd name="connsiteX1" fmla="*/ 12192000 w 12192000"/>
              <a:gd name="connsiteY1" fmla="*/ 0 h 5515897"/>
              <a:gd name="connsiteX2" fmla="*/ 12192000 w 12192000"/>
              <a:gd name="connsiteY2" fmla="*/ 5515897 h 5515897"/>
              <a:gd name="connsiteX3" fmla="*/ 0 w 12192000"/>
              <a:gd name="connsiteY3" fmla="*/ 5515897 h 551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5897">
                <a:moveTo>
                  <a:pt x="0" y="0"/>
                </a:moveTo>
                <a:lnTo>
                  <a:pt x="12192000" y="0"/>
                </a:lnTo>
                <a:lnTo>
                  <a:pt x="12192000" y="5515897"/>
                </a:lnTo>
                <a:lnTo>
                  <a:pt x="0" y="551589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216000" tIns="216000" rIns="216000" bIns="216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6EDCA-DBCE-4648-A23D-7D62DE6F9E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75849" y="161327"/>
            <a:ext cx="3916800" cy="5342400"/>
          </a:xfrm>
          <a:blipFill dpi="0" rotWithShape="1">
            <a:blip r:embed="rId2"/>
            <a:srcRect/>
            <a:stretch>
              <a:fillRect l="-38" r="-38"/>
            </a:stretch>
          </a:blipFill>
        </p:spPr>
        <p:txBody>
          <a:bodyPr/>
          <a:lstStyle>
            <a:lvl1pPr>
              <a:defRPr sz="600">
                <a:noFill/>
              </a:defRPr>
            </a:lvl1pPr>
            <a:lvl2pPr>
              <a:defRPr sz="600">
                <a:noFill/>
              </a:defRPr>
            </a:lvl2pPr>
            <a:lvl3pPr>
              <a:defRPr sz="600">
                <a:noFill/>
              </a:defRPr>
            </a:lvl3pPr>
            <a:lvl4pPr>
              <a:defRPr sz="600">
                <a:noFill/>
              </a:defRPr>
            </a:lvl4pPr>
            <a:lvl5pPr>
              <a:defRPr sz="600">
                <a:noFill/>
              </a:defRPr>
            </a:lvl5pPr>
            <a:lvl6pPr>
              <a:defRPr sz="600">
                <a:noFill/>
              </a:defRPr>
            </a:lvl6pPr>
            <a:lvl7pPr>
              <a:defRPr sz="600">
                <a:noFill/>
              </a:defRPr>
            </a:lvl7pPr>
            <a:lvl8pPr>
              <a:defRPr sz="600">
                <a:noFill/>
              </a:defRPr>
            </a:lvl8pPr>
            <a:lvl9pPr>
              <a:defRPr sz="6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5F8729E5-AE06-479A-924C-FD2DA4E78E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2790090" cy="1421602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buFont typeface="Arial" panose="020B0604020202020204" pitchFamily="34" charset="0"/>
              <a:buNone/>
              <a:defRPr sz="100">
                <a:noFill/>
              </a:defRPr>
            </a:lvl4pPr>
            <a:lvl5pPr marL="0" indent="0"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131E6724-F14A-48E7-BEAA-49ED85F2AB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6646" y="4303986"/>
            <a:ext cx="6539785" cy="696639"/>
          </a:xfrm>
        </p:spPr>
        <p:txBody>
          <a:bodyPr lIns="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>
                <a:solidFill>
                  <a:schemeClr val="bg1"/>
                </a:solidFill>
              </a:defRPr>
            </a:lvl6pPr>
            <a:lvl7pPr marL="0" indent="0" algn="l">
              <a:buNone/>
              <a:defRPr sz="2000" b="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97B11753-1456-4237-B501-334423C1D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647" y="3114858"/>
            <a:ext cx="6539786" cy="999941"/>
          </a:xfrm>
        </p:spPr>
        <p:txBody>
          <a:bodyPr lIns="0" anchor="b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cover title</a:t>
            </a:r>
            <a:endParaRPr lang="en-GB" dirty="0"/>
          </a:p>
        </p:txBody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599859F8-D54D-41AB-8B6C-CA6176373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6646" y="6175374"/>
            <a:ext cx="2584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Day Month Year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45" y="5829807"/>
            <a:ext cx="7559055" cy="1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6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10772552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85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rgbClr val="55437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10772552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3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rgbClr val="55437E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10772552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61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C545890-0245-4044-9FA7-6CB9CD2A73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68201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352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rgbClr val="55437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C545890-0245-4044-9FA7-6CB9CD2A73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68201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403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rgbClr val="55437E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C545890-0245-4044-9FA7-6CB9CD2A73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68201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72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25F11E5-01D2-4AEA-B30D-4855BC2643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8202" y="1825625"/>
            <a:ext cx="5214074" cy="3700462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564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9724" y="398136"/>
            <a:ext cx="10772553" cy="100965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9725" y="1825625"/>
            <a:ext cx="10772552" cy="370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9725" y="6170612"/>
            <a:ext cx="59752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3815" y="6170612"/>
            <a:ext cx="765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4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5" r:id="rId2"/>
    <p:sldLayoutId id="2147483650" r:id="rId3"/>
    <p:sldLayoutId id="2147483680" r:id="rId4"/>
    <p:sldLayoutId id="2147483681" r:id="rId5"/>
    <p:sldLayoutId id="2147483676" r:id="rId6"/>
    <p:sldLayoutId id="2147483682" r:id="rId7"/>
    <p:sldLayoutId id="2147483683" r:id="rId8"/>
    <p:sldLayoutId id="2147483677" r:id="rId9"/>
    <p:sldLayoutId id="2147483689" r:id="rId10"/>
    <p:sldLayoutId id="2147483690" r:id="rId11"/>
    <p:sldLayoutId id="2147483662" r:id="rId12"/>
    <p:sldLayoutId id="2147483686" r:id="rId13"/>
    <p:sldLayoutId id="2147483687" r:id="rId14"/>
    <p:sldLayoutId id="2147483688" r:id="rId15"/>
    <p:sldLayoutId id="2147483679" r:id="rId16"/>
    <p:sldLayoutId id="2147483666" r:id="rId17"/>
    <p:sldLayoutId id="2147483678" r:id="rId18"/>
    <p:sldLayoutId id="214748365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7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hyperlink" Target="http://www.creativecommons.org/licenses/by/4.0/legalcod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D69A91-B685-4505-B03D-54DD40BBEE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B74168-08A6-47D9-BBCB-03C86D02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Information management foundations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training video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A42050-DDC7-46E7-B745-E3CF9478E4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9922E-2585-4F2D-8CBC-394BDB25BC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1a">
            <a:hlinkClick r:id="" action="ppaction://media"/>
            <a:extLst>
              <a:ext uri="{FF2B5EF4-FFF2-40B4-BE49-F238E27FC236}">
                <a16:creationId xmlns:a16="http://schemas.microsoft.com/office/drawing/2014/main" id="{994339B9-0362-ACA7-FE8B-34CE3FD5D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4375" y="6273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AE86D1-F092-4664-8515-8BCE6E286680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FD4A46FC-95B7-4E59-A3D1-27D3FF133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0" name="Title 2">
              <a:extLst>
                <a:ext uri="{FF2B5EF4-FFF2-40B4-BE49-F238E27FC236}">
                  <a16:creationId xmlns:a16="http://schemas.microsoft.com/office/drawing/2014/main" id="{D4E1B139-65D0-4C9E-B4B2-84F981AC0DE1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2CFDA-6B2D-420D-8038-BE4217634CEE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4" name="Rectangle 39">
              <a:extLst>
                <a:ext uri="{FF2B5EF4-FFF2-40B4-BE49-F238E27FC236}">
                  <a16:creationId xmlns:a16="http://schemas.microsoft.com/office/drawing/2014/main" id="{9BEAF957-BBB2-44C0-934B-2127ABB1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379A4449-8C46-4D46-830C-A5A77DDEF54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legislation</a:t>
              </a:r>
            </a:p>
          </p:txBody>
        </p:sp>
      </p:grpSp>
      <p:pic>
        <p:nvPicPr>
          <p:cNvPr id="6" name="10a">
            <a:hlinkClick r:id="" action="ppaction://media"/>
            <a:extLst>
              <a:ext uri="{FF2B5EF4-FFF2-40B4-BE49-F238E27FC236}">
                <a16:creationId xmlns:a16="http://schemas.microsoft.com/office/drawing/2014/main" id="{EF698C67-3E0C-29EC-8B10-BE41CA935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0968" y="6349134"/>
            <a:ext cx="304800" cy="30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828545-57C3-87AD-2DFF-378284301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692" y="2530137"/>
            <a:ext cx="5731510" cy="3074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497E2-E3FF-A67A-8D48-CEF3B8C66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25" y="3321764"/>
            <a:ext cx="5731510" cy="3002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46E8FC-2B4D-8E8B-1D3F-55A1FCE48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9349" y="3002855"/>
            <a:ext cx="5731510" cy="2811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D92C98-2AA5-FC49-4842-9F42B962E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7469" y="323252"/>
            <a:ext cx="5731510" cy="32238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EAC636-5C78-082E-F6FE-E92A6FDB18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650" y="1892163"/>
            <a:ext cx="5731510" cy="31267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F6862B-F2D8-EA54-B48F-FDF1547957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7613" y="188277"/>
            <a:ext cx="5731510" cy="317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11B835A-8BC7-4121-8365-3D95FAF1CCD8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09908468-31C3-4B1E-89EA-4CCC37BEE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0" name="Title 2">
              <a:extLst>
                <a:ext uri="{FF2B5EF4-FFF2-40B4-BE49-F238E27FC236}">
                  <a16:creationId xmlns:a16="http://schemas.microsoft.com/office/drawing/2014/main" id="{87D2DACF-3D80-43BA-A77F-D948828B56AA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2CFDA-6B2D-420D-8038-BE4217634CEE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4" name="Rectangle 39">
              <a:extLst>
                <a:ext uri="{FF2B5EF4-FFF2-40B4-BE49-F238E27FC236}">
                  <a16:creationId xmlns:a16="http://schemas.microsoft.com/office/drawing/2014/main" id="{9BEAF957-BBB2-44C0-934B-2127ABB1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379A4449-8C46-4D46-830C-A5A77DDEF54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management practices</a:t>
              </a:r>
            </a:p>
          </p:txBody>
        </p:sp>
      </p:grpSp>
      <p:pic>
        <p:nvPicPr>
          <p:cNvPr id="6" name="11a">
            <a:hlinkClick r:id="" action="ppaction://media"/>
            <a:extLst>
              <a:ext uri="{FF2B5EF4-FFF2-40B4-BE49-F238E27FC236}">
                <a16:creationId xmlns:a16="http://schemas.microsoft.com/office/drawing/2014/main" id="{6D3BB889-5257-B386-50ED-2D7B9FCFE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3346" y="6349134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256351-49B7-DD55-05DC-AE4643173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47" y="2107046"/>
            <a:ext cx="5731510" cy="312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2EEAEC-B154-B67B-A5DB-E5F782416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0303" y="614294"/>
            <a:ext cx="5731510" cy="32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2" y="1968978"/>
            <a:ext cx="5865246" cy="1656000"/>
          </a:xfrm>
        </p:spPr>
        <p:txBody>
          <a:bodyPr anchor="ctr"/>
          <a:lstStyle/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records routinely as part of your work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1499F027-EB79-48AA-ABCB-0ABE86B0DB84}"/>
              </a:ext>
            </a:extLst>
          </p:cNvPr>
          <p:cNvSpPr txBox="1">
            <a:spLocks/>
          </p:cNvSpPr>
          <p:nvPr/>
        </p:nvSpPr>
        <p:spPr>
          <a:xfrm>
            <a:off x="1377382" y="3173204"/>
            <a:ext cx="5725622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Filing records into your organisations approved records systems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C6ADBA57-1F75-41D1-9795-529826CECDE8}"/>
              </a:ext>
            </a:extLst>
          </p:cNvPr>
          <p:cNvSpPr txBox="1">
            <a:spLocks/>
          </p:cNvSpPr>
          <p:nvPr/>
        </p:nvSpPr>
        <p:spPr>
          <a:xfrm>
            <a:off x="1377381" y="4595143"/>
            <a:ext cx="5865247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your organisations policies and procedures for managing records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997723B6-EEFC-4D59-81D5-E935AB25C317}"/>
              </a:ext>
            </a:extLst>
          </p:cNvPr>
          <p:cNvSpPr txBox="1">
            <a:spLocks/>
          </p:cNvSpPr>
          <p:nvPr/>
        </p:nvSpPr>
        <p:spPr>
          <a:xfrm>
            <a:off x="1377382" y="388527"/>
            <a:ext cx="9926344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information practices:</a:t>
            </a:r>
          </a:p>
        </p:txBody>
      </p:sp>
      <p:pic>
        <p:nvPicPr>
          <p:cNvPr id="3" name="12a">
            <a:hlinkClick r:id="" action="ppaction://media"/>
            <a:extLst>
              <a:ext uri="{FF2B5EF4-FFF2-40B4-BE49-F238E27FC236}">
                <a16:creationId xmlns:a16="http://schemas.microsoft.com/office/drawing/2014/main" id="{C66F386F-1038-4112-4A70-908A098DD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4350" y="5819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FADFEB2-F4B7-4750-B252-100C27AC7F40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F9817CC9-35EB-4CCB-84BC-194B954D1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0" name="Title 2">
              <a:extLst>
                <a:ext uri="{FF2B5EF4-FFF2-40B4-BE49-F238E27FC236}">
                  <a16:creationId xmlns:a16="http://schemas.microsoft.com/office/drawing/2014/main" id="{C7A009F1-40F9-4378-8003-16B6EA2B813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2CFDA-6B2D-420D-8038-BE4217634CEE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4" name="Rectangle 39">
              <a:extLst>
                <a:ext uri="{FF2B5EF4-FFF2-40B4-BE49-F238E27FC236}">
                  <a16:creationId xmlns:a16="http://schemas.microsoft.com/office/drawing/2014/main" id="{9BEAF957-BBB2-44C0-934B-2127ABB1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379A4449-8C46-4D46-830C-A5A77DDEF54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management practices</a:t>
              </a:r>
            </a:p>
          </p:txBody>
        </p:sp>
      </p:grpSp>
      <p:pic>
        <p:nvPicPr>
          <p:cNvPr id="6" name="13a">
            <a:hlinkClick r:id="" action="ppaction://media"/>
            <a:extLst>
              <a:ext uri="{FF2B5EF4-FFF2-40B4-BE49-F238E27FC236}">
                <a16:creationId xmlns:a16="http://schemas.microsoft.com/office/drawing/2014/main" id="{E593CCB0-C6BB-711D-B777-51228F459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3060" y="6381750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A0491F-C9FC-6D17-C738-356508E44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972888"/>
            <a:ext cx="5731510" cy="2987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AEEEB-7ADB-709A-49AB-876E8A682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5730" y="2147625"/>
            <a:ext cx="5731510" cy="2973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C80F92-4AD8-97DD-EC43-CFF471B9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1518" y="482600"/>
            <a:ext cx="5731510" cy="2919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B64106-0F0D-77A0-A367-8E53F485D1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646" y="2682947"/>
            <a:ext cx="5731510" cy="29203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699626-448C-228A-E959-DA8736998E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376" y="245927"/>
            <a:ext cx="5731510" cy="343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ile of paper&#10;&#10;Description automatically generated with low confidence">
            <a:extLst>
              <a:ext uri="{FF2B5EF4-FFF2-40B4-BE49-F238E27FC236}">
                <a16:creationId xmlns:a16="http://schemas.microsoft.com/office/drawing/2014/main" id="{51ACBC5E-C583-4B66-ADDD-4BC5B5216E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/>
          <a:stretch/>
        </p:blipFill>
        <p:spPr>
          <a:xfrm>
            <a:off x="-9525" y="0"/>
            <a:ext cx="12201525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AE150BF-5C91-4D58-9C4E-3790DC072C91}"/>
              </a:ext>
            </a:extLst>
          </p:cNvPr>
          <p:cNvGrpSpPr/>
          <p:nvPr/>
        </p:nvGrpSpPr>
        <p:grpSpPr>
          <a:xfrm>
            <a:off x="14691038" y="1545484"/>
            <a:ext cx="5344802" cy="1611526"/>
            <a:chOff x="402855" y="324189"/>
            <a:chExt cx="5344802" cy="161152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98185B-7BE4-43F6-9631-31B426D0E9DB}"/>
                </a:ext>
              </a:extLst>
            </p:cNvPr>
            <p:cNvSpPr/>
            <p:nvPr/>
          </p:nvSpPr>
          <p:spPr>
            <a:xfrm>
              <a:off x="402855" y="324189"/>
              <a:ext cx="5344802" cy="1611526"/>
            </a:xfrm>
            <a:custGeom>
              <a:avLst/>
              <a:gdLst>
                <a:gd name="connsiteX0" fmla="*/ 0 w 3600000"/>
                <a:gd name="connsiteY0" fmla="*/ 0 h 1509543"/>
                <a:gd name="connsiteX1" fmla="*/ 3600000 w 3600000"/>
                <a:gd name="connsiteY1" fmla="*/ 0 h 1509543"/>
                <a:gd name="connsiteX2" fmla="*/ 3600000 w 3600000"/>
                <a:gd name="connsiteY2" fmla="*/ 913551 h 1509543"/>
                <a:gd name="connsiteX3" fmla="*/ 3600000 w 3600000"/>
                <a:gd name="connsiteY3" fmla="*/ 1119622 h 1509543"/>
                <a:gd name="connsiteX4" fmla="*/ 3600000 w 3600000"/>
                <a:gd name="connsiteY4" fmla="*/ 1338717 h 1509543"/>
                <a:gd name="connsiteX5" fmla="*/ 3600000 w 3600000"/>
                <a:gd name="connsiteY5" fmla="*/ 1366239 h 1509543"/>
                <a:gd name="connsiteX6" fmla="*/ 3600000 w 3600000"/>
                <a:gd name="connsiteY6" fmla="*/ 1463990 h 1509543"/>
                <a:gd name="connsiteX7" fmla="*/ 3517460 w 3600000"/>
                <a:gd name="connsiteY7" fmla="*/ 1405150 h 1509543"/>
                <a:gd name="connsiteX8" fmla="*/ 3498413 w 3600000"/>
                <a:gd name="connsiteY8" fmla="*/ 1479174 h 1509543"/>
                <a:gd name="connsiteX9" fmla="*/ 3352381 w 3600000"/>
                <a:gd name="connsiteY9" fmla="*/ 1380475 h 1509543"/>
                <a:gd name="connsiteX10" fmla="*/ 3346032 w 3600000"/>
                <a:gd name="connsiteY10" fmla="*/ 1463990 h 1509543"/>
                <a:gd name="connsiteX11" fmla="*/ 3282540 w 3600000"/>
                <a:gd name="connsiteY11" fmla="*/ 1435519 h 1509543"/>
                <a:gd name="connsiteX12" fmla="*/ 3307937 w 3600000"/>
                <a:gd name="connsiteY12" fmla="*/ 1488664 h 1509543"/>
                <a:gd name="connsiteX13" fmla="*/ 3053968 w 3600000"/>
                <a:gd name="connsiteY13" fmla="*/ 1420334 h 1509543"/>
                <a:gd name="connsiteX14" fmla="*/ 2965079 w 3600000"/>
                <a:gd name="connsiteY14" fmla="*/ 1509543 h 1509543"/>
                <a:gd name="connsiteX15" fmla="*/ 2965079 w 3600000"/>
                <a:gd name="connsiteY15" fmla="*/ 1401353 h 1509543"/>
                <a:gd name="connsiteX16" fmla="*/ 2888889 w 3600000"/>
                <a:gd name="connsiteY16" fmla="*/ 1445009 h 1509543"/>
                <a:gd name="connsiteX17" fmla="*/ 2800000 w 3600000"/>
                <a:gd name="connsiteY17" fmla="*/ 1376679 h 1509543"/>
                <a:gd name="connsiteX18" fmla="*/ 2692064 w 3600000"/>
                <a:gd name="connsiteY18" fmla="*/ 1452601 h 1509543"/>
                <a:gd name="connsiteX19" fmla="*/ 2400000 w 3600000"/>
                <a:gd name="connsiteY19" fmla="*/ 1367188 h 1509543"/>
                <a:gd name="connsiteX20" fmla="*/ 2368254 w 3600000"/>
                <a:gd name="connsiteY20" fmla="*/ 1386169 h 1509543"/>
                <a:gd name="connsiteX21" fmla="*/ 2234921 w 3600000"/>
                <a:gd name="connsiteY21" fmla="*/ 1479174 h 1509543"/>
                <a:gd name="connsiteX22" fmla="*/ 2076191 w 3600000"/>
                <a:gd name="connsiteY22" fmla="*/ 1407048 h 1509543"/>
                <a:gd name="connsiteX23" fmla="*/ 1942857 w 3600000"/>
                <a:gd name="connsiteY23" fmla="*/ 1490562 h 1509543"/>
                <a:gd name="connsiteX24" fmla="*/ 1892064 w 3600000"/>
                <a:gd name="connsiteY24" fmla="*/ 1420334 h 1509543"/>
                <a:gd name="connsiteX25" fmla="*/ 1841270 w 3600000"/>
                <a:gd name="connsiteY25" fmla="*/ 1391863 h 1509543"/>
                <a:gd name="connsiteX26" fmla="*/ 1784127 w 3600000"/>
                <a:gd name="connsiteY26" fmla="*/ 1437417 h 1509543"/>
                <a:gd name="connsiteX27" fmla="*/ 1714286 w 3600000"/>
                <a:gd name="connsiteY27" fmla="*/ 1501951 h 1509543"/>
                <a:gd name="connsiteX28" fmla="*/ 1473016 w 3600000"/>
                <a:gd name="connsiteY28" fmla="*/ 1465888 h 1509543"/>
                <a:gd name="connsiteX29" fmla="*/ 1346032 w 3600000"/>
                <a:gd name="connsiteY29" fmla="*/ 1399455 h 1509543"/>
                <a:gd name="connsiteX30" fmla="*/ 1206349 w 3600000"/>
                <a:gd name="connsiteY30" fmla="*/ 1450703 h 1509543"/>
                <a:gd name="connsiteX31" fmla="*/ 1130159 w 3600000"/>
                <a:gd name="connsiteY31" fmla="*/ 1370984 h 1509543"/>
                <a:gd name="connsiteX32" fmla="*/ 996825 w 3600000"/>
                <a:gd name="connsiteY32" fmla="*/ 1500053 h 1509543"/>
                <a:gd name="connsiteX33" fmla="*/ 907937 w 3600000"/>
                <a:gd name="connsiteY33" fmla="*/ 1407048 h 1509543"/>
                <a:gd name="connsiteX34" fmla="*/ 838095 w 3600000"/>
                <a:gd name="connsiteY34" fmla="*/ 1488664 h 1509543"/>
                <a:gd name="connsiteX35" fmla="*/ 476191 w 3600000"/>
                <a:gd name="connsiteY35" fmla="*/ 1397557 h 1509543"/>
                <a:gd name="connsiteX36" fmla="*/ 387302 w 3600000"/>
                <a:gd name="connsiteY36" fmla="*/ 1505747 h 1509543"/>
                <a:gd name="connsiteX37" fmla="*/ 304762 w 3600000"/>
                <a:gd name="connsiteY37" fmla="*/ 1445009 h 1509543"/>
                <a:gd name="connsiteX38" fmla="*/ 273016 w 3600000"/>
                <a:gd name="connsiteY38" fmla="*/ 1503849 h 1509543"/>
                <a:gd name="connsiteX39" fmla="*/ 190476 w 3600000"/>
                <a:gd name="connsiteY39" fmla="*/ 1391863 h 1509543"/>
                <a:gd name="connsiteX40" fmla="*/ 57143 w 3600000"/>
                <a:gd name="connsiteY40" fmla="*/ 1458295 h 1509543"/>
                <a:gd name="connsiteX41" fmla="*/ 6754 w 3600000"/>
                <a:gd name="connsiteY41" fmla="*/ 1366239 h 1509543"/>
                <a:gd name="connsiteX42" fmla="*/ 450 w 3600000"/>
                <a:gd name="connsiteY42" fmla="*/ 1366239 h 1509543"/>
                <a:gd name="connsiteX43" fmla="*/ 450 w 3600000"/>
                <a:gd name="connsiteY43" fmla="*/ 1354724 h 1509543"/>
                <a:gd name="connsiteX44" fmla="*/ 0 w 3600000"/>
                <a:gd name="connsiteY44" fmla="*/ 1353902 h 1509543"/>
                <a:gd name="connsiteX45" fmla="*/ 450 w 3600000"/>
                <a:gd name="connsiteY45" fmla="*/ 1353795 h 1509543"/>
                <a:gd name="connsiteX46" fmla="*/ 450 w 3600000"/>
                <a:gd name="connsiteY46" fmla="*/ 1119622 h 1509543"/>
                <a:gd name="connsiteX47" fmla="*/ 0 w 3600000"/>
                <a:gd name="connsiteY47" fmla="*/ 1119622 h 150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00000" h="1509543">
                  <a:moveTo>
                    <a:pt x="0" y="0"/>
                  </a:moveTo>
                  <a:lnTo>
                    <a:pt x="3600000" y="0"/>
                  </a:lnTo>
                  <a:lnTo>
                    <a:pt x="3600000" y="913551"/>
                  </a:lnTo>
                  <a:lnTo>
                    <a:pt x="3600000" y="1119622"/>
                  </a:lnTo>
                  <a:lnTo>
                    <a:pt x="3600000" y="1338717"/>
                  </a:lnTo>
                  <a:lnTo>
                    <a:pt x="3600000" y="1366239"/>
                  </a:lnTo>
                  <a:lnTo>
                    <a:pt x="3600000" y="1463990"/>
                  </a:lnTo>
                  <a:lnTo>
                    <a:pt x="3517460" y="1405150"/>
                  </a:lnTo>
                  <a:lnTo>
                    <a:pt x="3498413" y="1479174"/>
                  </a:lnTo>
                  <a:lnTo>
                    <a:pt x="3352381" y="1380475"/>
                  </a:lnTo>
                  <a:lnTo>
                    <a:pt x="3346032" y="1463990"/>
                  </a:lnTo>
                  <a:lnTo>
                    <a:pt x="3282540" y="1435519"/>
                  </a:lnTo>
                  <a:lnTo>
                    <a:pt x="3307937" y="1488664"/>
                  </a:lnTo>
                  <a:lnTo>
                    <a:pt x="3053968" y="1420334"/>
                  </a:lnTo>
                  <a:lnTo>
                    <a:pt x="2965079" y="1509543"/>
                  </a:lnTo>
                  <a:lnTo>
                    <a:pt x="2965079" y="1401353"/>
                  </a:lnTo>
                  <a:lnTo>
                    <a:pt x="2888889" y="1445009"/>
                  </a:lnTo>
                  <a:lnTo>
                    <a:pt x="2800000" y="1376679"/>
                  </a:lnTo>
                  <a:lnTo>
                    <a:pt x="2692064" y="1452601"/>
                  </a:lnTo>
                  <a:lnTo>
                    <a:pt x="2400000" y="1367188"/>
                  </a:lnTo>
                  <a:lnTo>
                    <a:pt x="2368254" y="1386169"/>
                  </a:lnTo>
                  <a:lnTo>
                    <a:pt x="2234921" y="1479174"/>
                  </a:lnTo>
                  <a:lnTo>
                    <a:pt x="2076191" y="1407048"/>
                  </a:lnTo>
                  <a:lnTo>
                    <a:pt x="1942857" y="1490562"/>
                  </a:lnTo>
                  <a:lnTo>
                    <a:pt x="1892064" y="1420334"/>
                  </a:lnTo>
                  <a:cubicBezTo>
                    <a:pt x="1892064" y="1402741"/>
                    <a:pt x="1898674" y="1413314"/>
                    <a:pt x="1841270" y="1391863"/>
                  </a:cubicBezTo>
                  <a:lnTo>
                    <a:pt x="1784127" y="1437417"/>
                  </a:lnTo>
                  <a:lnTo>
                    <a:pt x="1714286" y="1501951"/>
                  </a:lnTo>
                  <a:lnTo>
                    <a:pt x="1473016" y="1465888"/>
                  </a:lnTo>
                  <a:lnTo>
                    <a:pt x="1346032" y="1399455"/>
                  </a:lnTo>
                  <a:lnTo>
                    <a:pt x="1206349" y="1450703"/>
                  </a:lnTo>
                  <a:lnTo>
                    <a:pt x="1130159" y="1370984"/>
                  </a:lnTo>
                  <a:lnTo>
                    <a:pt x="996825" y="1500053"/>
                  </a:lnTo>
                  <a:lnTo>
                    <a:pt x="907937" y="1407048"/>
                  </a:lnTo>
                  <a:lnTo>
                    <a:pt x="838095" y="1488664"/>
                  </a:lnTo>
                  <a:lnTo>
                    <a:pt x="476191" y="1397557"/>
                  </a:lnTo>
                  <a:lnTo>
                    <a:pt x="387302" y="1505747"/>
                  </a:lnTo>
                  <a:lnTo>
                    <a:pt x="304762" y="1445009"/>
                  </a:lnTo>
                  <a:lnTo>
                    <a:pt x="273016" y="1503849"/>
                  </a:lnTo>
                  <a:lnTo>
                    <a:pt x="190476" y="1391863"/>
                  </a:lnTo>
                  <a:lnTo>
                    <a:pt x="57143" y="1458295"/>
                  </a:lnTo>
                  <a:lnTo>
                    <a:pt x="6754" y="1366239"/>
                  </a:lnTo>
                  <a:lnTo>
                    <a:pt x="450" y="1366239"/>
                  </a:lnTo>
                  <a:lnTo>
                    <a:pt x="450" y="1354724"/>
                  </a:lnTo>
                  <a:lnTo>
                    <a:pt x="0" y="1353902"/>
                  </a:lnTo>
                  <a:lnTo>
                    <a:pt x="450" y="1353795"/>
                  </a:lnTo>
                  <a:lnTo>
                    <a:pt x="450" y="1119622"/>
                  </a:lnTo>
                  <a:lnTo>
                    <a:pt x="0" y="1119622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CC06AF8-02A1-4C9B-A706-9A6599243F90}"/>
                </a:ext>
              </a:extLst>
            </p:cNvPr>
            <p:cNvSpPr txBox="1"/>
            <p:nvPr/>
          </p:nvSpPr>
          <p:spPr>
            <a:xfrm>
              <a:off x="455161" y="424936"/>
              <a:ext cx="524019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2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HOSPITAL INFORMATION NEGLECT</a:t>
              </a:r>
              <a:endParaRPr lang="en-AU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AU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 DIES IN HOSPITAL AFTER BEING GIVEN MEDICATION HE WAS ALLERGIC TO</a:t>
              </a:r>
            </a:p>
            <a:p>
              <a:pPr algn="just"/>
              <a:endParaRPr lang="en-AU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536B069-E7DE-441D-8F08-262D87CD5237}"/>
              </a:ext>
            </a:extLst>
          </p:cNvPr>
          <p:cNvGrpSpPr/>
          <p:nvPr/>
        </p:nvGrpSpPr>
        <p:grpSpPr>
          <a:xfrm>
            <a:off x="13828716" y="3057774"/>
            <a:ext cx="3600000" cy="1611526"/>
            <a:chOff x="507468" y="2367206"/>
            <a:chExt cx="3600000" cy="161152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3AFDDBF-B8AE-45F7-B954-20F98E5B2A71}"/>
                </a:ext>
              </a:extLst>
            </p:cNvPr>
            <p:cNvSpPr/>
            <p:nvPr/>
          </p:nvSpPr>
          <p:spPr>
            <a:xfrm>
              <a:off x="507468" y="2367206"/>
              <a:ext cx="3600000" cy="1611526"/>
            </a:xfrm>
            <a:custGeom>
              <a:avLst/>
              <a:gdLst>
                <a:gd name="connsiteX0" fmla="*/ 0 w 3600000"/>
                <a:gd name="connsiteY0" fmla="*/ 0 h 1611526"/>
                <a:gd name="connsiteX1" fmla="*/ 3600000 w 3600000"/>
                <a:gd name="connsiteY1" fmla="*/ 0 h 1611526"/>
                <a:gd name="connsiteX2" fmla="*/ 3600000 w 3600000"/>
                <a:gd name="connsiteY2" fmla="*/ 1105517 h 1611526"/>
                <a:gd name="connsiteX3" fmla="*/ 3600000 w 3600000"/>
                <a:gd name="connsiteY3" fmla="*/ 1119622 h 1611526"/>
                <a:gd name="connsiteX4" fmla="*/ 3600000 w 3600000"/>
                <a:gd name="connsiteY4" fmla="*/ 1466730 h 1611526"/>
                <a:gd name="connsiteX5" fmla="*/ 3510374 w 3600000"/>
                <a:gd name="connsiteY5" fmla="*/ 1546134 h 1611526"/>
                <a:gd name="connsiteX6" fmla="*/ 3353527 w 3600000"/>
                <a:gd name="connsiteY6" fmla="*/ 1462059 h 1611526"/>
                <a:gd name="connsiteX7" fmla="*/ 3092116 w 3600000"/>
                <a:gd name="connsiteY7" fmla="*/ 1546134 h 1611526"/>
                <a:gd name="connsiteX8" fmla="*/ 2942739 w 3600000"/>
                <a:gd name="connsiteY8" fmla="*/ 1458945 h 1611526"/>
                <a:gd name="connsiteX9" fmla="*/ 2785892 w 3600000"/>
                <a:gd name="connsiteY9" fmla="*/ 1546134 h 1611526"/>
                <a:gd name="connsiteX10" fmla="*/ 2681328 w 3600000"/>
                <a:gd name="connsiteY10" fmla="*/ 1458945 h 1611526"/>
                <a:gd name="connsiteX11" fmla="*/ 2584232 w 3600000"/>
                <a:gd name="connsiteY11" fmla="*/ 1606855 h 1611526"/>
                <a:gd name="connsiteX12" fmla="*/ 2307884 w 3600000"/>
                <a:gd name="connsiteY12" fmla="*/ 1469844 h 1611526"/>
                <a:gd name="connsiteX13" fmla="*/ 2225726 w 3600000"/>
                <a:gd name="connsiteY13" fmla="*/ 1572602 h 1611526"/>
                <a:gd name="connsiteX14" fmla="*/ 2046473 w 3600000"/>
                <a:gd name="connsiteY14" fmla="*/ 1465173 h 1611526"/>
                <a:gd name="connsiteX15" fmla="*/ 2068880 w 3600000"/>
                <a:gd name="connsiteY15" fmla="*/ 1525894 h 1611526"/>
                <a:gd name="connsiteX16" fmla="*/ 1919502 w 3600000"/>
                <a:gd name="connsiteY16" fmla="*/ 1504097 h 1611526"/>
                <a:gd name="connsiteX17" fmla="*/ 1874689 w 3600000"/>
                <a:gd name="connsiteY17" fmla="*/ 1581944 h 1611526"/>
                <a:gd name="connsiteX18" fmla="*/ 1747718 w 3600000"/>
                <a:gd name="connsiteY18" fmla="*/ 1479185 h 1611526"/>
                <a:gd name="connsiteX19" fmla="*/ 1732780 w 3600000"/>
                <a:gd name="connsiteY19" fmla="*/ 1591286 h 1611526"/>
                <a:gd name="connsiteX20" fmla="*/ 1501245 w 3600000"/>
                <a:gd name="connsiteY20" fmla="*/ 1497869 h 1611526"/>
                <a:gd name="connsiteX21" fmla="*/ 1411618 w 3600000"/>
                <a:gd name="connsiteY21" fmla="*/ 1611526 h 1611526"/>
                <a:gd name="connsiteX22" fmla="*/ 1120332 w 3600000"/>
                <a:gd name="connsiteY22" fmla="*/ 1524337 h 1611526"/>
                <a:gd name="connsiteX23" fmla="*/ 941079 w 3600000"/>
                <a:gd name="connsiteY23" fmla="*/ 1606855 h 1611526"/>
                <a:gd name="connsiteX24" fmla="*/ 836515 w 3600000"/>
                <a:gd name="connsiteY24" fmla="*/ 1513438 h 1611526"/>
                <a:gd name="connsiteX25" fmla="*/ 657262 w 3600000"/>
                <a:gd name="connsiteY25" fmla="*/ 1597514 h 1611526"/>
                <a:gd name="connsiteX26" fmla="*/ 492946 w 3600000"/>
                <a:gd name="connsiteY26" fmla="*/ 1440262 h 1611526"/>
                <a:gd name="connsiteX27" fmla="*/ 425726 w 3600000"/>
                <a:gd name="connsiteY27" fmla="*/ 1550805 h 1611526"/>
                <a:gd name="connsiteX28" fmla="*/ 179253 w 3600000"/>
                <a:gd name="connsiteY28" fmla="*/ 1463616 h 1611526"/>
                <a:gd name="connsiteX29" fmla="*/ 44813 w 3600000"/>
                <a:gd name="connsiteY29" fmla="*/ 1541463 h 1611526"/>
                <a:gd name="connsiteX30" fmla="*/ 0 w 3600000"/>
                <a:gd name="connsiteY30" fmla="*/ 1471401 h 1611526"/>
                <a:gd name="connsiteX31" fmla="*/ 0 w 3600000"/>
                <a:gd name="connsiteY31" fmla="*/ 1119622 h 1611526"/>
                <a:gd name="connsiteX32" fmla="*/ 0 w 3600000"/>
                <a:gd name="connsiteY32" fmla="*/ 1105517 h 161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00000" h="1611526">
                  <a:moveTo>
                    <a:pt x="0" y="0"/>
                  </a:moveTo>
                  <a:lnTo>
                    <a:pt x="3600000" y="0"/>
                  </a:lnTo>
                  <a:lnTo>
                    <a:pt x="3600000" y="1105517"/>
                  </a:lnTo>
                  <a:lnTo>
                    <a:pt x="3600000" y="1119622"/>
                  </a:lnTo>
                  <a:lnTo>
                    <a:pt x="3600000" y="1466730"/>
                  </a:lnTo>
                  <a:lnTo>
                    <a:pt x="3510374" y="1546134"/>
                  </a:lnTo>
                  <a:lnTo>
                    <a:pt x="3353527" y="1462059"/>
                  </a:lnTo>
                  <a:lnTo>
                    <a:pt x="3092116" y="1546134"/>
                  </a:lnTo>
                  <a:lnTo>
                    <a:pt x="2942739" y="1458945"/>
                  </a:lnTo>
                  <a:lnTo>
                    <a:pt x="2785892" y="1546134"/>
                  </a:lnTo>
                  <a:lnTo>
                    <a:pt x="2681328" y="1458945"/>
                  </a:lnTo>
                  <a:lnTo>
                    <a:pt x="2584232" y="1606855"/>
                  </a:lnTo>
                  <a:lnTo>
                    <a:pt x="2307884" y="1469844"/>
                  </a:lnTo>
                  <a:lnTo>
                    <a:pt x="2225726" y="1572602"/>
                  </a:lnTo>
                  <a:lnTo>
                    <a:pt x="2046473" y="1465173"/>
                  </a:lnTo>
                  <a:lnTo>
                    <a:pt x="2068880" y="1525894"/>
                  </a:lnTo>
                  <a:cubicBezTo>
                    <a:pt x="2036515" y="1536274"/>
                    <a:pt x="1951867" y="1493717"/>
                    <a:pt x="1919502" y="1504097"/>
                  </a:cubicBezTo>
                  <a:lnTo>
                    <a:pt x="1874689" y="1581944"/>
                  </a:lnTo>
                  <a:lnTo>
                    <a:pt x="1747718" y="1479185"/>
                  </a:lnTo>
                  <a:lnTo>
                    <a:pt x="1732780" y="1591286"/>
                  </a:lnTo>
                  <a:cubicBezTo>
                    <a:pt x="1673029" y="1595957"/>
                    <a:pt x="1560996" y="1493198"/>
                    <a:pt x="1501245" y="1497869"/>
                  </a:cubicBezTo>
                  <a:lnTo>
                    <a:pt x="1411618" y="1611526"/>
                  </a:lnTo>
                  <a:lnTo>
                    <a:pt x="1120332" y="1524337"/>
                  </a:lnTo>
                  <a:lnTo>
                    <a:pt x="941079" y="1606855"/>
                  </a:lnTo>
                  <a:lnTo>
                    <a:pt x="836515" y="1513438"/>
                  </a:lnTo>
                  <a:lnTo>
                    <a:pt x="657262" y="1597514"/>
                  </a:lnTo>
                  <a:lnTo>
                    <a:pt x="492946" y="1440262"/>
                  </a:lnTo>
                  <a:lnTo>
                    <a:pt x="425726" y="1550805"/>
                  </a:lnTo>
                  <a:lnTo>
                    <a:pt x="179253" y="1463616"/>
                  </a:lnTo>
                  <a:lnTo>
                    <a:pt x="44813" y="1541463"/>
                  </a:lnTo>
                  <a:lnTo>
                    <a:pt x="0" y="1471401"/>
                  </a:lnTo>
                  <a:lnTo>
                    <a:pt x="0" y="1119622"/>
                  </a:lnTo>
                  <a:lnTo>
                    <a:pt x="0" y="1105517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FD3E42-1BBA-4E86-B77A-B315D729D6D6}"/>
                </a:ext>
              </a:extLst>
            </p:cNvPr>
            <p:cNvSpPr txBox="1"/>
            <p:nvPr/>
          </p:nvSpPr>
          <p:spPr>
            <a:xfrm>
              <a:off x="572745" y="2495842"/>
              <a:ext cx="34694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MANUFACTURER FAILED TO KEEP RECORDS OF EMISSIONS COMPLIANCE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1BECA2-01DF-4C39-8D93-FDF665AE8C3E}"/>
              </a:ext>
            </a:extLst>
          </p:cNvPr>
          <p:cNvGrpSpPr/>
          <p:nvPr/>
        </p:nvGrpSpPr>
        <p:grpSpPr>
          <a:xfrm>
            <a:off x="21009512" y="1562256"/>
            <a:ext cx="4489685" cy="1681881"/>
            <a:chOff x="6117846" y="302860"/>
            <a:chExt cx="4489685" cy="168188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25F7455-F952-4B72-A155-6E9B2BF51171}"/>
                </a:ext>
              </a:extLst>
            </p:cNvPr>
            <p:cNvSpPr/>
            <p:nvPr/>
          </p:nvSpPr>
          <p:spPr>
            <a:xfrm>
              <a:off x="6117846" y="302860"/>
              <a:ext cx="4489685" cy="1681881"/>
            </a:xfrm>
            <a:custGeom>
              <a:avLst/>
              <a:gdLst>
                <a:gd name="connsiteX0" fmla="*/ 0 w 3600000"/>
                <a:gd name="connsiteY0" fmla="*/ 0 h 1905828"/>
                <a:gd name="connsiteX1" fmla="*/ 3600000 w 3600000"/>
                <a:gd name="connsiteY1" fmla="*/ 0 h 1905828"/>
                <a:gd name="connsiteX2" fmla="*/ 3600000 w 3600000"/>
                <a:gd name="connsiteY2" fmla="*/ 1038143 h 1905828"/>
                <a:gd name="connsiteX3" fmla="*/ 3600000 w 3600000"/>
                <a:gd name="connsiteY3" fmla="*/ 1119622 h 1905828"/>
                <a:gd name="connsiteX4" fmla="*/ 3600000 w 3600000"/>
                <a:gd name="connsiteY4" fmla="*/ 1605195 h 1905828"/>
                <a:gd name="connsiteX5" fmla="*/ 3571257 w 3600000"/>
                <a:gd name="connsiteY5" fmla="*/ 1557653 h 1905828"/>
                <a:gd name="connsiteX6" fmla="*/ 3499401 w 3600000"/>
                <a:gd name="connsiteY6" fmla="*/ 1679304 h 1905828"/>
                <a:gd name="connsiteX7" fmla="*/ 3348503 w 3600000"/>
                <a:gd name="connsiteY7" fmla="*/ 1551361 h 1905828"/>
                <a:gd name="connsiteX8" fmla="*/ 3255090 w 3600000"/>
                <a:gd name="connsiteY8" fmla="*/ 1654135 h 1905828"/>
                <a:gd name="connsiteX9" fmla="*/ 3039521 w 3600000"/>
                <a:gd name="connsiteY9" fmla="*/ 1540873 h 1905828"/>
                <a:gd name="connsiteX10" fmla="*/ 2895808 w 3600000"/>
                <a:gd name="connsiteY10" fmla="*/ 1658330 h 1905828"/>
                <a:gd name="connsiteX11" fmla="*/ 2852695 w 3600000"/>
                <a:gd name="connsiteY11" fmla="*/ 1572335 h 1905828"/>
                <a:gd name="connsiteX12" fmla="*/ 2708982 w 3600000"/>
                <a:gd name="connsiteY12" fmla="*/ 1662525 h 1905828"/>
                <a:gd name="connsiteX13" fmla="*/ 2594012 w 3600000"/>
                <a:gd name="connsiteY13" fmla="*/ 1566043 h 1905828"/>
                <a:gd name="connsiteX14" fmla="*/ 2565269 w 3600000"/>
                <a:gd name="connsiteY14" fmla="*/ 1652038 h 1905828"/>
                <a:gd name="connsiteX15" fmla="*/ 2471856 w 3600000"/>
                <a:gd name="connsiteY15" fmla="*/ 1574432 h 1905828"/>
                <a:gd name="connsiteX16" fmla="*/ 2205988 w 3600000"/>
                <a:gd name="connsiteY16" fmla="*/ 1754812 h 1905828"/>
                <a:gd name="connsiteX17" fmla="*/ 2062276 w 3600000"/>
                <a:gd name="connsiteY17" fmla="*/ 1574432 h 1905828"/>
                <a:gd name="connsiteX18" fmla="*/ 1868264 w 3600000"/>
                <a:gd name="connsiteY18" fmla="*/ 1740130 h 1905828"/>
                <a:gd name="connsiteX19" fmla="*/ 1746108 w 3600000"/>
                <a:gd name="connsiteY19" fmla="*/ 1605894 h 1905828"/>
                <a:gd name="connsiteX20" fmla="*/ 1688623 w 3600000"/>
                <a:gd name="connsiteY20" fmla="*/ 1849197 h 1905828"/>
                <a:gd name="connsiteX21" fmla="*/ 1595210 w 3600000"/>
                <a:gd name="connsiteY21" fmla="*/ 1700279 h 1905828"/>
                <a:gd name="connsiteX22" fmla="*/ 1516168 w 3600000"/>
                <a:gd name="connsiteY22" fmla="*/ 1905828 h 1905828"/>
                <a:gd name="connsiteX23" fmla="*/ 1465868 w 3600000"/>
                <a:gd name="connsiteY23" fmla="*/ 1723351 h 1905828"/>
                <a:gd name="connsiteX24" fmla="*/ 1401198 w 3600000"/>
                <a:gd name="connsiteY24" fmla="*/ 1838710 h 1905828"/>
                <a:gd name="connsiteX25" fmla="*/ 1365270 w 3600000"/>
                <a:gd name="connsiteY25" fmla="*/ 1796761 h 1905828"/>
                <a:gd name="connsiteX26" fmla="*/ 1343713 w 3600000"/>
                <a:gd name="connsiteY26" fmla="*/ 1857587 h 1905828"/>
                <a:gd name="connsiteX27" fmla="*/ 1135329 w 3600000"/>
                <a:gd name="connsiteY27" fmla="*/ 1664622 h 1905828"/>
                <a:gd name="connsiteX28" fmla="*/ 1092216 w 3600000"/>
                <a:gd name="connsiteY28" fmla="*/ 1744325 h 1905828"/>
                <a:gd name="connsiteX29" fmla="*/ 1041916 w 3600000"/>
                <a:gd name="connsiteY29" fmla="*/ 1738033 h 1905828"/>
                <a:gd name="connsiteX30" fmla="*/ 855090 w 3600000"/>
                <a:gd name="connsiteY30" fmla="*/ 1561848 h 1905828"/>
                <a:gd name="connsiteX31" fmla="*/ 819162 w 3600000"/>
                <a:gd name="connsiteY31" fmla="*/ 1727546 h 1905828"/>
                <a:gd name="connsiteX32" fmla="*/ 790419 w 3600000"/>
                <a:gd name="connsiteY32" fmla="*/ 1601699 h 1905828"/>
                <a:gd name="connsiteX33" fmla="*/ 661078 w 3600000"/>
                <a:gd name="connsiteY33" fmla="*/ 1748520 h 1905828"/>
                <a:gd name="connsiteX34" fmla="*/ 524551 w 3600000"/>
                <a:gd name="connsiteY34" fmla="*/ 1591212 h 1905828"/>
                <a:gd name="connsiteX35" fmla="*/ 423952 w 3600000"/>
                <a:gd name="connsiteY35" fmla="*/ 1763202 h 1905828"/>
                <a:gd name="connsiteX36" fmla="*/ 423952 w 3600000"/>
                <a:gd name="connsiteY36" fmla="*/ 1612186 h 1905828"/>
                <a:gd name="connsiteX37" fmla="*/ 251497 w 3600000"/>
                <a:gd name="connsiteY37" fmla="*/ 1819833 h 1905828"/>
                <a:gd name="connsiteX38" fmla="*/ 294611 w 3600000"/>
                <a:gd name="connsiteY38" fmla="*/ 1574432 h 1905828"/>
                <a:gd name="connsiteX39" fmla="*/ 136527 w 3600000"/>
                <a:gd name="connsiteY39" fmla="*/ 1800956 h 1905828"/>
                <a:gd name="connsiteX40" fmla="*/ 100599 w 3600000"/>
                <a:gd name="connsiteY40" fmla="*/ 1742228 h 1905828"/>
                <a:gd name="connsiteX41" fmla="*/ 0 w 3600000"/>
                <a:gd name="connsiteY41" fmla="*/ 1583661 h 1905828"/>
                <a:gd name="connsiteX42" fmla="*/ 0 w 3600000"/>
                <a:gd name="connsiteY42" fmla="*/ 1119622 h 1905828"/>
                <a:gd name="connsiteX43" fmla="*/ 0 w 3600000"/>
                <a:gd name="connsiteY43" fmla="*/ 1038143 h 190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00000" h="1905828">
                  <a:moveTo>
                    <a:pt x="0" y="0"/>
                  </a:moveTo>
                  <a:lnTo>
                    <a:pt x="3600000" y="0"/>
                  </a:lnTo>
                  <a:lnTo>
                    <a:pt x="3600000" y="1038143"/>
                  </a:lnTo>
                  <a:lnTo>
                    <a:pt x="3600000" y="1119622"/>
                  </a:lnTo>
                  <a:lnTo>
                    <a:pt x="3600000" y="1605195"/>
                  </a:lnTo>
                  <a:lnTo>
                    <a:pt x="3571257" y="1557653"/>
                  </a:lnTo>
                  <a:lnTo>
                    <a:pt x="3499401" y="1679304"/>
                  </a:lnTo>
                  <a:lnTo>
                    <a:pt x="3348503" y="1551361"/>
                  </a:lnTo>
                  <a:lnTo>
                    <a:pt x="3255090" y="1654135"/>
                  </a:lnTo>
                  <a:lnTo>
                    <a:pt x="3039521" y="1540873"/>
                  </a:lnTo>
                  <a:lnTo>
                    <a:pt x="2895808" y="1658330"/>
                  </a:lnTo>
                  <a:lnTo>
                    <a:pt x="2852695" y="1572335"/>
                  </a:lnTo>
                  <a:lnTo>
                    <a:pt x="2708982" y="1662525"/>
                  </a:lnTo>
                  <a:lnTo>
                    <a:pt x="2594012" y="1566043"/>
                  </a:lnTo>
                  <a:lnTo>
                    <a:pt x="2565269" y="1652038"/>
                  </a:lnTo>
                  <a:lnTo>
                    <a:pt x="2471856" y="1574432"/>
                  </a:lnTo>
                  <a:lnTo>
                    <a:pt x="2205988" y="1754812"/>
                  </a:lnTo>
                  <a:lnTo>
                    <a:pt x="2062276" y="1574432"/>
                  </a:lnTo>
                  <a:lnTo>
                    <a:pt x="1868264" y="1740130"/>
                  </a:lnTo>
                  <a:lnTo>
                    <a:pt x="1746108" y="1605894"/>
                  </a:lnTo>
                  <a:lnTo>
                    <a:pt x="1688623" y="1849197"/>
                  </a:lnTo>
                  <a:lnTo>
                    <a:pt x="1595210" y="1700279"/>
                  </a:lnTo>
                  <a:lnTo>
                    <a:pt x="1516168" y="1905828"/>
                  </a:lnTo>
                  <a:lnTo>
                    <a:pt x="1465868" y="1723351"/>
                  </a:lnTo>
                  <a:lnTo>
                    <a:pt x="1401198" y="1838710"/>
                  </a:lnTo>
                  <a:lnTo>
                    <a:pt x="1365270" y="1796761"/>
                  </a:lnTo>
                  <a:lnTo>
                    <a:pt x="1343713" y="1857587"/>
                  </a:lnTo>
                  <a:lnTo>
                    <a:pt x="1135329" y="1664622"/>
                  </a:lnTo>
                  <a:lnTo>
                    <a:pt x="1092216" y="1744325"/>
                  </a:lnTo>
                  <a:cubicBezTo>
                    <a:pt x="1092216" y="1783802"/>
                    <a:pt x="1104696" y="1779919"/>
                    <a:pt x="1041916" y="1738033"/>
                  </a:cubicBezTo>
                  <a:lnTo>
                    <a:pt x="855090" y="1561848"/>
                  </a:lnTo>
                  <a:lnTo>
                    <a:pt x="819162" y="1727546"/>
                  </a:lnTo>
                  <a:lnTo>
                    <a:pt x="790419" y="1601699"/>
                  </a:lnTo>
                  <a:lnTo>
                    <a:pt x="661078" y="1748520"/>
                  </a:lnTo>
                  <a:lnTo>
                    <a:pt x="524551" y="1591212"/>
                  </a:lnTo>
                  <a:lnTo>
                    <a:pt x="423952" y="1763202"/>
                  </a:lnTo>
                  <a:lnTo>
                    <a:pt x="423952" y="1612186"/>
                  </a:lnTo>
                  <a:lnTo>
                    <a:pt x="251497" y="1819833"/>
                  </a:lnTo>
                  <a:lnTo>
                    <a:pt x="294611" y="1574432"/>
                  </a:lnTo>
                  <a:lnTo>
                    <a:pt x="136527" y="1800956"/>
                  </a:lnTo>
                  <a:lnTo>
                    <a:pt x="100599" y="1742228"/>
                  </a:lnTo>
                  <a:lnTo>
                    <a:pt x="0" y="1583661"/>
                  </a:lnTo>
                  <a:lnTo>
                    <a:pt x="0" y="1119622"/>
                  </a:lnTo>
                  <a:lnTo>
                    <a:pt x="0" y="1038143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47F900-EEA3-4B8A-8185-3109254476DE}"/>
                </a:ext>
              </a:extLst>
            </p:cNvPr>
            <p:cNvSpPr txBox="1"/>
            <p:nvPr/>
          </p:nvSpPr>
          <p:spPr>
            <a:xfrm>
              <a:off x="6294404" y="432751"/>
              <a:ext cx="4136569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1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CHILDREN NOT PROTECTED</a:t>
              </a:r>
            </a:p>
            <a:p>
              <a:pPr algn="just"/>
              <a:r>
                <a:rPr lang="en-AU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CHILD PROTECTION DATABASE MISSING HUNDREDS OF CHILDREN’S ADDRESSES, REVIEW FINDS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D5D1A4-9B0E-4C88-8EC3-C91F198AF94D}"/>
              </a:ext>
            </a:extLst>
          </p:cNvPr>
          <p:cNvGrpSpPr/>
          <p:nvPr/>
        </p:nvGrpSpPr>
        <p:grpSpPr>
          <a:xfrm>
            <a:off x="16088709" y="4235990"/>
            <a:ext cx="3600000" cy="1648496"/>
            <a:chOff x="1163495" y="4535944"/>
            <a:chExt cx="3600000" cy="164849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8F30D94-FF7B-4A49-B1E4-027431851269}"/>
                </a:ext>
              </a:extLst>
            </p:cNvPr>
            <p:cNvSpPr/>
            <p:nvPr/>
          </p:nvSpPr>
          <p:spPr>
            <a:xfrm>
              <a:off x="1163495" y="4535944"/>
              <a:ext cx="3600000" cy="1648496"/>
            </a:xfrm>
            <a:custGeom>
              <a:avLst/>
              <a:gdLst>
                <a:gd name="connsiteX0" fmla="*/ 0 w 3600000"/>
                <a:gd name="connsiteY0" fmla="*/ 0 h 1472545"/>
                <a:gd name="connsiteX1" fmla="*/ 3600000 w 3600000"/>
                <a:gd name="connsiteY1" fmla="*/ 0 h 1472545"/>
                <a:gd name="connsiteX2" fmla="*/ 3600000 w 3600000"/>
                <a:gd name="connsiteY2" fmla="*/ 876553 h 1472545"/>
                <a:gd name="connsiteX3" fmla="*/ 3600000 w 3600000"/>
                <a:gd name="connsiteY3" fmla="*/ 1119622 h 1472545"/>
                <a:gd name="connsiteX4" fmla="*/ 3600000 w 3600000"/>
                <a:gd name="connsiteY4" fmla="*/ 1199988 h 1472545"/>
                <a:gd name="connsiteX5" fmla="*/ 3600000 w 3600000"/>
                <a:gd name="connsiteY5" fmla="*/ 1219976 h 1472545"/>
                <a:gd name="connsiteX6" fmla="*/ 3600000 w 3600000"/>
                <a:gd name="connsiteY6" fmla="*/ 1267219 h 1472545"/>
                <a:gd name="connsiteX7" fmla="*/ 3511476 w 3600000"/>
                <a:gd name="connsiteY7" fmla="*/ 1388961 h 1472545"/>
                <a:gd name="connsiteX8" fmla="*/ 3442623 w 3600000"/>
                <a:gd name="connsiteY8" fmla="*/ 1279938 h 1472545"/>
                <a:gd name="connsiteX9" fmla="*/ 3373771 w 3600000"/>
                <a:gd name="connsiteY9" fmla="*/ 1434387 h 1472545"/>
                <a:gd name="connsiteX10" fmla="*/ 3255738 w 3600000"/>
                <a:gd name="connsiteY10" fmla="*/ 1330815 h 1472545"/>
                <a:gd name="connsiteX11" fmla="*/ 3255738 w 3600000"/>
                <a:gd name="connsiteY11" fmla="*/ 1459826 h 1472545"/>
                <a:gd name="connsiteX12" fmla="*/ 3019672 w 3600000"/>
                <a:gd name="connsiteY12" fmla="*/ 1298109 h 1472545"/>
                <a:gd name="connsiteX13" fmla="*/ 2852459 w 3600000"/>
                <a:gd name="connsiteY13" fmla="*/ 1405314 h 1472545"/>
                <a:gd name="connsiteX14" fmla="*/ 2931148 w 3600000"/>
                <a:gd name="connsiteY14" fmla="*/ 1287206 h 1472545"/>
                <a:gd name="connsiteX15" fmla="*/ 2783607 w 3600000"/>
                <a:gd name="connsiteY15" fmla="*/ 1390778 h 1472545"/>
                <a:gd name="connsiteX16" fmla="*/ 2527869 w 3600000"/>
                <a:gd name="connsiteY16" fmla="*/ 1307194 h 1472545"/>
                <a:gd name="connsiteX17" fmla="*/ 2586885 w 3600000"/>
                <a:gd name="connsiteY17" fmla="*/ 1394412 h 1472545"/>
                <a:gd name="connsiteX18" fmla="*/ 2380328 w 3600000"/>
                <a:gd name="connsiteY18" fmla="*/ 1299926 h 1472545"/>
                <a:gd name="connsiteX19" fmla="*/ 2262295 w 3600000"/>
                <a:gd name="connsiteY19" fmla="*/ 1445289 h 1472545"/>
                <a:gd name="connsiteX20" fmla="*/ 2154098 w 3600000"/>
                <a:gd name="connsiteY20" fmla="*/ 1319913 h 1472545"/>
                <a:gd name="connsiteX21" fmla="*/ 2114754 w 3600000"/>
                <a:gd name="connsiteY21" fmla="*/ 1412583 h 1472545"/>
                <a:gd name="connsiteX22" fmla="*/ 1937705 w 3600000"/>
                <a:gd name="connsiteY22" fmla="*/ 1305377 h 1472545"/>
                <a:gd name="connsiteX23" fmla="*/ 1898361 w 3600000"/>
                <a:gd name="connsiteY23" fmla="*/ 1372608 h 1472545"/>
                <a:gd name="connsiteX24" fmla="*/ 1711476 w 3600000"/>
                <a:gd name="connsiteY24" fmla="*/ 1292657 h 1472545"/>
                <a:gd name="connsiteX25" fmla="*/ 1691803 w 3600000"/>
                <a:gd name="connsiteY25" fmla="*/ 1356254 h 1472545"/>
                <a:gd name="connsiteX26" fmla="*/ 1524590 w 3600000"/>
                <a:gd name="connsiteY26" fmla="*/ 1261768 h 1472545"/>
                <a:gd name="connsiteX27" fmla="*/ 1308197 w 3600000"/>
                <a:gd name="connsiteY27" fmla="*/ 1359888 h 1472545"/>
                <a:gd name="connsiteX28" fmla="*/ 1200000 w 3600000"/>
                <a:gd name="connsiteY28" fmla="*/ 1312645 h 1472545"/>
                <a:gd name="connsiteX29" fmla="*/ 1013115 w 3600000"/>
                <a:gd name="connsiteY29" fmla="*/ 1418034 h 1472545"/>
                <a:gd name="connsiteX30" fmla="*/ 944262 w 3600000"/>
                <a:gd name="connsiteY30" fmla="*/ 1278121 h 1472545"/>
                <a:gd name="connsiteX31" fmla="*/ 806558 w 3600000"/>
                <a:gd name="connsiteY31" fmla="*/ 1472545 h 1472545"/>
                <a:gd name="connsiteX32" fmla="*/ 786885 w 3600000"/>
                <a:gd name="connsiteY32" fmla="*/ 1352620 h 1472545"/>
                <a:gd name="connsiteX33" fmla="*/ 747541 w 3600000"/>
                <a:gd name="connsiteY33" fmla="*/ 1394412 h 1472545"/>
                <a:gd name="connsiteX34" fmla="*/ 580328 w 3600000"/>
                <a:gd name="connsiteY34" fmla="*/ 1318096 h 1472545"/>
                <a:gd name="connsiteX35" fmla="*/ 629508 w 3600000"/>
                <a:gd name="connsiteY35" fmla="*/ 1405314 h 1472545"/>
                <a:gd name="connsiteX36" fmla="*/ 481967 w 3600000"/>
                <a:gd name="connsiteY36" fmla="*/ 1299926 h 1472545"/>
                <a:gd name="connsiteX37" fmla="*/ 344262 w 3600000"/>
                <a:gd name="connsiteY37" fmla="*/ 1410766 h 1472545"/>
                <a:gd name="connsiteX38" fmla="*/ 344262 w 3600000"/>
                <a:gd name="connsiteY38" fmla="*/ 1292657 h 1472545"/>
                <a:gd name="connsiteX39" fmla="*/ 236066 w 3600000"/>
                <a:gd name="connsiteY39" fmla="*/ 1354437 h 1472545"/>
                <a:gd name="connsiteX40" fmla="*/ 98361 w 3600000"/>
                <a:gd name="connsiteY40" fmla="*/ 1272670 h 1472545"/>
                <a:gd name="connsiteX41" fmla="*/ 108197 w 3600000"/>
                <a:gd name="connsiteY41" fmla="*/ 1338084 h 1472545"/>
                <a:gd name="connsiteX42" fmla="*/ 39344 w 3600000"/>
                <a:gd name="connsiteY42" fmla="*/ 1289023 h 1472545"/>
                <a:gd name="connsiteX43" fmla="*/ 0 w 3600000"/>
                <a:gd name="connsiteY43" fmla="*/ 1267219 h 1472545"/>
                <a:gd name="connsiteX44" fmla="*/ 0 w 3600000"/>
                <a:gd name="connsiteY44" fmla="*/ 1219976 h 1472545"/>
                <a:gd name="connsiteX45" fmla="*/ 0 w 3600000"/>
                <a:gd name="connsiteY45" fmla="*/ 1199988 h 1472545"/>
                <a:gd name="connsiteX46" fmla="*/ 0 w 3600000"/>
                <a:gd name="connsiteY46" fmla="*/ 1119622 h 1472545"/>
                <a:gd name="connsiteX47" fmla="*/ 0 w 3600000"/>
                <a:gd name="connsiteY47" fmla="*/ 876553 h 147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00000" h="1472545">
                  <a:moveTo>
                    <a:pt x="0" y="0"/>
                  </a:moveTo>
                  <a:lnTo>
                    <a:pt x="3600000" y="0"/>
                  </a:lnTo>
                  <a:lnTo>
                    <a:pt x="3600000" y="876553"/>
                  </a:lnTo>
                  <a:lnTo>
                    <a:pt x="3600000" y="1119622"/>
                  </a:lnTo>
                  <a:lnTo>
                    <a:pt x="3600000" y="1199988"/>
                  </a:lnTo>
                  <a:lnTo>
                    <a:pt x="3600000" y="1219976"/>
                  </a:lnTo>
                  <a:lnTo>
                    <a:pt x="3600000" y="1267219"/>
                  </a:lnTo>
                  <a:lnTo>
                    <a:pt x="3511476" y="1388961"/>
                  </a:lnTo>
                  <a:lnTo>
                    <a:pt x="3442623" y="1279938"/>
                  </a:lnTo>
                  <a:lnTo>
                    <a:pt x="3373771" y="1434387"/>
                  </a:lnTo>
                  <a:lnTo>
                    <a:pt x="3255738" y="1330815"/>
                  </a:lnTo>
                  <a:lnTo>
                    <a:pt x="3255738" y="1459826"/>
                  </a:lnTo>
                  <a:lnTo>
                    <a:pt x="3019672" y="1298109"/>
                  </a:lnTo>
                  <a:lnTo>
                    <a:pt x="2852459" y="1405314"/>
                  </a:lnTo>
                  <a:lnTo>
                    <a:pt x="2931148" y="1287206"/>
                  </a:lnTo>
                  <a:lnTo>
                    <a:pt x="2783607" y="1390778"/>
                  </a:lnTo>
                  <a:lnTo>
                    <a:pt x="2527869" y="1307194"/>
                  </a:lnTo>
                  <a:lnTo>
                    <a:pt x="2586885" y="1394412"/>
                  </a:lnTo>
                  <a:lnTo>
                    <a:pt x="2380328" y="1299926"/>
                  </a:lnTo>
                  <a:lnTo>
                    <a:pt x="2262295" y="1445289"/>
                  </a:lnTo>
                  <a:lnTo>
                    <a:pt x="2154098" y="1319913"/>
                  </a:lnTo>
                  <a:lnTo>
                    <a:pt x="2114754" y="1412583"/>
                  </a:lnTo>
                  <a:lnTo>
                    <a:pt x="1937705" y="1305377"/>
                  </a:lnTo>
                  <a:lnTo>
                    <a:pt x="1898361" y="1372608"/>
                  </a:lnTo>
                  <a:lnTo>
                    <a:pt x="1711476" y="1292657"/>
                  </a:lnTo>
                  <a:lnTo>
                    <a:pt x="1691803" y="1356254"/>
                  </a:lnTo>
                  <a:lnTo>
                    <a:pt x="1524590" y="1261768"/>
                  </a:lnTo>
                  <a:lnTo>
                    <a:pt x="1308197" y="1359888"/>
                  </a:lnTo>
                  <a:lnTo>
                    <a:pt x="1200000" y="1312645"/>
                  </a:lnTo>
                  <a:lnTo>
                    <a:pt x="1013115" y="1418034"/>
                  </a:lnTo>
                  <a:lnTo>
                    <a:pt x="944262" y="1278121"/>
                  </a:lnTo>
                  <a:lnTo>
                    <a:pt x="806558" y="1472545"/>
                  </a:lnTo>
                  <a:lnTo>
                    <a:pt x="786885" y="1352620"/>
                  </a:lnTo>
                  <a:lnTo>
                    <a:pt x="747541" y="1394412"/>
                  </a:lnTo>
                  <a:lnTo>
                    <a:pt x="580328" y="1318096"/>
                  </a:lnTo>
                  <a:lnTo>
                    <a:pt x="629508" y="1405314"/>
                  </a:lnTo>
                  <a:lnTo>
                    <a:pt x="481967" y="1299926"/>
                  </a:lnTo>
                  <a:lnTo>
                    <a:pt x="344262" y="1410766"/>
                  </a:lnTo>
                  <a:lnTo>
                    <a:pt x="344262" y="1292657"/>
                  </a:lnTo>
                  <a:lnTo>
                    <a:pt x="236066" y="1354437"/>
                  </a:lnTo>
                  <a:lnTo>
                    <a:pt x="98361" y="1272670"/>
                  </a:lnTo>
                  <a:lnTo>
                    <a:pt x="108197" y="1338084"/>
                  </a:lnTo>
                  <a:lnTo>
                    <a:pt x="39344" y="1289023"/>
                  </a:lnTo>
                  <a:lnTo>
                    <a:pt x="0" y="1267219"/>
                  </a:lnTo>
                  <a:lnTo>
                    <a:pt x="0" y="1219976"/>
                  </a:lnTo>
                  <a:lnTo>
                    <a:pt x="0" y="1199988"/>
                  </a:lnTo>
                  <a:lnTo>
                    <a:pt x="0" y="1119622"/>
                  </a:lnTo>
                  <a:lnTo>
                    <a:pt x="0" y="876553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D93078-D738-4A0F-9FC1-0DA4202DB38F}"/>
                </a:ext>
              </a:extLst>
            </p:cNvPr>
            <p:cNvSpPr txBox="1"/>
            <p:nvPr/>
          </p:nvSpPr>
          <p:spPr>
            <a:xfrm>
              <a:off x="1432239" y="4671717"/>
              <a:ext cx="306251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MAJOR </a:t>
              </a:r>
              <a:r>
                <a:rPr lang="en-AU" sz="2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CITY FAILURE</a:t>
              </a:r>
              <a:endParaRPr lang="en-A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AU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 LOSES USB STICK WITH ENTIRE CITY'S PERSONAL DETAILS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B4E79D-AA20-45CE-8EAA-9622EF3364A1}"/>
              </a:ext>
            </a:extLst>
          </p:cNvPr>
          <p:cNvGrpSpPr/>
          <p:nvPr/>
        </p:nvGrpSpPr>
        <p:grpSpPr>
          <a:xfrm>
            <a:off x="19065433" y="3366160"/>
            <a:ext cx="4793258" cy="1563755"/>
            <a:chOff x="6096000" y="2414977"/>
            <a:chExt cx="4793258" cy="156375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A389D80-0C7E-48F1-93A5-99DE4B59A609}"/>
                </a:ext>
              </a:extLst>
            </p:cNvPr>
            <p:cNvSpPr/>
            <p:nvPr/>
          </p:nvSpPr>
          <p:spPr>
            <a:xfrm>
              <a:off x="6096000" y="2414977"/>
              <a:ext cx="4793258" cy="1563755"/>
            </a:xfrm>
            <a:custGeom>
              <a:avLst/>
              <a:gdLst>
                <a:gd name="connsiteX0" fmla="*/ 0 w 3600000"/>
                <a:gd name="connsiteY0" fmla="*/ 0 h 1909523"/>
                <a:gd name="connsiteX1" fmla="*/ 3600000 w 3600000"/>
                <a:gd name="connsiteY1" fmla="*/ 0 h 1909523"/>
                <a:gd name="connsiteX2" fmla="*/ 3600000 w 3600000"/>
                <a:gd name="connsiteY2" fmla="*/ 1313531 h 1909523"/>
                <a:gd name="connsiteX3" fmla="*/ 3600000 w 3600000"/>
                <a:gd name="connsiteY3" fmla="*/ 1340496 h 1909523"/>
                <a:gd name="connsiteX4" fmla="*/ 3600000 w 3600000"/>
                <a:gd name="connsiteY4" fmla="*/ 1643501 h 1909523"/>
                <a:gd name="connsiteX5" fmla="*/ 3520705 w 3600000"/>
                <a:gd name="connsiteY5" fmla="*/ 1804649 h 1909523"/>
                <a:gd name="connsiteX6" fmla="*/ 3425551 w 3600000"/>
                <a:gd name="connsiteY6" fmla="*/ 1701054 h 1909523"/>
                <a:gd name="connsiteX7" fmla="*/ 3322467 w 3600000"/>
                <a:gd name="connsiteY7" fmla="*/ 1864760 h 1909523"/>
                <a:gd name="connsiteX8" fmla="*/ 3203524 w 3600000"/>
                <a:gd name="connsiteY8" fmla="*/ 1734307 h 1909523"/>
                <a:gd name="connsiteX9" fmla="*/ 3163877 w 3600000"/>
                <a:gd name="connsiteY9" fmla="*/ 1850691 h 1909523"/>
                <a:gd name="connsiteX10" fmla="*/ 3044934 w 3600000"/>
                <a:gd name="connsiteY10" fmla="*/ 1657569 h 1909523"/>
                <a:gd name="connsiteX11" fmla="*/ 3005286 w 3600000"/>
                <a:gd name="connsiteY11" fmla="*/ 1831507 h 1909523"/>
                <a:gd name="connsiteX12" fmla="*/ 2862555 w 3600000"/>
                <a:gd name="connsiteY12" fmla="*/ 1686985 h 1909523"/>
                <a:gd name="connsiteX13" fmla="*/ 2799119 w 3600000"/>
                <a:gd name="connsiteY13" fmla="*/ 1894176 h 1909523"/>
                <a:gd name="connsiteX14" fmla="*/ 2696035 w 3600000"/>
                <a:gd name="connsiteY14" fmla="*/ 1739422 h 1909523"/>
                <a:gd name="connsiteX15" fmla="*/ 2553304 w 3600000"/>
                <a:gd name="connsiteY15" fmla="*/ 1876270 h 1909523"/>
                <a:gd name="connsiteX16" fmla="*/ 2442291 w 3600000"/>
                <a:gd name="connsiteY16" fmla="*/ 1695938 h 1909523"/>
                <a:gd name="connsiteX17" fmla="*/ 2299560 w 3600000"/>
                <a:gd name="connsiteY17" fmla="*/ 1908244 h 1909523"/>
                <a:gd name="connsiteX18" fmla="*/ 2196476 w 3600000"/>
                <a:gd name="connsiteY18" fmla="*/ 1813602 h 1909523"/>
                <a:gd name="connsiteX19" fmla="*/ 2148899 w 3600000"/>
                <a:gd name="connsiteY19" fmla="*/ 1895455 h 1909523"/>
                <a:gd name="connsiteX20" fmla="*/ 2140969 w 3600000"/>
                <a:gd name="connsiteY20" fmla="*/ 1909523 h 1909523"/>
                <a:gd name="connsiteX21" fmla="*/ 2101322 w 3600000"/>
                <a:gd name="connsiteY21" fmla="*/ 1706170 h 1909523"/>
                <a:gd name="connsiteX22" fmla="*/ 1911013 w 3600000"/>
                <a:gd name="connsiteY22" fmla="*/ 1848133 h 1909523"/>
                <a:gd name="connsiteX23" fmla="*/ 1807930 w 3600000"/>
                <a:gd name="connsiteY23" fmla="*/ 1690822 h 1909523"/>
                <a:gd name="connsiteX24" fmla="*/ 1712775 w 3600000"/>
                <a:gd name="connsiteY24" fmla="*/ 1793138 h 1909523"/>
                <a:gd name="connsiteX25" fmla="*/ 1585903 w 3600000"/>
                <a:gd name="connsiteY25" fmla="*/ 1649896 h 1909523"/>
                <a:gd name="connsiteX26" fmla="*/ 1355947 w 3600000"/>
                <a:gd name="connsiteY26" fmla="*/ 1849412 h 1909523"/>
                <a:gd name="connsiteX27" fmla="*/ 1300441 w 3600000"/>
                <a:gd name="connsiteY27" fmla="*/ 1734307 h 1909523"/>
                <a:gd name="connsiteX28" fmla="*/ 1165639 w 3600000"/>
                <a:gd name="connsiteY28" fmla="*/ 1901849 h 1909523"/>
                <a:gd name="connsiteX29" fmla="*/ 1157709 w 3600000"/>
                <a:gd name="connsiteY29" fmla="*/ 1733028 h 1909523"/>
                <a:gd name="connsiteX30" fmla="*/ 1022908 w 3600000"/>
                <a:gd name="connsiteY30" fmla="*/ 1828949 h 1909523"/>
                <a:gd name="connsiteX31" fmla="*/ 888106 w 3600000"/>
                <a:gd name="connsiteY31" fmla="*/ 1693380 h 1909523"/>
                <a:gd name="connsiteX32" fmla="*/ 888106 w 3600000"/>
                <a:gd name="connsiteY32" fmla="*/ 1782907 h 1909523"/>
                <a:gd name="connsiteX33" fmla="*/ 689868 w 3600000"/>
                <a:gd name="connsiteY33" fmla="*/ 1670359 h 1909523"/>
                <a:gd name="connsiteX34" fmla="*/ 602643 w 3600000"/>
                <a:gd name="connsiteY34" fmla="*/ 1768838 h 1909523"/>
                <a:gd name="connsiteX35" fmla="*/ 586784 w 3600000"/>
                <a:gd name="connsiteY35" fmla="*/ 1685706 h 1909523"/>
                <a:gd name="connsiteX36" fmla="*/ 483701 w 3600000"/>
                <a:gd name="connsiteY36" fmla="*/ 1745817 h 1909523"/>
                <a:gd name="connsiteX37" fmla="*/ 396476 w 3600000"/>
                <a:gd name="connsiteY37" fmla="*/ 1653733 h 1909523"/>
                <a:gd name="connsiteX38" fmla="*/ 356828 w 3600000"/>
                <a:gd name="connsiteY38" fmla="*/ 1800812 h 1909523"/>
                <a:gd name="connsiteX39" fmla="*/ 134802 w 3600000"/>
                <a:gd name="connsiteY39" fmla="*/ 1716401 h 1909523"/>
                <a:gd name="connsiteX40" fmla="*/ 134802 w 3600000"/>
                <a:gd name="connsiteY40" fmla="*/ 1790581 h 1909523"/>
                <a:gd name="connsiteX41" fmla="*/ 0 w 3600000"/>
                <a:gd name="connsiteY41" fmla="*/ 1644780 h 1909523"/>
                <a:gd name="connsiteX42" fmla="*/ 0 w 3600000"/>
                <a:gd name="connsiteY42" fmla="*/ 1340496 h 1909523"/>
                <a:gd name="connsiteX43" fmla="*/ 0 w 3600000"/>
                <a:gd name="connsiteY43" fmla="*/ 1313531 h 190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00000" h="1909523">
                  <a:moveTo>
                    <a:pt x="0" y="0"/>
                  </a:moveTo>
                  <a:lnTo>
                    <a:pt x="3600000" y="0"/>
                  </a:lnTo>
                  <a:lnTo>
                    <a:pt x="3600000" y="1313531"/>
                  </a:lnTo>
                  <a:lnTo>
                    <a:pt x="3600000" y="1340496"/>
                  </a:lnTo>
                  <a:lnTo>
                    <a:pt x="3600000" y="1643501"/>
                  </a:lnTo>
                  <a:lnTo>
                    <a:pt x="3520705" y="1804649"/>
                  </a:lnTo>
                  <a:lnTo>
                    <a:pt x="3425551" y="1701054"/>
                  </a:lnTo>
                  <a:lnTo>
                    <a:pt x="3322467" y="1864760"/>
                  </a:lnTo>
                  <a:lnTo>
                    <a:pt x="3203524" y="1734307"/>
                  </a:lnTo>
                  <a:lnTo>
                    <a:pt x="3163877" y="1850691"/>
                  </a:lnTo>
                  <a:lnTo>
                    <a:pt x="3044934" y="1657569"/>
                  </a:lnTo>
                  <a:lnTo>
                    <a:pt x="3005286" y="1831507"/>
                  </a:lnTo>
                  <a:lnTo>
                    <a:pt x="2862555" y="1686985"/>
                  </a:lnTo>
                  <a:lnTo>
                    <a:pt x="2799119" y="1894176"/>
                  </a:lnTo>
                  <a:lnTo>
                    <a:pt x="2696035" y="1739422"/>
                  </a:lnTo>
                  <a:lnTo>
                    <a:pt x="2553304" y="1876270"/>
                  </a:lnTo>
                  <a:lnTo>
                    <a:pt x="2442291" y="1695938"/>
                  </a:lnTo>
                  <a:lnTo>
                    <a:pt x="2299560" y="1908244"/>
                  </a:lnTo>
                  <a:lnTo>
                    <a:pt x="2196476" y="1813602"/>
                  </a:lnTo>
                  <a:lnTo>
                    <a:pt x="2148899" y="1895455"/>
                  </a:lnTo>
                  <a:lnTo>
                    <a:pt x="2140969" y="1909523"/>
                  </a:lnTo>
                  <a:lnTo>
                    <a:pt x="2101322" y="1706170"/>
                  </a:lnTo>
                  <a:lnTo>
                    <a:pt x="1911013" y="1848133"/>
                  </a:lnTo>
                  <a:lnTo>
                    <a:pt x="1807930" y="1690822"/>
                  </a:lnTo>
                  <a:lnTo>
                    <a:pt x="1712775" y="1793138"/>
                  </a:lnTo>
                  <a:lnTo>
                    <a:pt x="1585903" y="1649896"/>
                  </a:lnTo>
                  <a:lnTo>
                    <a:pt x="1355947" y="1849412"/>
                  </a:lnTo>
                  <a:lnTo>
                    <a:pt x="1300441" y="1734307"/>
                  </a:lnTo>
                  <a:lnTo>
                    <a:pt x="1165639" y="1901849"/>
                  </a:lnTo>
                  <a:lnTo>
                    <a:pt x="1157709" y="1733028"/>
                  </a:lnTo>
                  <a:lnTo>
                    <a:pt x="1022908" y="1828949"/>
                  </a:lnTo>
                  <a:lnTo>
                    <a:pt x="888106" y="1693380"/>
                  </a:lnTo>
                  <a:lnTo>
                    <a:pt x="888106" y="1782907"/>
                  </a:lnTo>
                  <a:lnTo>
                    <a:pt x="689868" y="1670359"/>
                  </a:lnTo>
                  <a:lnTo>
                    <a:pt x="602643" y="1768838"/>
                  </a:lnTo>
                  <a:lnTo>
                    <a:pt x="586784" y="1685706"/>
                  </a:lnTo>
                  <a:lnTo>
                    <a:pt x="483701" y="1745817"/>
                  </a:lnTo>
                  <a:lnTo>
                    <a:pt x="396476" y="1653733"/>
                  </a:lnTo>
                  <a:lnTo>
                    <a:pt x="356828" y="1800812"/>
                  </a:lnTo>
                  <a:lnTo>
                    <a:pt x="134802" y="1716401"/>
                  </a:lnTo>
                  <a:lnTo>
                    <a:pt x="134802" y="1790581"/>
                  </a:lnTo>
                  <a:lnTo>
                    <a:pt x="0" y="1644780"/>
                  </a:lnTo>
                  <a:lnTo>
                    <a:pt x="0" y="1340496"/>
                  </a:lnTo>
                  <a:lnTo>
                    <a:pt x="0" y="1313531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41326B-B3A6-429E-B943-2C5CFD3629AB}"/>
                </a:ext>
              </a:extLst>
            </p:cNvPr>
            <p:cNvSpPr txBox="1"/>
            <p:nvPr/>
          </p:nvSpPr>
          <p:spPr>
            <a:xfrm>
              <a:off x="6160123" y="2539901"/>
              <a:ext cx="466501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RECORDKEEPING FAILURE</a:t>
              </a:r>
              <a:endParaRPr lang="en-A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AU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TRAVEL BAN EXPIRY ON ‘BAFFLING’, AS POOR RECORD KEEPING EXPOSED IN COURT FIGHT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6AAAC8-AA5D-486B-9D84-12FC7C66A26D}"/>
              </a:ext>
            </a:extLst>
          </p:cNvPr>
          <p:cNvGrpSpPr/>
          <p:nvPr/>
        </p:nvGrpSpPr>
        <p:grpSpPr>
          <a:xfrm>
            <a:off x="23602950" y="4368857"/>
            <a:ext cx="4111482" cy="1648496"/>
            <a:chOff x="6496050" y="4671717"/>
            <a:chExt cx="4111482" cy="164849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1F12FE6-E347-4115-B54A-89113A9B6301}"/>
                </a:ext>
              </a:extLst>
            </p:cNvPr>
            <p:cNvSpPr/>
            <p:nvPr/>
          </p:nvSpPr>
          <p:spPr>
            <a:xfrm>
              <a:off x="6496050" y="4671717"/>
              <a:ext cx="4111482" cy="1648496"/>
            </a:xfrm>
            <a:custGeom>
              <a:avLst/>
              <a:gdLst>
                <a:gd name="connsiteX0" fmla="*/ 0 w 3600000"/>
                <a:gd name="connsiteY0" fmla="*/ 0 h 1974487"/>
                <a:gd name="connsiteX1" fmla="*/ 3600000 w 3600000"/>
                <a:gd name="connsiteY1" fmla="*/ 0 h 1974487"/>
                <a:gd name="connsiteX2" fmla="*/ 3600000 w 3600000"/>
                <a:gd name="connsiteY2" fmla="*/ 1018732 h 1974487"/>
                <a:gd name="connsiteX3" fmla="*/ 3600000 w 3600000"/>
                <a:gd name="connsiteY3" fmla="*/ 1119622 h 1974487"/>
                <a:gd name="connsiteX4" fmla="*/ 3600000 w 3600000"/>
                <a:gd name="connsiteY4" fmla="*/ 1702097 h 1974487"/>
                <a:gd name="connsiteX5" fmla="*/ 3600000 w 3600000"/>
                <a:gd name="connsiteY5" fmla="*/ 1761320 h 1974487"/>
                <a:gd name="connsiteX6" fmla="*/ 3600000 w 3600000"/>
                <a:gd name="connsiteY6" fmla="*/ 1850763 h 1974487"/>
                <a:gd name="connsiteX7" fmla="*/ 3538822 w 3600000"/>
                <a:gd name="connsiteY7" fmla="*/ 1909614 h 1974487"/>
                <a:gd name="connsiteX8" fmla="*/ 3388290 w 3600000"/>
                <a:gd name="connsiteY8" fmla="*/ 1848248 h 1974487"/>
                <a:gd name="connsiteX9" fmla="*/ 3270482 w 3600000"/>
                <a:gd name="connsiteY9" fmla="*/ 1921888 h 1974487"/>
                <a:gd name="connsiteX10" fmla="*/ 3133040 w 3600000"/>
                <a:gd name="connsiteY10" fmla="*/ 1809675 h 1974487"/>
                <a:gd name="connsiteX11" fmla="*/ 3034867 w 3600000"/>
                <a:gd name="connsiteY11" fmla="*/ 1939421 h 1974487"/>
                <a:gd name="connsiteX12" fmla="*/ 2674899 w 3600000"/>
                <a:gd name="connsiteY12" fmla="*/ 1846495 h 1974487"/>
                <a:gd name="connsiteX13" fmla="*/ 2576726 w 3600000"/>
                <a:gd name="connsiteY13" fmla="*/ 1928901 h 1974487"/>
                <a:gd name="connsiteX14" fmla="*/ 2478552 w 3600000"/>
                <a:gd name="connsiteY14" fmla="*/ 1874548 h 1974487"/>
                <a:gd name="connsiteX15" fmla="*/ 2347655 w 3600000"/>
                <a:gd name="connsiteY15" fmla="*/ 1944681 h 1974487"/>
                <a:gd name="connsiteX16" fmla="*/ 2197123 w 3600000"/>
                <a:gd name="connsiteY16" fmla="*/ 1793895 h 1974487"/>
                <a:gd name="connsiteX17" fmla="*/ 1961508 w 3600000"/>
                <a:gd name="connsiteY17" fmla="*/ 1913121 h 1974487"/>
                <a:gd name="connsiteX18" fmla="*/ 1738982 w 3600000"/>
                <a:gd name="connsiteY18" fmla="*/ 1825455 h 1974487"/>
                <a:gd name="connsiteX19" fmla="*/ 1738982 w 3600000"/>
                <a:gd name="connsiteY19" fmla="*/ 1888575 h 1974487"/>
                <a:gd name="connsiteX20" fmla="*/ 1640808 w 3600000"/>
                <a:gd name="connsiteY20" fmla="*/ 1821948 h 1974487"/>
                <a:gd name="connsiteX21" fmla="*/ 1542635 w 3600000"/>
                <a:gd name="connsiteY21" fmla="*/ 1920134 h 1974487"/>
                <a:gd name="connsiteX22" fmla="*/ 1346289 w 3600000"/>
                <a:gd name="connsiteY22" fmla="*/ 1844741 h 1974487"/>
                <a:gd name="connsiteX23" fmla="*/ 1143398 w 3600000"/>
                <a:gd name="connsiteY23" fmla="*/ 1930654 h 1974487"/>
                <a:gd name="connsiteX24" fmla="*/ 1064860 w 3600000"/>
                <a:gd name="connsiteY24" fmla="*/ 1786882 h 1974487"/>
                <a:gd name="connsiteX25" fmla="*/ 861969 w 3600000"/>
                <a:gd name="connsiteY25" fmla="*/ 1900848 h 1974487"/>
                <a:gd name="connsiteX26" fmla="*/ 724526 w 3600000"/>
                <a:gd name="connsiteY26" fmla="*/ 1878055 h 1974487"/>
                <a:gd name="connsiteX27" fmla="*/ 691801 w 3600000"/>
                <a:gd name="connsiteY27" fmla="*/ 1937667 h 1974487"/>
                <a:gd name="connsiteX28" fmla="*/ 554359 w 3600000"/>
                <a:gd name="connsiteY28" fmla="*/ 1814935 h 1974487"/>
                <a:gd name="connsiteX29" fmla="*/ 305654 w 3600000"/>
                <a:gd name="connsiteY29" fmla="*/ 1927148 h 1974487"/>
                <a:gd name="connsiteX30" fmla="*/ 286019 w 3600000"/>
                <a:gd name="connsiteY30" fmla="*/ 1850001 h 1974487"/>
                <a:gd name="connsiteX31" fmla="*/ 115853 w 3600000"/>
                <a:gd name="connsiteY31" fmla="*/ 1974487 h 1974487"/>
                <a:gd name="connsiteX32" fmla="*/ 0 w 3600000"/>
                <a:gd name="connsiteY32" fmla="*/ 1908536 h 1974487"/>
                <a:gd name="connsiteX33" fmla="*/ 0 w 3600000"/>
                <a:gd name="connsiteY33" fmla="*/ 1761320 h 1974487"/>
                <a:gd name="connsiteX34" fmla="*/ 0 w 3600000"/>
                <a:gd name="connsiteY34" fmla="*/ 1746537 h 1974487"/>
                <a:gd name="connsiteX35" fmla="*/ 0 w 3600000"/>
                <a:gd name="connsiteY35" fmla="*/ 1119622 h 1974487"/>
                <a:gd name="connsiteX36" fmla="*/ 0 w 3600000"/>
                <a:gd name="connsiteY36" fmla="*/ 1018732 h 197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600000" h="1974487">
                  <a:moveTo>
                    <a:pt x="0" y="0"/>
                  </a:moveTo>
                  <a:lnTo>
                    <a:pt x="3600000" y="0"/>
                  </a:lnTo>
                  <a:lnTo>
                    <a:pt x="3600000" y="1018732"/>
                  </a:lnTo>
                  <a:lnTo>
                    <a:pt x="3600000" y="1119622"/>
                  </a:lnTo>
                  <a:lnTo>
                    <a:pt x="3600000" y="1702097"/>
                  </a:lnTo>
                  <a:lnTo>
                    <a:pt x="3600000" y="1761320"/>
                  </a:lnTo>
                  <a:lnTo>
                    <a:pt x="3600000" y="1850763"/>
                  </a:lnTo>
                  <a:lnTo>
                    <a:pt x="3538822" y="1909614"/>
                  </a:lnTo>
                  <a:lnTo>
                    <a:pt x="3388290" y="1848248"/>
                  </a:lnTo>
                  <a:lnTo>
                    <a:pt x="3270482" y="1921888"/>
                  </a:lnTo>
                  <a:lnTo>
                    <a:pt x="3133040" y="1809675"/>
                  </a:lnTo>
                  <a:lnTo>
                    <a:pt x="3034867" y="1939421"/>
                  </a:lnTo>
                  <a:lnTo>
                    <a:pt x="2674899" y="1846495"/>
                  </a:lnTo>
                  <a:lnTo>
                    <a:pt x="2576726" y="1928901"/>
                  </a:lnTo>
                  <a:lnTo>
                    <a:pt x="2478552" y="1874548"/>
                  </a:lnTo>
                  <a:lnTo>
                    <a:pt x="2347655" y="1944681"/>
                  </a:lnTo>
                  <a:lnTo>
                    <a:pt x="2197123" y="1793895"/>
                  </a:lnTo>
                  <a:lnTo>
                    <a:pt x="1961508" y="1913121"/>
                  </a:lnTo>
                  <a:lnTo>
                    <a:pt x="1738982" y="1825455"/>
                  </a:lnTo>
                  <a:lnTo>
                    <a:pt x="1738982" y="1888575"/>
                  </a:lnTo>
                  <a:lnTo>
                    <a:pt x="1640808" y="1821948"/>
                  </a:lnTo>
                  <a:lnTo>
                    <a:pt x="1542635" y="1920134"/>
                  </a:lnTo>
                  <a:lnTo>
                    <a:pt x="1346289" y="1844741"/>
                  </a:lnTo>
                  <a:lnTo>
                    <a:pt x="1143398" y="1930654"/>
                  </a:lnTo>
                  <a:lnTo>
                    <a:pt x="1064860" y="1786882"/>
                  </a:lnTo>
                  <a:lnTo>
                    <a:pt x="861969" y="1900848"/>
                  </a:lnTo>
                  <a:lnTo>
                    <a:pt x="724526" y="1878055"/>
                  </a:lnTo>
                  <a:lnTo>
                    <a:pt x="691801" y="1937667"/>
                  </a:lnTo>
                  <a:lnTo>
                    <a:pt x="554359" y="1814935"/>
                  </a:lnTo>
                  <a:lnTo>
                    <a:pt x="305654" y="1927148"/>
                  </a:lnTo>
                  <a:lnTo>
                    <a:pt x="286019" y="1850001"/>
                  </a:lnTo>
                  <a:lnTo>
                    <a:pt x="115853" y="1974487"/>
                  </a:lnTo>
                  <a:lnTo>
                    <a:pt x="0" y="1908536"/>
                  </a:lnTo>
                  <a:lnTo>
                    <a:pt x="0" y="1761320"/>
                  </a:lnTo>
                  <a:lnTo>
                    <a:pt x="0" y="1746537"/>
                  </a:lnTo>
                  <a:lnTo>
                    <a:pt x="0" y="1119622"/>
                  </a:lnTo>
                  <a:lnTo>
                    <a:pt x="0" y="1018732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01A599-EB38-4B09-98DA-FED55DBA3032}"/>
                </a:ext>
              </a:extLst>
            </p:cNvPr>
            <p:cNvSpPr txBox="1"/>
            <p:nvPr/>
          </p:nvSpPr>
          <p:spPr>
            <a:xfrm>
              <a:off x="6751791" y="4674260"/>
              <a:ext cx="3600001" cy="12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AUTHORITIES KNEW</a:t>
              </a:r>
              <a:endParaRPr lang="en-A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AU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SUSPECTED SHOOTER HAD RECEIVED WARNING LETTER OVER MISSING GUN INVENTORY</a:t>
              </a:r>
            </a:p>
          </p:txBody>
        </p:sp>
      </p:grpSp>
      <p:pic>
        <p:nvPicPr>
          <p:cNvPr id="2" name="14a">
            <a:hlinkClick r:id="" action="ppaction://media"/>
            <a:extLst>
              <a:ext uri="{FF2B5EF4-FFF2-40B4-BE49-F238E27FC236}">
                <a16:creationId xmlns:a16="http://schemas.microsoft.com/office/drawing/2014/main" id="{ADB7ED04-95FF-520D-EE20-81A18A110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7100" y="63261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7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ile of paper&#10;&#10;Description automatically generated with low confidence">
            <a:extLst>
              <a:ext uri="{FF2B5EF4-FFF2-40B4-BE49-F238E27FC236}">
                <a16:creationId xmlns:a16="http://schemas.microsoft.com/office/drawing/2014/main" id="{51ACBC5E-C583-4B66-ADDD-4BC5B5216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/>
          <a:stretch/>
        </p:blipFill>
        <p:spPr>
          <a:xfrm>
            <a:off x="-9525" y="0"/>
            <a:ext cx="12201525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73F98C5-9BE2-44D9-927D-B34876472C54}"/>
              </a:ext>
            </a:extLst>
          </p:cNvPr>
          <p:cNvGrpSpPr/>
          <p:nvPr/>
        </p:nvGrpSpPr>
        <p:grpSpPr>
          <a:xfrm>
            <a:off x="287380" y="467509"/>
            <a:ext cx="5344802" cy="1611526"/>
            <a:chOff x="402855" y="324189"/>
            <a:chExt cx="5344802" cy="161152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BFA45C2-20AB-475D-8E91-A64C926FBAC6}"/>
                </a:ext>
              </a:extLst>
            </p:cNvPr>
            <p:cNvSpPr/>
            <p:nvPr/>
          </p:nvSpPr>
          <p:spPr>
            <a:xfrm>
              <a:off x="402855" y="324189"/>
              <a:ext cx="5344802" cy="1611526"/>
            </a:xfrm>
            <a:custGeom>
              <a:avLst/>
              <a:gdLst>
                <a:gd name="connsiteX0" fmla="*/ 0 w 3600000"/>
                <a:gd name="connsiteY0" fmla="*/ 0 h 1509543"/>
                <a:gd name="connsiteX1" fmla="*/ 3600000 w 3600000"/>
                <a:gd name="connsiteY1" fmla="*/ 0 h 1509543"/>
                <a:gd name="connsiteX2" fmla="*/ 3600000 w 3600000"/>
                <a:gd name="connsiteY2" fmla="*/ 913551 h 1509543"/>
                <a:gd name="connsiteX3" fmla="*/ 3600000 w 3600000"/>
                <a:gd name="connsiteY3" fmla="*/ 1119622 h 1509543"/>
                <a:gd name="connsiteX4" fmla="*/ 3600000 w 3600000"/>
                <a:gd name="connsiteY4" fmla="*/ 1338717 h 1509543"/>
                <a:gd name="connsiteX5" fmla="*/ 3600000 w 3600000"/>
                <a:gd name="connsiteY5" fmla="*/ 1366239 h 1509543"/>
                <a:gd name="connsiteX6" fmla="*/ 3600000 w 3600000"/>
                <a:gd name="connsiteY6" fmla="*/ 1463990 h 1509543"/>
                <a:gd name="connsiteX7" fmla="*/ 3517460 w 3600000"/>
                <a:gd name="connsiteY7" fmla="*/ 1405150 h 1509543"/>
                <a:gd name="connsiteX8" fmla="*/ 3498413 w 3600000"/>
                <a:gd name="connsiteY8" fmla="*/ 1479174 h 1509543"/>
                <a:gd name="connsiteX9" fmla="*/ 3352381 w 3600000"/>
                <a:gd name="connsiteY9" fmla="*/ 1380475 h 1509543"/>
                <a:gd name="connsiteX10" fmla="*/ 3346032 w 3600000"/>
                <a:gd name="connsiteY10" fmla="*/ 1463990 h 1509543"/>
                <a:gd name="connsiteX11" fmla="*/ 3282540 w 3600000"/>
                <a:gd name="connsiteY11" fmla="*/ 1435519 h 1509543"/>
                <a:gd name="connsiteX12" fmla="*/ 3307937 w 3600000"/>
                <a:gd name="connsiteY12" fmla="*/ 1488664 h 1509543"/>
                <a:gd name="connsiteX13" fmla="*/ 3053968 w 3600000"/>
                <a:gd name="connsiteY13" fmla="*/ 1420334 h 1509543"/>
                <a:gd name="connsiteX14" fmla="*/ 2965079 w 3600000"/>
                <a:gd name="connsiteY14" fmla="*/ 1509543 h 1509543"/>
                <a:gd name="connsiteX15" fmla="*/ 2965079 w 3600000"/>
                <a:gd name="connsiteY15" fmla="*/ 1401353 h 1509543"/>
                <a:gd name="connsiteX16" fmla="*/ 2888889 w 3600000"/>
                <a:gd name="connsiteY16" fmla="*/ 1445009 h 1509543"/>
                <a:gd name="connsiteX17" fmla="*/ 2800000 w 3600000"/>
                <a:gd name="connsiteY17" fmla="*/ 1376679 h 1509543"/>
                <a:gd name="connsiteX18" fmla="*/ 2692064 w 3600000"/>
                <a:gd name="connsiteY18" fmla="*/ 1452601 h 1509543"/>
                <a:gd name="connsiteX19" fmla="*/ 2400000 w 3600000"/>
                <a:gd name="connsiteY19" fmla="*/ 1367188 h 1509543"/>
                <a:gd name="connsiteX20" fmla="*/ 2368254 w 3600000"/>
                <a:gd name="connsiteY20" fmla="*/ 1386169 h 1509543"/>
                <a:gd name="connsiteX21" fmla="*/ 2234921 w 3600000"/>
                <a:gd name="connsiteY21" fmla="*/ 1479174 h 1509543"/>
                <a:gd name="connsiteX22" fmla="*/ 2076191 w 3600000"/>
                <a:gd name="connsiteY22" fmla="*/ 1407048 h 1509543"/>
                <a:gd name="connsiteX23" fmla="*/ 1942857 w 3600000"/>
                <a:gd name="connsiteY23" fmla="*/ 1490562 h 1509543"/>
                <a:gd name="connsiteX24" fmla="*/ 1892064 w 3600000"/>
                <a:gd name="connsiteY24" fmla="*/ 1420334 h 1509543"/>
                <a:gd name="connsiteX25" fmla="*/ 1841270 w 3600000"/>
                <a:gd name="connsiteY25" fmla="*/ 1391863 h 1509543"/>
                <a:gd name="connsiteX26" fmla="*/ 1784127 w 3600000"/>
                <a:gd name="connsiteY26" fmla="*/ 1437417 h 1509543"/>
                <a:gd name="connsiteX27" fmla="*/ 1714286 w 3600000"/>
                <a:gd name="connsiteY27" fmla="*/ 1501951 h 1509543"/>
                <a:gd name="connsiteX28" fmla="*/ 1473016 w 3600000"/>
                <a:gd name="connsiteY28" fmla="*/ 1465888 h 1509543"/>
                <a:gd name="connsiteX29" fmla="*/ 1346032 w 3600000"/>
                <a:gd name="connsiteY29" fmla="*/ 1399455 h 1509543"/>
                <a:gd name="connsiteX30" fmla="*/ 1206349 w 3600000"/>
                <a:gd name="connsiteY30" fmla="*/ 1450703 h 1509543"/>
                <a:gd name="connsiteX31" fmla="*/ 1130159 w 3600000"/>
                <a:gd name="connsiteY31" fmla="*/ 1370984 h 1509543"/>
                <a:gd name="connsiteX32" fmla="*/ 996825 w 3600000"/>
                <a:gd name="connsiteY32" fmla="*/ 1500053 h 1509543"/>
                <a:gd name="connsiteX33" fmla="*/ 907937 w 3600000"/>
                <a:gd name="connsiteY33" fmla="*/ 1407048 h 1509543"/>
                <a:gd name="connsiteX34" fmla="*/ 838095 w 3600000"/>
                <a:gd name="connsiteY34" fmla="*/ 1488664 h 1509543"/>
                <a:gd name="connsiteX35" fmla="*/ 476191 w 3600000"/>
                <a:gd name="connsiteY35" fmla="*/ 1397557 h 1509543"/>
                <a:gd name="connsiteX36" fmla="*/ 387302 w 3600000"/>
                <a:gd name="connsiteY36" fmla="*/ 1505747 h 1509543"/>
                <a:gd name="connsiteX37" fmla="*/ 304762 w 3600000"/>
                <a:gd name="connsiteY37" fmla="*/ 1445009 h 1509543"/>
                <a:gd name="connsiteX38" fmla="*/ 273016 w 3600000"/>
                <a:gd name="connsiteY38" fmla="*/ 1503849 h 1509543"/>
                <a:gd name="connsiteX39" fmla="*/ 190476 w 3600000"/>
                <a:gd name="connsiteY39" fmla="*/ 1391863 h 1509543"/>
                <a:gd name="connsiteX40" fmla="*/ 57143 w 3600000"/>
                <a:gd name="connsiteY40" fmla="*/ 1458295 h 1509543"/>
                <a:gd name="connsiteX41" fmla="*/ 6754 w 3600000"/>
                <a:gd name="connsiteY41" fmla="*/ 1366239 h 1509543"/>
                <a:gd name="connsiteX42" fmla="*/ 450 w 3600000"/>
                <a:gd name="connsiteY42" fmla="*/ 1366239 h 1509543"/>
                <a:gd name="connsiteX43" fmla="*/ 450 w 3600000"/>
                <a:gd name="connsiteY43" fmla="*/ 1354724 h 1509543"/>
                <a:gd name="connsiteX44" fmla="*/ 0 w 3600000"/>
                <a:gd name="connsiteY44" fmla="*/ 1353902 h 1509543"/>
                <a:gd name="connsiteX45" fmla="*/ 450 w 3600000"/>
                <a:gd name="connsiteY45" fmla="*/ 1353795 h 1509543"/>
                <a:gd name="connsiteX46" fmla="*/ 450 w 3600000"/>
                <a:gd name="connsiteY46" fmla="*/ 1119622 h 1509543"/>
                <a:gd name="connsiteX47" fmla="*/ 0 w 3600000"/>
                <a:gd name="connsiteY47" fmla="*/ 1119622 h 150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00000" h="1509543">
                  <a:moveTo>
                    <a:pt x="0" y="0"/>
                  </a:moveTo>
                  <a:lnTo>
                    <a:pt x="3600000" y="0"/>
                  </a:lnTo>
                  <a:lnTo>
                    <a:pt x="3600000" y="913551"/>
                  </a:lnTo>
                  <a:lnTo>
                    <a:pt x="3600000" y="1119622"/>
                  </a:lnTo>
                  <a:lnTo>
                    <a:pt x="3600000" y="1338717"/>
                  </a:lnTo>
                  <a:lnTo>
                    <a:pt x="3600000" y="1366239"/>
                  </a:lnTo>
                  <a:lnTo>
                    <a:pt x="3600000" y="1463990"/>
                  </a:lnTo>
                  <a:lnTo>
                    <a:pt x="3517460" y="1405150"/>
                  </a:lnTo>
                  <a:lnTo>
                    <a:pt x="3498413" y="1479174"/>
                  </a:lnTo>
                  <a:lnTo>
                    <a:pt x="3352381" y="1380475"/>
                  </a:lnTo>
                  <a:lnTo>
                    <a:pt x="3346032" y="1463990"/>
                  </a:lnTo>
                  <a:lnTo>
                    <a:pt x="3282540" y="1435519"/>
                  </a:lnTo>
                  <a:lnTo>
                    <a:pt x="3307937" y="1488664"/>
                  </a:lnTo>
                  <a:lnTo>
                    <a:pt x="3053968" y="1420334"/>
                  </a:lnTo>
                  <a:lnTo>
                    <a:pt x="2965079" y="1509543"/>
                  </a:lnTo>
                  <a:lnTo>
                    <a:pt x="2965079" y="1401353"/>
                  </a:lnTo>
                  <a:lnTo>
                    <a:pt x="2888889" y="1445009"/>
                  </a:lnTo>
                  <a:lnTo>
                    <a:pt x="2800000" y="1376679"/>
                  </a:lnTo>
                  <a:lnTo>
                    <a:pt x="2692064" y="1452601"/>
                  </a:lnTo>
                  <a:lnTo>
                    <a:pt x="2400000" y="1367188"/>
                  </a:lnTo>
                  <a:lnTo>
                    <a:pt x="2368254" y="1386169"/>
                  </a:lnTo>
                  <a:lnTo>
                    <a:pt x="2234921" y="1479174"/>
                  </a:lnTo>
                  <a:lnTo>
                    <a:pt x="2076191" y="1407048"/>
                  </a:lnTo>
                  <a:lnTo>
                    <a:pt x="1942857" y="1490562"/>
                  </a:lnTo>
                  <a:lnTo>
                    <a:pt x="1892064" y="1420334"/>
                  </a:lnTo>
                  <a:cubicBezTo>
                    <a:pt x="1892064" y="1402741"/>
                    <a:pt x="1898674" y="1413314"/>
                    <a:pt x="1841270" y="1391863"/>
                  </a:cubicBezTo>
                  <a:lnTo>
                    <a:pt x="1784127" y="1437417"/>
                  </a:lnTo>
                  <a:lnTo>
                    <a:pt x="1714286" y="1501951"/>
                  </a:lnTo>
                  <a:lnTo>
                    <a:pt x="1473016" y="1465888"/>
                  </a:lnTo>
                  <a:lnTo>
                    <a:pt x="1346032" y="1399455"/>
                  </a:lnTo>
                  <a:lnTo>
                    <a:pt x="1206349" y="1450703"/>
                  </a:lnTo>
                  <a:lnTo>
                    <a:pt x="1130159" y="1370984"/>
                  </a:lnTo>
                  <a:lnTo>
                    <a:pt x="996825" y="1500053"/>
                  </a:lnTo>
                  <a:lnTo>
                    <a:pt x="907937" y="1407048"/>
                  </a:lnTo>
                  <a:lnTo>
                    <a:pt x="838095" y="1488664"/>
                  </a:lnTo>
                  <a:lnTo>
                    <a:pt x="476191" y="1397557"/>
                  </a:lnTo>
                  <a:lnTo>
                    <a:pt x="387302" y="1505747"/>
                  </a:lnTo>
                  <a:lnTo>
                    <a:pt x="304762" y="1445009"/>
                  </a:lnTo>
                  <a:lnTo>
                    <a:pt x="273016" y="1503849"/>
                  </a:lnTo>
                  <a:lnTo>
                    <a:pt x="190476" y="1391863"/>
                  </a:lnTo>
                  <a:lnTo>
                    <a:pt x="57143" y="1458295"/>
                  </a:lnTo>
                  <a:lnTo>
                    <a:pt x="6754" y="1366239"/>
                  </a:lnTo>
                  <a:lnTo>
                    <a:pt x="450" y="1366239"/>
                  </a:lnTo>
                  <a:lnTo>
                    <a:pt x="450" y="1354724"/>
                  </a:lnTo>
                  <a:lnTo>
                    <a:pt x="0" y="1353902"/>
                  </a:lnTo>
                  <a:lnTo>
                    <a:pt x="450" y="1353795"/>
                  </a:lnTo>
                  <a:lnTo>
                    <a:pt x="450" y="1119622"/>
                  </a:lnTo>
                  <a:lnTo>
                    <a:pt x="0" y="1119622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DFA12F-EE02-4ED6-A5C0-955F539E457C}"/>
                </a:ext>
              </a:extLst>
            </p:cNvPr>
            <p:cNvSpPr txBox="1"/>
            <p:nvPr/>
          </p:nvSpPr>
          <p:spPr>
            <a:xfrm>
              <a:off x="455161" y="424936"/>
              <a:ext cx="5240190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3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HOSPITAL INFORMATION NEGLECT</a:t>
              </a:r>
              <a:endParaRPr lang="en-AU" sz="2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AU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 DIES IN HOSPITAL AFTER BEING GIVEN MEDICATION HE WAS ALLERGIC TO</a:t>
              </a:r>
            </a:p>
            <a:p>
              <a:pPr algn="just"/>
              <a:endParaRPr lang="en-A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D48CB17-427C-4C5B-8B5E-FF2E0149822B}"/>
              </a:ext>
            </a:extLst>
          </p:cNvPr>
          <p:cNvGrpSpPr/>
          <p:nvPr/>
        </p:nvGrpSpPr>
        <p:grpSpPr>
          <a:xfrm>
            <a:off x="2791793" y="1705378"/>
            <a:ext cx="3600000" cy="1611526"/>
            <a:chOff x="507468" y="2367206"/>
            <a:chExt cx="3600000" cy="1611526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662646-7E91-434F-83B4-2208BC5ECA25}"/>
                </a:ext>
              </a:extLst>
            </p:cNvPr>
            <p:cNvSpPr/>
            <p:nvPr/>
          </p:nvSpPr>
          <p:spPr>
            <a:xfrm>
              <a:off x="507468" y="2367206"/>
              <a:ext cx="3600000" cy="1611526"/>
            </a:xfrm>
            <a:custGeom>
              <a:avLst/>
              <a:gdLst>
                <a:gd name="connsiteX0" fmla="*/ 0 w 3600000"/>
                <a:gd name="connsiteY0" fmla="*/ 0 h 1611526"/>
                <a:gd name="connsiteX1" fmla="*/ 3600000 w 3600000"/>
                <a:gd name="connsiteY1" fmla="*/ 0 h 1611526"/>
                <a:gd name="connsiteX2" fmla="*/ 3600000 w 3600000"/>
                <a:gd name="connsiteY2" fmla="*/ 1105517 h 1611526"/>
                <a:gd name="connsiteX3" fmla="*/ 3600000 w 3600000"/>
                <a:gd name="connsiteY3" fmla="*/ 1119622 h 1611526"/>
                <a:gd name="connsiteX4" fmla="*/ 3600000 w 3600000"/>
                <a:gd name="connsiteY4" fmla="*/ 1466730 h 1611526"/>
                <a:gd name="connsiteX5" fmla="*/ 3510374 w 3600000"/>
                <a:gd name="connsiteY5" fmla="*/ 1546134 h 1611526"/>
                <a:gd name="connsiteX6" fmla="*/ 3353527 w 3600000"/>
                <a:gd name="connsiteY6" fmla="*/ 1462059 h 1611526"/>
                <a:gd name="connsiteX7" fmla="*/ 3092116 w 3600000"/>
                <a:gd name="connsiteY7" fmla="*/ 1546134 h 1611526"/>
                <a:gd name="connsiteX8" fmla="*/ 2942739 w 3600000"/>
                <a:gd name="connsiteY8" fmla="*/ 1458945 h 1611526"/>
                <a:gd name="connsiteX9" fmla="*/ 2785892 w 3600000"/>
                <a:gd name="connsiteY9" fmla="*/ 1546134 h 1611526"/>
                <a:gd name="connsiteX10" fmla="*/ 2681328 w 3600000"/>
                <a:gd name="connsiteY10" fmla="*/ 1458945 h 1611526"/>
                <a:gd name="connsiteX11" fmla="*/ 2584232 w 3600000"/>
                <a:gd name="connsiteY11" fmla="*/ 1606855 h 1611526"/>
                <a:gd name="connsiteX12" fmla="*/ 2307884 w 3600000"/>
                <a:gd name="connsiteY12" fmla="*/ 1469844 h 1611526"/>
                <a:gd name="connsiteX13" fmla="*/ 2225726 w 3600000"/>
                <a:gd name="connsiteY13" fmla="*/ 1572602 h 1611526"/>
                <a:gd name="connsiteX14" fmla="*/ 2046473 w 3600000"/>
                <a:gd name="connsiteY14" fmla="*/ 1465173 h 1611526"/>
                <a:gd name="connsiteX15" fmla="*/ 2068880 w 3600000"/>
                <a:gd name="connsiteY15" fmla="*/ 1525894 h 1611526"/>
                <a:gd name="connsiteX16" fmla="*/ 1919502 w 3600000"/>
                <a:gd name="connsiteY16" fmla="*/ 1504097 h 1611526"/>
                <a:gd name="connsiteX17" fmla="*/ 1874689 w 3600000"/>
                <a:gd name="connsiteY17" fmla="*/ 1581944 h 1611526"/>
                <a:gd name="connsiteX18" fmla="*/ 1747718 w 3600000"/>
                <a:gd name="connsiteY18" fmla="*/ 1479185 h 1611526"/>
                <a:gd name="connsiteX19" fmla="*/ 1732780 w 3600000"/>
                <a:gd name="connsiteY19" fmla="*/ 1591286 h 1611526"/>
                <a:gd name="connsiteX20" fmla="*/ 1501245 w 3600000"/>
                <a:gd name="connsiteY20" fmla="*/ 1497869 h 1611526"/>
                <a:gd name="connsiteX21" fmla="*/ 1411618 w 3600000"/>
                <a:gd name="connsiteY21" fmla="*/ 1611526 h 1611526"/>
                <a:gd name="connsiteX22" fmla="*/ 1120332 w 3600000"/>
                <a:gd name="connsiteY22" fmla="*/ 1524337 h 1611526"/>
                <a:gd name="connsiteX23" fmla="*/ 941079 w 3600000"/>
                <a:gd name="connsiteY23" fmla="*/ 1606855 h 1611526"/>
                <a:gd name="connsiteX24" fmla="*/ 836515 w 3600000"/>
                <a:gd name="connsiteY24" fmla="*/ 1513438 h 1611526"/>
                <a:gd name="connsiteX25" fmla="*/ 657262 w 3600000"/>
                <a:gd name="connsiteY25" fmla="*/ 1597514 h 1611526"/>
                <a:gd name="connsiteX26" fmla="*/ 492946 w 3600000"/>
                <a:gd name="connsiteY26" fmla="*/ 1440262 h 1611526"/>
                <a:gd name="connsiteX27" fmla="*/ 425726 w 3600000"/>
                <a:gd name="connsiteY27" fmla="*/ 1550805 h 1611526"/>
                <a:gd name="connsiteX28" fmla="*/ 179253 w 3600000"/>
                <a:gd name="connsiteY28" fmla="*/ 1463616 h 1611526"/>
                <a:gd name="connsiteX29" fmla="*/ 44813 w 3600000"/>
                <a:gd name="connsiteY29" fmla="*/ 1541463 h 1611526"/>
                <a:gd name="connsiteX30" fmla="*/ 0 w 3600000"/>
                <a:gd name="connsiteY30" fmla="*/ 1471401 h 1611526"/>
                <a:gd name="connsiteX31" fmla="*/ 0 w 3600000"/>
                <a:gd name="connsiteY31" fmla="*/ 1119622 h 1611526"/>
                <a:gd name="connsiteX32" fmla="*/ 0 w 3600000"/>
                <a:gd name="connsiteY32" fmla="*/ 1105517 h 161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00000" h="1611526">
                  <a:moveTo>
                    <a:pt x="0" y="0"/>
                  </a:moveTo>
                  <a:lnTo>
                    <a:pt x="3600000" y="0"/>
                  </a:lnTo>
                  <a:lnTo>
                    <a:pt x="3600000" y="1105517"/>
                  </a:lnTo>
                  <a:lnTo>
                    <a:pt x="3600000" y="1119622"/>
                  </a:lnTo>
                  <a:lnTo>
                    <a:pt x="3600000" y="1466730"/>
                  </a:lnTo>
                  <a:lnTo>
                    <a:pt x="3510374" y="1546134"/>
                  </a:lnTo>
                  <a:lnTo>
                    <a:pt x="3353527" y="1462059"/>
                  </a:lnTo>
                  <a:lnTo>
                    <a:pt x="3092116" y="1546134"/>
                  </a:lnTo>
                  <a:lnTo>
                    <a:pt x="2942739" y="1458945"/>
                  </a:lnTo>
                  <a:lnTo>
                    <a:pt x="2785892" y="1546134"/>
                  </a:lnTo>
                  <a:lnTo>
                    <a:pt x="2681328" y="1458945"/>
                  </a:lnTo>
                  <a:lnTo>
                    <a:pt x="2584232" y="1606855"/>
                  </a:lnTo>
                  <a:lnTo>
                    <a:pt x="2307884" y="1469844"/>
                  </a:lnTo>
                  <a:lnTo>
                    <a:pt x="2225726" y="1572602"/>
                  </a:lnTo>
                  <a:lnTo>
                    <a:pt x="2046473" y="1465173"/>
                  </a:lnTo>
                  <a:lnTo>
                    <a:pt x="2068880" y="1525894"/>
                  </a:lnTo>
                  <a:cubicBezTo>
                    <a:pt x="2036515" y="1536274"/>
                    <a:pt x="1951867" y="1493717"/>
                    <a:pt x="1919502" y="1504097"/>
                  </a:cubicBezTo>
                  <a:lnTo>
                    <a:pt x="1874689" y="1581944"/>
                  </a:lnTo>
                  <a:lnTo>
                    <a:pt x="1747718" y="1479185"/>
                  </a:lnTo>
                  <a:lnTo>
                    <a:pt x="1732780" y="1591286"/>
                  </a:lnTo>
                  <a:cubicBezTo>
                    <a:pt x="1673029" y="1595957"/>
                    <a:pt x="1560996" y="1493198"/>
                    <a:pt x="1501245" y="1497869"/>
                  </a:cubicBezTo>
                  <a:lnTo>
                    <a:pt x="1411618" y="1611526"/>
                  </a:lnTo>
                  <a:lnTo>
                    <a:pt x="1120332" y="1524337"/>
                  </a:lnTo>
                  <a:lnTo>
                    <a:pt x="941079" y="1606855"/>
                  </a:lnTo>
                  <a:lnTo>
                    <a:pt x="836515" y="1513438"/>
                  </a:lnTo>
                  <a:lnTo>
                    <a:pt x="657262" y="1597514"/>
                  </a:lnTo>
                  <a:lnTo>
                    <a:pt x="492946" y="1440262"/>
                  </a:lnTo>
                  <a:lnTo>
                    <a:pt x="425726" y="1550805"/>
                  </a:lnTo>
                  <a:lnTo>
                    <a:pt x="179253" y="1463616"/>
                  </a:lnTo>
                  <a:lnTo>
                    <a:pt x="44813" y="1541463"/>
                  </a:lnTo>
                  <a:lnTo>
                    <a:pt x="0" y="1471401"/>
                  </a:lnTo>
                  <a:lnTo>
                    <a:pt x="0" y="1119622"/>
                  </a:lnTo>
                  <a:lnTo>
                    <a:pt x="0" y="1105517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F9246D-2DD8-4ABE-B652-E7E7B25FD2F0}"/>
                </a:ext>
              </a:extLst>
            </p:cNvPr>
            <p:cNvSpPr txBox="1"/>
            <p:nvPr/>
          </p:nvSpPr>
          <p:spPr>
            <a:xfrm>
              <a:off x="572745" y="2495842"/>
              <a:ext cx="34694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MANUFACTURER FAILED TO KEEP RECORDS OF EMISSIONS COMPLIANCE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E9A923A-12BF-4ADD-94C8-7B4F8672D85D}"/>
              </a:ext>
            </a:extLst>
          </p:cNvPr>
          <p:cNvGrpSpPr/>
          <p:nvPr/>
        </p:nvGrpSpPr>
        <p:grpSpPr>
          <a:xfrm>
            <a:off x="6839135" y="1196490"/>
            <a:ext cx="4489685" cy="1681881"/>
            <a:chOff x="6117846" y="302860"/>
            <a:chExt cx="4489685" cy="168188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52FCAAD-5DEA-42D1-86F8-815BD8E83E6C}"/>
                </a:ext>
              </a:extLst>
            </p:cNvPr>
            <p:cNvSpPr/>
            <p:nvPr/>
          </p:nvSpPr>
          <p:spPr>
            <a:xfrm>
              <a:off x="6117846" y="302860"/>
              <a:ext cx="4489685" cy="1681881"/>
            </a:xfrm>
            <a:custGeom>
              <a:avLst/>
              <a:gdLst>
                <a:gd name="connsiteX0" fmla="*/ 0 w 3600000"/>
                <a:gd name="connsiteY0" fmla="*/ 0 h 1905828"/>
                <a:gd name="connsiteX1" fmla="*/ 3600000 w 3600000"/>
                <a:gd name="connsiteY1" fmla="*/ 0 h 1905828"/>
                <a:gd name="connsiteX2" fmla="*/ 3600000 w 3600000"/>
                <a:gd name="connsiteY2" fmla="*/ 1038143 h 1905828"/>
                <a:gd name="connsiteX3" fmla="*/ 3600000 w 3600000"/>
                <a:gd name="connsiteY3" fmla="*/ 1119622 h 1905828"/>
                <a:gd name="connsiteX4" fmla="*/ 3600000 w 3600000"/>
                <a:gd name="connsiteY4" fmla="*/ 1605195 h 1905828"/>
                <a:gd name="connsiteX5" fmla="*/ 3571257 w 3600000"/>
                <a:gd name="connsiteY5" fmla="*/ 1557653 h 1905828"/>
                <a:gd name="connsiteX6" fmla="*/ 3499401 w 3600000"/>
                <a:gd name="connsiteY6" fmla="*/ 1679304 h 1905828"/>
                <a:gd name="connsiteX7" fmla="*/ 3348503 w 3600000"/>
                <a:gd name="connsiteY7" fmla="*/ 1551361 h 1905828"/>
                <a:gd name="connsiteX8" fmla="*/ 3255090 w 3600000"/>
                <a:gd name="connsiteY8" fmla="*/ 1654135 h 1905828"/>
                <a:gd name="connsiteX9" fmla="*/ 3039521 w 3600000"/>
                <a:gd name="connsiteY9" fmla="*/ 1540873 h 1905828"/>
                <a:gd name="connsiteX10" fmla="*/ 2895808 w 3600000"/>
                <a:gd name="connsiteY10" fmla="*/ 1658330 h 1905828"/>
                <a:gd name="connsiteX11" fmla="*/ 2852695 w 3600000"/>
                <a:gd name="connsiteY11" fmla="*/ 1572335 h 1905828"/>
                <a:gd name="connsiteX12" fmla="*/ 2708982 w 3600000"/>
                <a:gd name="connsiteY12" fmla="*/ 1662525 h 1905828"/>
                <a:gd name="connsiteX13" fmla="*/ 2594012 w 3600000"/>
                <a:gd name="connsiteY13" fmla="*/ 1566043 h 1905828"/>
                <a:gd name="connsiteX14" fmla="*/ 2565269 w 3600000"/>
                <a:gd name="connsiteY14" fmla="*/ 1652038 h 1905828"/>
                <a:gd name="connsiteX15" fmla="*/ 2471856 w 3600000"/>
                <a:gd name="connsiteY15" fmla="*/ 1574432 h 1905828"/>
                <a:gd name="connsiteX16" fmla="*/ 2205988 w 3600000"/>
                <a:gd name="connsiteY16" fmla="*/ 1754812 h 1905828"/>
                <a:gd name="connsiteX17" fmla="*/ 2062276 w 3600000"/>
                <a:gd name="connsiteY17" fmla="*/ 1574432 h 1905828"/>
                <a:gd name="connsiteX18" fmla="*/ 1868264 w 3600000"/>
                <a:gd name="connsiteY18" fmla="*/ 1740130 h 1905828"/>
                <a:gd name="connsiteX19" fmla="*/ 1746108 w 3600000"/>
                <a:gd name="connsiteY19" fmla="*/ 1605894 h 1905828"/>
                <a:gd name="connsiteX20" fmla="*/ 1688623 w 3600000"/>
                <a:gd name="connsiteY20" fmla="*/ 1849197 h 1905828"/>
                <a:gd name="connsiteX21" fmla="*/ 1595210 w 3600000"/>
                <a:gd name="connsiteY21" fmla="*/ 1700279 h 1905828"/>
                <a:gd name="connsiteX22" fmla="*/ 1516168 w 3600000"/>
                <a:gd name="connsiteY22" fmla="*/ 1905828 h 1905828"/>
                <a:gd name="connsiteX23" fmla="*/ 1465868 w 3600000"/>
                <a:gd name="connsiteY23" fmla="*/ 1723351 h 1905828"/>
                <a:gd name="connsiteX24" fmla="*/ 1401198 w 3600000"/>
                <a:gd name="connsiteY24" fmla="*/ 1838710 h 1905828"/>
                <a:gd name="connsiteX25" fmla="*/ 1365270 w 3600000"/>
                <a:gd name="connsiteY25" fmla="*/ 1796761 h 1905828"/>
                <a:gd name="connsiteX26" fmla="*/ 1343713 w 3600000"/>
                <a:gd name="connsiteY26" fmla="*/ 1857587 h 1905828"/>
                <a:gd name="connsiteX27" fmla="*/ 1135329 w 3600000"/>
                <a:gd name="connsiteY27" fmla="*/ 1664622 h 1905828"/>
                <a:gd name="connsiteX28" fmla="*/ 1092216 w 3600000"/>
                <a:gd name="connsiteY28" fmla="*/ 1744325 h 1905828"/>
                <a:gd name="connsiteX29" fmla="*/ 1041916 w 3600000"/>
                <a:gd name="connsiteY29" fmla="*/ 1738033 h 1905828"/>
                <a:gd name="connsiteX30" fmla="*/ 855090 w 3600000"/>
                <a:gd name="connsiteY30" fmla="*/ 1561848 h 1905828"/>
                <a:gd name="connsiteX31" fmla="*/ 819162 w 3600000"/>
                <a:gd name="connsiteY31" fmla="*/ 1727546 h 1905828"/>
                <a:gd name="connsiteX32" fmla="*/ 790419 w 3600000"/>
                <a:gd name="connsiteY32" fmla="*/ 1601699 h 1905828"/>
                <a:gd name="connsiteX33" fmla="*/ 661078 w 3600000"/>
                <a:gd name="connsiteY33" fmla="*/ 1748520 h 1905828"/>
                <a:gd name="connsiteX34" fmla="*/ 524551 w 3600000"/>
                <a:gd name="connsiteY34" fmla="*/ 1591212 h 1905828"/>
                <a:gd name="connsiteX35" fmla="*/ 423952 w 3600000"/>
                <a:gd name="connsiteY35" fmla="*/ 1763202 h 1905828"/>
                <a:gd name="connsiteX36" fmla="*/ 423952 w 3600000"/>
                <a:gd name="connsiteY36" fmla="*/ 1612186 h 1905828"/>
                <a:gd name="connsiteX37" fmla="*/ 251497 w 3600000"/>
                <a:gd name="connsiteY37" fmla="*/ 1819833 h 1905828"/>
                <a:gd name="connsiteX38" fmla="*/ 294611 w 3600000"/>
                <a:gd name="connsiteY38" fmla="*/ 1574432 h 1905828"/>
                <a:gd name="connsiteX39" fmla="*/ 136527 w 3600000"/>
                <a:gd name="connsiteY39" fmla="*/ 1800956 h 1905828"/>
                <a:gd name="connsiteX40" fmla="*/ 100599 w 3600000"/>
                <a:gd name="connsiteY40" fmla="*/ 1742228 h 1905828"/>
                <a:gd name="connsiteX41" fmla="*/ 0 w 3600000"/>
                <a:gd name="connsiteY41" fmla="*/ 1583661 h 1905828"/>
                <a:gd name="connsiteX42" fmla="*/ 0 w 3600000"/>
                <a:gd name="connsiteY42" fmla="*/ 1119622 h 1905828"/>
                <a:gd name="connsiteX43" fmla="*/ 0 w 3600000"/>
                <a:gd name="connsiteY43" fmla="*/ 1038143 h 190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00000" h="1905828">
                  <a:moveTo>
                    <a:pt x="0" y="0"/>
                  </a:moveTo>
                  <a:lnTo>
                    <a:pt x="3600000" y="0"/>
                  </a:lnTo>
                  <a:lnTo>
                    <a:pt x="3600000" y="1038143"/>
                  </a:lnTo>
                  <a:lnTo>
                    <a:pt x="3600000" y="1119622"/>
                  </a:lnTo>
                  <a:lnTo>
                    <a:pt x="3600000" y="1605195"/>
                  </a:lnTo>
                  <a:lnTo>
                    <a:pt x="3571257" y="1557653"/>
                  </a:lnTo>
                  <a:lnTo>
                    <a:pt x="3499401" y="1679304"/>
                  </a:lnTo>
                  <a:lnTo>
                    <a:pt x="3348503" y="1551361"/>
                  </a:lnTo>
                  <a:lnTo>
                    <a:pt x="3255090" y="1654135"/>
                  </a:lnTo>
                  <a:lnTo>
                    <a:pt x="3039521" y="1540873"/>
                  </a:lnTo>
                  <a:lnTo>
                    <a:pt x="2895808" y="1658330"/>
                  </a:lnTo>
                  <a:lnTo>
                    <a:pt x="2852695" y="1572335"/>
                  </a:lnTo>
                  <a:lnTo>
                    <a:pt x="2708982" y="1662525"/>
                  </a:lnTo>
                  <a:lnTo>
                    <a:pt x="2594012" y="1566043"/>
                  </a:lnTo>
                  <a:lnTo>
                    <a:pt x="2565269" y="1652038"/>
                  </a:lnTo>
                  <a:lnTo>
                    <a:pt x="2471856" y="1574432"/>
                  </a:lnTo>
                  <a:lnTo>
                    <a:pt x="2205988" y="1754812"/>
                  </a:lnTo>
                  <a:lnTo>
                    <a:pt x="2062276" y="1574432"/>
                  </a:lnTo>
                  <a:lnTo>
                    <a:pt x="1868264" y="1740130"/>
                  </a:lnTo>
                  <a:lnTo>
                    <a:pt x="1746108" y="1605894"/>
                  </a:lnTo>
                  <a:lnTo>
                    <a:pt x="1688623" y="1849197"/>
                  </a:lnTo>
                  <a:lnTo>
                    <a:pt x="1595210" y="1700279"/>
                  </a:lnTo>
                  <a:lnTo>
                    <a:pt x="1516168" y="1905828"/>
                  </a:lnTo>
                  <a:lnTo>
                    <a:pt x="1465868" y="1723351"/>
                  </a:lnTo>
                  <a:lnTo>
                    <a:pt x="1401198" y="1838710"/>
                  </a:lnTo>
                  <a:lnTo>
                    <a:pt x="1365270" y="1796761"/>
                  </a:lnTo>
                  <a:lnTo>
                    <a:pt x="1343713" y="1857587"/>
                  </a:lnTo>
                  <a:lnTo>
                    <a:pt x="1135329" y="1664622"/>
                  </a:lnTo>
                  <a:lnTo>
                    <a:pt x="1092216" y="1744325"/>
                  </a:lnTo>
                  <a:cubicBezTo>
                    <a:pt x="1092216" y="1783802"/>
                    <a:pt x="1104696" y="1779919"/>
                    <a:pt x="1041916" y="1738033"/>
                  </a:cubicBezTo>
                  <a:lnTo>
                    <a:pt x="855090" y="1561848"/>
                  </a:lnTo>
                  <a:lnTo>
                    <a:pt x="819162" y="1727546"/>
                  </a:lnTo>
                  <a:lnTo>
                    <a:pt x="790419" y="1601699"/>
                  </a:lnTo>
                  <a:lnTo>
                    <a:pt x="661078" y="1748520"/>
                  </a:lnTo>
                  <a:lnTo>
                    <a:pt x="524551" y="1591212"/>
                  </a:lnTo>
                  <a:lnTo>
                    <a:pt x="423952" y="1763202"/>
                  </a:lnTo>
                  <a:lnTo>
                    <a:pt x="423952" y="1612186"/>
                  </a:lnTo>
                  <a:lnTo>
                    <a:pt x="251497" y="1819833"/>
                  </a:lnTo>
                  <a:lnTo>
                    <a:pt x="294611" y="1574432"/>
                  </a:lnTo>
                  <a:lnTo>
                    <a:pt x="136527" y="1800956"/>
                  </a:lnTo>
                  <a:lnTo>
                    <a:pt x="100599" y="1742228"/>
                  </a:lnTo>
                  <a:lnTo>
                    <a:pt x="0" y="1583661"/>
                  </a:lnTo>
                  <a:lnTo>
                    <a:pt x="0" y="1119622"/>
                  </a:lnTo>
                  <a:lnTo>
                    <a:pt x="0" y="1038143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A7EE53-E60B-4850-A766-40C5B445ABA6}"/>
                </a:ext>
              </a:extLst>
            </p:cNvPr>
            <p:cNvSpPr txBox="1"/>
            <p:nvPr/>
          </p:nvSpPr>
          <p:spPr>
            <a:xfrm>
              <a:off x="6294404" y="432751"/>
              <a:ext cx="413656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2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CHILDREN NOT PROTECTED</a:t>
              </a:r>
            </a:p>
            <a:p>
              <a:pPr algn="just"/>
              <a:r>
                <a:rPr lang="en-AU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CHILD PROTECTION DATABASE MISSING HUNDREDS OF CHILDREN’S ADDRESSES, REVIEW FINDS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B86499-6352-4169-B5AE-14F8BBBF415C}"/>
              </a:ext>
            </a:extLst>
          </p:cNvPr>
          <p:cNvGrpSpPr/>
          <p:nvPr/>
        </p:nvGrpSpPr>
        <p:grpSpPr>
          <a:xfrm>
            <a:off x="1871934" y="4741995"/>
            <a:ext cx="3600000" cy="1648496"/>
            <a:chOff x="1163495" y="4535944"/>
            <a:chExt cx="3600000" cy="1648496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5EB0432-4763-4578-8EC1-DCCB25310828}"/>
                </a:ext>
              </a:extLst>
            </p:cNvPr>
            <p:cNvSpPr/>
            <p:nvPr/>
          </p:nvSpPr>
          <p:spPr>
            <a:xfrm>
              <a:off x="1163495" y="4535944"/>
              <a:ext cx="3600000" cy="1648496"/>
            </a:xfrm>
            <a:custGeom>
              <a:avLst/>
              <a:gdLst>
                <a:gd name="connsiteX0" fmla="*/ 0 w 3600000"/>
                <a:gd name="connsiteY0" fmla="*/ 0 h 1472545"/>
                <a:gd name="connsiteX1" fmla="*/ 3600000 w 3600000"/>
                <a:gd name="connsiteY1" fmla="*/ 0 h 1472545"/>
                <a:gd name="connsiteX2" fmla="*/ 3600000 w 3600000"/>
                <a:gd name="connsiteY2" fmla="*/ 876553 h 1472545"/>
                <a:gd name="connsiteX3" fmla="*/ 3600000 w 3600000"/>
                <a:gd name="connsiteY3" fmla="*/ 1119622 h 1472545"/>
                <a:gd name="connsiteX4" fmla="*/ 3600000 w 3600000"/>
                <a:gd name="connsiteY4" fmla="*/ 1199988 h 1472545"/>
                <a:gd name="connsiteX5" fmla="*/ 3600000 w 3600000"/>
                <a:gd name="connsiteY5" fmla="*/ 1219976 h 1472545"/>
                <a:gd name="connsiteX6" fmla="*/ 3600000 w 3600000"/>
                <a:gd name="connsiteY6" fmla="*/ 1267219 h 1472545"/>
                <a:gd name="connsiteX7" fmla="*/ 3511476 w 3600000"/>
                <a:gd name="connsiteY7" fmla="*/ 1388961 h 1472545"/>
                <a:gd name="connsiteX8" fmla="*/ 3442623 w 3600000"/>
                <a:gd name="connsiteY8" fmla="*/ 1279938 h 1472545"/>
                <a:gd name="connsiteX9" fmla="*/ 3373771 w 3600000"/>
                <a:gd name="connsiteY9" fmla="*/ 1434387 h 1472545"/>
                <a:gd name="connsiteX10" fmla="*/ 3255738 w 3600000"/>
                <a:gd name="connsiteY10" fmla="*/ 1330815 h 1472545"/>
                <a:gd name="connsiteX11" fmla="*/ 3255738 w 3600000"/>
                <a:gd name="connsiteY11" fmla="*/ 1459826 h 1472545"/>
                <a:gd name="connsiteX12" fmla="*/ 3019672 w 3600000"/>
                <a:gd name="connsiteY12" fmla="*/ 1298109 h 1472545"/>
                <a:gd name="connsiteX13" fmla="*/ 2852459 w 3600000"/>
                <a:gd name="connsiteY13" fmla="*/ 1405314 h 1472545"/>
                <a:gd name="connsiteX14" fmla="*/ 2931148 w 3600000"/>
                <a:gd name="connsiteY14" fmla="*/ 1287206 h 1472545"/>
                <a:gd name="connsiteX15" fmla="*/ 2783607 w 3600000"/>
                <a:gd name="connsiteY15" fmla="*/ 1390778 h 1472545"/>
                <a:gd name="connsiteX16" fmla="*/ 2527869 w 3600000"/>
                <a:gd name="connsiteY16" fmla="*/ 1307194 h 1472545"/>
                <a:gd name="connsiteX17" fmla="*/ 2586885 w 3600000"/>
                <a:gd name="connsiteY17" fmla="*/ 1394412 h 1472545"/>
                <a:gd name="connsiteX18" fmla="*/ 2380328 w 3600000"/>
                <a:gd name="connsiteY18" fmla="*/ 1299926 h 1472545"/>
                <a:gd name="connsiteX19" fmla="*/ 2262295 w 3600000"/>
                <a:gd name="connsiteY19" fmla="*/ 1445289 h 1472545"/>
                <a:gd name="connsiteX20" fmla="*/ 2154098 w 3600000"/>
                <a:gd name="connsiteY20" fmla="*/ 1319913 h 1472545"/>
                <a:gd name="connsiteX21" fmla="*/ 2114754 w 3600000"/>
                <a:gd name="connsiteY21" fmla="*/ 1412583 h 1472545"/>
                <a:gd name="connsiteX22" fmla="*/ 1937705 w 3600000"/>
                <a:gd name="connsiteY22" fmla="*/ 1305377 h 1472545"/>
                <a:gd name="connsiteX23" fmla="*/ 1898361 w 3600000"/>
                <a:gd name="connsiteY23" fmla="*/ 1372608 h 1472545"/>
                <a:gd name="connsiteX24" fmla="*/ 1711476 w 3600000"/>
                <a:gd name="connsiteY24" fmla="*/ 1292657 h 1472545"/>
                <a:gd name="connsiteX25" fmla="*/ 1691803 w 3600000"/>
                <a:gd name="connsiteY25" fmla="*/ 1356254 h 1472545"/>
                <a:gd name="connsiteX26" fmla="*/ 1524590 w 3600000"/>
                <a:gd name="connsiteY26" fmla="*/ 1261768 h 1472545"/>
                <a:gd name="connsiteX27" fmla="*/ 1308197 w 3600000"/>
                <a:gd name="connsiteY27" fmla="*/ 1359888 h 1472545"/>
                <a:gd name="connsiteX28" fmla="*/ 1200000 w 3600000"/>
                <a:gd name="connsiteY28" fmla="*/ 1312645 h 1472545"/>
                <a:gd name="connsiteX29" fmla="*/ 1013115 w 3600000"/>
                <a:gd name="connsiteY29" fmla="*/ 1418034 h 1472545"/>
                <a:gd name="connsiteX30" fmla="*/ 944262 w 3600000"/>
                <a:gd name="connsiteY30" fmla="*/ 1278121 h 1472545"/>
                <a:gd name="connsiteX31" fmla="*/ 806558 w 3600000"/>
                <a:gd name="connsiteY31" fmla="*/ 1472545 h 1472545"/>
                <a:gd name="connsiteX32" fmla="*/ 786885 w 3600000"/>
                <a:gd name="connsiteY32" fmla="*/ 1352620 h 1472545"/>
                <a:gd name="connsiteX33" fmla="*/ 747541 w 3600000"/>
                <a:gd name="connsiteY33" fmla="*/ 1394412 h 1472545"/>
                <a:gd name="connsiteX34" fmla="*/ 580328 w 3600000"/>
                <a:gd name="connsiteY34" fmla="*/ 1318096 h 1472545"/>
                <a:gd name="connsiteX35" fmla="*/ 629508 w 3600000"/>
                <a:gd name="connsiteY35" fmla="*/ 1405314 h 1472545"/>
                <a:gd name="connsiteX36" fmla="*/ 481967 w 3600000"/>
                <a:gd name="connsiteY36" fmla="*/ 1299926 h 1472545"/>
                <a:gd name="connsiteX37" fmla="*/ 344262 w 3600000"/>
                <a:gd name="connsiteY37" fmla="*/ 1410766 h 1472545"/>
                <a:gd name="connsiteX38" fmla="*/ 344262 w 3600000"/>
                <a:gd name="connsiteY38" fmla="*/ 1292657 h 1472545"/>
                <a:gd name="connsiteX39" fmla="*/ 236066 w 3600000"/>
                <a:gd name="connsiteY39" fmla="*/ 1354437 h 1472545"/>
                <a:gd name="connsiteX40" fmla="*/ 98361 w 3600000"/>
                <a:gd name="connsiteY40" fmla="*/ 1272670 h 1472545"/>
                <a:gd name="connsiteX41" fmla="*/ 108197 w 3600000"/>
                <a:gd name="connsiteY41" fmla="*/ 1338084 h 1472545"/>
                <a:gd name="connsiteX42" fmla="*/ 39344 w 3600000"/>
                <a:gd name="connsiteY42" fmla="*/ 1289023 h 1472545"/>
                <a:gd name="connsiteX43" fmla="*/ 0 w 3600000"/>
                <a:gd name="connsiteY43" fmla="*/ 1267219 h 1472545"/>
                <a:gd name="connsiteX44" fmla="*/ 0 w 3600000"/>
                <a:gd name="connsiteY44" fmla="*/ 1219976 h 1472545"/>
                <a:gd name="connsiteX45" fmla="*/ 0 w 3600000"/>
                <a:gd name="connsiteY45" fmla="*/ 1199988 h 1472545"/>
                <a:gd name="connsiteX46" fmla="*/ 0 w 3600000"/>
                <a:gd name="connsiteY46" fmla="*/ 1119622 h 1472545"/>
                <a:gd name="connsiteX47" fmla="*/ 0 w 3600000"/>
                <a:gd name="connsiteY47" fmla="*/ 876553 h 147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00000" h="1472545">
                  <a:moveTo>
                    <a:pt x="0" y="0"/>
                  </a:moveTo>
                  <a:lnTo>
                    <a:pt x="3600000" y="0"/>
                  </a:lnTo>
                  <a:lnTo>
                    <a:pt x="3600000" y="876553"/>
                  </a:lnTo>
                  <a:lnTo>
                    <a:pt x="3600000" y="1119622"/>
                  </a:lnTo>
                  <a:lnTo>
                    <a:pt x="3600000" y="1199988"/>
                  </a:lnTo>
                  <a:lnTo>
                    <a:pt x="3600000" y="1219976"/>
                  </a:lnTo>
                  <a:lnTo>
                    <a:pt x="3600000" y="1267219"/>
                  </a:lnTo>
                  <a:lnTo>
                    <a:pt x="3511476" y="1388961"/>
                  </a:lnTo>
                  <a:lnTo>
                    <a:pt x="3442623" y="1279938"/>
                  </a:lnTo>
                  <a:lnTo>
                    <a:pt x="3373771" y="1434387"/>
                  </a:lnTo>
                  <a:lnTo>
                    <a:pt x="3255738" y="1330815"/>
                  </a:lnTo>
                  <a:lnTo>
                    <a:pt x="3255738" y="1459826"/>
                  </a:lnTo>
                  <a:lnTo>
                    <a:pt x="3019672" y="1298109"/>
                  </a:lnTo>
                  <a:lnTo>
                    <a:pt x="2852459" y="1405314"/>
                  </a:lnTo>
                  <a:lnTo>
                    <a:pt x="2931148" y="1287206"/>
                  </a:lnTo>
                  <a:lnTo>
                    <a:pt x="2783607" y="1390778"/>
                  </a:lnTo>
                  <a:lnTo>
                    <a:pt x="2527869" y="1307194"/>
                  </a:lnTo>
                  <a:lnTo>
                    <a:pt x="2586885" y="1394412"/>
                  </a:lnTo>
                  <a:lnTo>
                    <a:pt x="2380328" y="1299926"/>
                  </a:lnTo>
                  <a:lnTo>
                    <a:pt x="2262295" y="1445289"/>
                  </a:lnTo>
                  <a:lnTo>
                    <a:pt x="2154098" y="1319913"/>
                  </a:lnTo>
                  <a:lnTo>
                    <a:pt x="2114754" y="1412583"/>
                  </a:lnTo>
                  <a:lnTo>
                    <a:pt x="1937705" y="1305377"/>
                  </a:lnTo>
                  <a:lnTo>
                    <a:pt x="1898361" y="1372608"/>
                  </a:lnTo>
                  <a:lnTo>
                    <a:pt x="1711476" y="1292657"/>
                  </a:lnTo>
                  <a:lnTo>
                    <a:pt x="1691803" y="1356254"/>
                  </a:lnTo>
                  <a:lnTo>
                    <a:pt x="1524590" y="1261768"/>
                  </a:lnTo>
                  <a:lnTo>
                    <a:pt x="1308197" y="1359888"/>
                  </a:lnTo>
                  <a:lnTo>
                    <a:pt x="1200000" y="1312645"/>
                  </a:lnTo>
                  <a:lnTo>
                    <a:pt x="1013115" y="1418034"/>
                  </a:lnTo>
                  <a:lnTo>
                    <a:pt x="944262" y="1278121"/>
                  </a:lnTo>
                  <a:lnTo>
                    <a:pt x="806558" y="1472545"/>
                  </a:lnTo>
                  <a:lnTo>
                    <a:pt x="786885" y="1352620"/>
                  </a:lnTo>
                  <a:lnTo>
                    <a:pt x="747541" y="1394412"/>
                  </a:lnTo>
                  <a:lnTo>
                    <a:pt x="580328" y="1318096"/>
                  </a:lnTo>
                  <a:lnTo>
                    <a:pt x="629508" y="1405314"/>
                  </a:lnTo>
                  <a:lnTo>
                    <a:pt x="481967" y="1299926"/>
                  </a:lnTo>
                  <a:lnTo>
                    <a:pt x="344262" y="1410766"/>
                  </a:lnTo>
                  <a:lnTo>
                    <a:pt x="344262" y="1292657"/>
                  </a:lnTo>
                  <a:lnTo>
                    <a:pt x="236066" y="1354437"/>
                  </a:lnTo>
                  <a:lnTo>
                    <a:pt x="98361" y="1272670"/>
                  </a:lnTo>
                  <a:lnTo>
                    <a:pt x="108197" y="1338084"/>
                  </a:lnTo>
                  <a:lnTo>
                    <a:pt x="39344" y="1289023"/>
                  </a:lnTo>
                  <a:lnTo>
                    <a:pt x="0" y="1267219"/>
                  </a:lnTo>
                  <a:lnTo>
                    <a:pt x="0" y="1219976"/>
                  </a:lnTo>
                  <a:lnTo>
                    <a:pt x="0" y="1199988"/>
                  </a:lnTo>
                  <a:lnTo>
                    <a:pt x="0" y="1119622"/>
                  </a:lnTo>
                  <a:lnTo>
                    <a:pt x="0" y="876553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D2C0A8F-0617-4986-A926-488C48916B75}"/>
                </a:ext>
              </a:extLst>
            </p:cNvPr>
            <p:cNvSpPr txBox="1"/>
            <p:nvPr/>
          </p:nvSpPr>
          <p:spPr>
            <a:xfrm>
              <a:off x="1432239" y="4671717"/>
              <a:ext cx="3062512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MAJOR </a:t>
              </a:r>
              <a:r>
                <a:rPr lang="en-AU" sz="21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CITY FAILURE</a:t>
              </a:r>
              <a:endParaRPr lang="en-AU" sz="2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AU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 LOSES USB STICK WITH ENTIRE CITY'S PERSONAL DETAILS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8C23AE2-6B0C-4152-8892-39829CC67EEF}"/>
              </a:ext>
            </a:extLst>
          </p:cNvPr>
          <p:cNvGrpSpPr/>
          <p:nvPr/>
        </p:nvGrpSpPr>
        <p:grpSpPr>
          <a:xfrm>
            <a:off x="4542247" y="3347706"/>
            <a:ext cx="4793258" cy="1563755"/>
            <a:chOff x="6096000" y="2414977"/>
            <a:chExt cx="4793258" cy="1563755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0999708-19A2-4DC3-9F7E-6E374CEB1C2B}"/>
                </a:ext>
              </a:extLst>
            </p:cNvPr>
            <p:cNvSpPr/>
            <p:nvPr/>
          </p:nvSpPr>
          <p:spPr>
            <a:xfrm>
              <a:off x="6096000" y="2414977"/>
              <a:ext cx="4793258" cy="1563755"/>
            </a:xfrm>
            <a:custGeom>
              <a:avLst/>
              <a:gdLst>
                <a:gd name="connsiteX0" fmla="*/ 0 w 3600000"/>
                <a:gd name="connsiteY0" fmla="*/ 0 h 1909523"/>
                <a:gd name="connsiteX1" fmla="*/ 3600000 w 3600000"/>
                <a:gd name="connsiteY1" fmla="*/ 0 h 1909523"/>
                <a:gd name="connsiteX2" fmla="*/ 3600000 w 3600000"/>
                <a:gd name="connsiteY2" fmla="*/ 1313531 h 1909523"/>
                <a:gd name="connsiteX3" fmla="*/ 3600000 w 3600000"/>
                <a:gd name="connsiteY3" fmla="*/ 1340496 h 1909523"/>
                <a:gd name="connsiteX4" fmla="*/ 3600000 w 3600000"/>
                <a:gd name="connsiteY4" fmla="*/ 1643501 h 1909523"/>
                <a:gd name="connsiteX5" fmla="*/ 3520705 w 3600000"/>
                <a:gd name="connsiteY5" fmla="*/ 1804649 h 1909523"/>
                <a:gd name="connsiteX6" fmla="*/ 3425551 w 3600000"/>
                <a:gd name="connsiteY6" fmla="*/ 1701054 h 1909523"/>
                <a:gd name="connsiteX7" fmla="*/ 3322467 w 3600000"/>
                <a:gd name="connsiteY7" fmla="*/ 1864760 h 1909523"/>
                <a:gd name="connsiteX8" fmla="*/ 3203524 w 3600000"/>
                <a:gd name="connsiteY8" fmla="*/ 1734307 h 1909523"/>
                <a:gd name="connsiteX9" fmla="*/ 3163877 w 3600000"/>
                <a:gd name="connsiteY9" fmla="*/ 1850691 h 1909523"/>
                <a:gd name="connsiteX10" fmla="*/ 3044934 w 3600000"/>
                <a:gd name="connsiteY10" fmla="*/ 1657569 h 1909523"/>
                <a:gd name="connsiteX11" fmla="*/ 3005286 w 3600000"/>
                <a:gd name="connsiteY11" fmla="*/ 1831507 h 1909523"/>
                <a:gd name="connsiteX12" fmla="*/ 2862555 w 3600000"/>
                <a:gd name="connsiteY12" fmla="*/ 1686985 h 1909523"/>
                <a:gd name="connsiteX13" fmla="*/ 2799119 w 3600000"/>
                <a:gd name="connsiteY13" fmla="*/ 1894176 h 1909523"/>
                <a:gd name="connsiteX14" fmla="*/ 2696035 w 3600000"/>
                <a:gd name="connsiteY14" fmla="*/ 1739422 h 1909523"/>
                <a:gd name="connsiteX15" fmla="*/ 2553304 w 3600000"/>
                <a:gd name="connsiteY15" fmla="*/ 1876270 h 1909523"/>
                <a:gd name="connsiteX16" fmla="*/ 2442291 w 3600000"/>
                <a:gd name="connsiteY16" fmla="*/ 1695938 h 1909523"/>
                <a:gd name="connsiteX17" fmla="*/ 2299560 w 3600000"/>
                <a:gd name="connsiteY17" fmla="*/ 1908244 h 1909523"/>
                <a:gd name="connsiteX18" fmla="*/ 2196476 w 3600000"/>
                <a:gd name="connsiteY18" fmla="*/ 1813602 h 1909523"/>
                <a:gd name="connsiteX19" fmla="*/ 2148899 w 3600000"/>
                <a:gd name="connsiteY19" fmla="*/ 1895455 h 1909523"/>
                <a:gd name="connsiteX20" fmla="*/ 2140969 w 3600000"/>
                <a:gd name="connsiteY20" fmla="*/ 1909523 h 1909523"/>
                <a:gd name="connsiteX21" fmla="*/ 2101322 w 3600000"/>
                <a:gd name="connsiteY21" fmla="*/ 1706170 h 1909523"/>
                <a:gd name="connsiteX22" fmla="*/ 1911013 w 3600000"/>
                <a:gd name="connsiteY22" fmla="*/ 1848133 h 1909523"/>
                <a:gd name="connsiteX23" fmla="*/ 1807930 w 3600000"/>
                <a:gd name="connsiteY23" fmla="*/ 1690822 h 1909523"/>
                <a:gd name="connsiteX24" fmla="*/ 1712775 w 3600000"/>
                <a:gd name="connsiteY24" fmla="*/ 1793138 h 1909523"/>
                <a:gd name="connsiteX25" fmla="*/ 1585903 w 3600000"/>
                <a:gd name="connsiteY25" fmla="*/ 1649896 h 1909523"/>
                <a:gd name="connsiteX26" fmla="*/ 1355947 w 3600000"/>
                <a:gd name="connsiteY26" fmla="*/ 1849412 h 1909523"/>
                <a:gd name="connsiteX27" fmla="*/ 1300441 w 3600000"/>
                <a:gd name="connsiteY27" fmla="*/ 1734307 h 1909523"/>
                <a:gd name="connsiteX28" fmla="*/ 1165639 w 3600000"/>
                <a:gd name="connsiteY28" fmla="*/ 1901849 h 1909523"/>
                <a:gd name="connsiteX29" fmla="*/ 1157709 w 3600000"/>
                <a:gd name="connsiteY29" fmla="*/ 1733028 h 1909523"/>
                <a:gd name="connsiteX30" fmla="*/ 1022908 w 3600000"/>
                <a:gd name="connsiteY30" fmla="*/ 1828949 h 1909523"/>
                <a:gd name="connsiteX31" fmla="*/ 888106 w 3600000"/>
                <a:gd name="connsiteY31" fmla="*/ 1693380 h 1909523"/>
                <a:gd name="connsiteX32" fmla="*/ 888106 w 3600000"/>
                <a:gd name="connsiteY32" fmla="*/ 1782907 h 1909523"/>
                <a:gd name="connsiteX33" fmla="*/ 689868 w 3600000"/>
                <a:gd name="connsiteY33" fmla="*/ 1670359 h 1909523"/>
                <a:gd name="connsiteX34" fmla="*/ 602643 w 3600000"/>
                <a:gd name="connsiteY34" fmla="*/ 1768838 h 1909523"/>
                <a:gd name="connsiteX35" fmla="*/ 586784 w 3600000"/>
                <a:gd name="connsiteY35" fmla="*/ 1685706 h 1909523"/>
                <a:gd name="connsiteX36" fmla="*/ 483701 w 3600000"/>
                <a:gd name="connsiteY36" fmla="*/ 1745817 h 1909523"/>
                <a:gd name="connsiteX37" fmla="*/ 396476 w 3600000"/>
                <a:gd name="connsiteY37" fmla="*/ 1653733 h 1909523"/>
                <a:gd name="connsiteX38" fmla="*/ 356828 w 3600000"/>
                <a:gd name="connsiteY38" fmla="*/ 1800812 h 1909523"/>
                <a:gd name="connsiteX39" fmla="*/ 134802 w 3600000"/>
                <a:gd name="connsiteY39" fmla="*/ 1716401 h 1909523"/>
                <a:gd name="connsiteX40" fmla="*/ 134802 w 3600000"/>
                <a:gd name="connsiteY40" fmla="*/ 1790581 h 1909523"/>
                <a:gd name="connsiteX41" fmla="*/ 0 w 3600000"/>
                <a:gd name="connsiteY41" fmla="*/ 1644780 h 1909523"/>
                <a:gd name="connsiteX42" fmla="*/ 0 w 3600000"/>
                <a:gd name="connsiteY42" fmla="*/ 1340496 h 1909523"/>
                <a:gd name="connsiteX43" fmla="*/ 0 w 3600000"/>
                <a:gd name="connsiteY43" fmla="*/ 1313531 h 190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00000" h="1909523">
                  <a:moveTo>
                    <a:pt x="0" y="0"/>
                  </a:moveTo>
                  <a:lnTo>
                    <a:pt x="3600000" y="0"/>
                  </a:lnTo>
                  <a:lnTo>
                    <a:pt x="3600000" y="1313531"/>
                  </a:lnTo>
                  <a:lnTo>
                    <a:pt x="3600000" y="1340496"/>
                  </a:lnTo>
                  <a:lnTo>
                    <a:pt x="3600000" y="1643501"/>
                  </a:lnTo>
                  <a:lnTo>
                    <a:pt x="3520705" y="1804649"/>
                  </a:lnTo>
                  <a:lnTo>
                    <a:pt x="3425551" y="1701054"/>
                  </a:lnTo>
                  <a:lnTo>
                    <a:pt x="3322467" y="1864760"/>
                  </a:lnTo>
                  <a:lnTo>
                    <a:pt x="3203524" y="1734307"/>
                  </a:lnTo>
                  <a:lnTo>
                    <a:pt x="3163877" y="1850691"/>
                  </a:lnTo>
                  <a:lnTo>
                    <a:pt x="3044934" y="1657569"/>
                  </a:lnTo>
                  <a:lnTo>
                    <a:pt x="3005286" y="1831507"/>
                  </a:lnTo>
                  <a:lnTo>
                    <a:pt x="2862555" y="1686985"/>
                  </a:lnTo>
                  <a:lnTo>
                    <a:pt x="2799119" y="1894176"/>
                  </a:lnTo>
                  <a:lnTo>
                    <a:pt x="2696035" y="1739422"/>
                  </a:lnTo>
                  <a:lnTo>
                    <a:pt x="2553304" y="1876270"/>
                  </a:lnTo>
                  <a:lnTo>
                    <a:pt x="2442291" y="1695938"/>
                  </a:lnTo>
                  <a:lnTo>
                    <a:pt x="2299560" y="1908244"/>
                  </a:lnTo>
                  <a:lnTo>
                    <a:pt x="2196476" y="1813602"/>
                  </a:lnTo>
                  <a:lnTo>
                    <a:pt x="2148899" y="1895455"/>
                  </a:lnTo>
                  <a:lnTo>
                    <a:pt x="2140969" y="1909523"/>
                  </a:lnTo>
                  <a:lnTo>
                    <a:pt x="2101322" y="1706170"/>
                  </a:lnTo>
                  <a:lnTo>
                    <a:pt x="1911013" y="1848133"/>
                  </a:lnTo>
                  <a:lnTo>
                    <a:pt x="1807930" y="1690822"/>
                  </a:lnTo>
                  <a:lnTo>
                    <a:pt x="1712775" y="1793138"/>
                  </a:lnTo>
                  <a:lnTo>
                    <a:pt x="1585903" y="1649896"/>
                  </a:lnTo>
                  <a:lnTo>
                    <a:pt x="1355947" y="1849412"/>
                  </a:lnTo>
                  <a:lnTo>
                    <a:pt x="1300441" y="1734307"/>
                  </a:lnTo>
                  <a:lnTo>
                    <a:pt x="1165639" y="1901849"/>
                  </a:lnTo>
                  <a:lnTo>
                    <a:pt x="1157709" y="1733028"/>
                  </a:lnTo>
                  <a:lnTo>
                    <a:pt x="1022908" y="1828949"/>
                  </a:lnTo>
                  <a:lnTo>
                    <a:pt x="888106" y="1693380"/>
                  </a:lnTo>
                  <a:lnTo>
                    <a:pt x="888106" y="1782907"/>
                  </a:lnTo>
                  <a:lnTo>
                    <a:pt x="689868" y="1670359"/>
                  </a:lnTo>
                  <a:lnTo>
                    <a:pt x="602643" y="1768838"/>
                  </a:lnTo>
                  <a:lnTo>
                    <a:pt x="586784" y="1685706"/>
                  </a:lnTo>
                  <a:lnTo>
                    <a:pt x="483701" y="1745817"/>
                  </a:lnTo>
                  <a:lnTo>
                    <a:pt x="396476" y="1653733"/>
                  </a:lnTo>
                  <a:lnTo>
                    <a:pt x="356828" y="1800812"/>
                  </a:lnTo>
                  <a:lnTo>
                    <a:pt x="134802" y="1716401"/>
                  </a:lnTo>
                  <a:lnTo>
                    <a:pt x="134802" y="1790581"/>
                  </a:lnTo>
                  <a:lnTo>
                    <a:pt x="0" y="1644780"/>
                  </a:lnTo>
                  <a:lnTo>
                    <a:pt x="0" y="1340496"/>
                  </a:lnTo>
                  <a:lnTo>
                    <a:pt x="0" y="1313531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CEC1FF9-25F5-43B1-A876-BE9B9EE3866A}"/>
                </a:ext>
              </a:extLst>
            </p:cNvPr>
            <p:cNvSpPr txBox="1"/>
            <p:nvPr/>
          </p:nvSpPr>
          <p:spPr>
            <a:xfrm>
              <a:off x="6160123" y="2539901"/>
              <a:ext cx="4665013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RECORDKEEPING FAILURE</a:t>
              </a:r>
              <a:endParaRPr lang="en-AU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AU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TRAVEL BAN EXPIRY ON ‘BAFFLING’, AS POOR RECORD KEEPING EXPOSED IN COURT FIGHT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C5AF09-4E3D-4359-9612-4D6583E57FDD}"/>
              </a:ext>
            </a:extLst>
          </p:cNvPr>
          <p:cNvGrpSpPr/>
          <p:nvPr/>
        </p:nvGrpSpPr>
        <p:grpSpPr>
          <a:xfrm>
            <a:off x="7699221" y="4584170"/>
            <a:ext cx="4111482" cy="1648496"/>
            <a:chOff x="6496050" y="4671717"/>
            <a:chExt cx="4111482" cy="164849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91A452E-9EB6-4CF8-B810-418B755D62A6}"/>
                </a:ext>
              </a:extLst>
            </p:cNvPr>
            <p:cNvSpPr/>
            <p:nvPr/>
          </p:nvSpPr>
          <p:spPr>
            <a:xfrm>
              <a:off x="6496050" y="4671717"/>
              <a:ext cx="4111482" cy="1648496"/>
            </a:xfrm>
            <a:custGeom>
              <a:avLst/>
              <a:gdLst>
                <a:gd name="connsiteX0" fmla="*/ 0 w 3600000"/>
                <a:gd name="connsiteY0" fmla="*/ 0 h 1974487"/>
                <a:gd name="connsiteX1" fmla="*/ 3600000 w 3600000"/>
                <a:gd name="connsiteY1" fmla="*/ 0 h 1974487"/>
                <a:gd name="connsiteX2" fmla="*/ 3600000 w 3600000"/>
                <a:gd name="connsiteY2" fmla="*/ 1018732 h 1974487"/>
                <a:gd name="connsiteX3" fmla="*/ 3600000 w 3600000"/>
                <a:gd name="connsiteY3" fmla="*/ 1119622 h 1974487"/>
                <a:gd name="connsiteX4" fmla="*/ 3600000 w 3600000"/>
                <a:gd name="connsiteY4" fmla="*/ 1702097 h 1974487"/>
                <a:gd name="connsiteX5" fmla="*/ 3600000 w 3600000"/>
                <a:gd name="connsiteY5" fmla="*/ 1761320 h 1974487"/>
                <a:gd name="connsiteX6" fmla="*/ 3600000 w 3600000"/>
                <a:gd name="connsiteY6" fmla="*/ 1850763 h 1974487"/>
                <a:gd name="connsiteX7" fmla="*/ 3538822 w 3600000"/>
                <a:gd name="connsiteY7" fmla="*/ 1909614 h 1974487"/>
                <a:gd name="connsiteX8" fmla="*/ 3388290 w 3600000"/>
                <a:gd name="connsiteY8" fmla="*/ 1848248 h 1974487"/>
                <a:gd name="connsiteX9" fmla="*/ 3270482 w 3600000"/>
                <a:gd name="connsiteY9" fmla="*/ 1921888 h 1974487"/>
                <a:gd name="connsiteX10" fmla="*/ 3133040 w 3600000"/>
                <a:gd name="connsiteY10" fmla="*/ 1809675 h 1974487"/>
                <a:gd name="connsiteX11" fmla="*/ 3034867 w 3600000"/>
                <a:gd name="connsiteY11" fmla="*/ 1939421 h 1974487"/>
                <a:gd name="connsiteX12" fmla="*/ 2674899 w 3600000"/>
                <a:gd name="connsiteY12" fmla="*/ 1846495 h 1974487"/>
                <a:gd name="connsiteX13" fmla="*/ 2576726 w 3600000"/>
                <a:gd name="connsiteY13" fmla="*/ 1928901 h 1974487"/>
                <a:gd name="connsiteX14" fmla="*/ 2478552 w 3600000"/>
                <a:gd name="connsiteY14" fmla="*/ 1874548 h 1974487"/>
                <a:gd name="connsiteX15" fmla="*/ 2347655 w 3600000"/>
                <a:gd name="connsiteY15" fmla="*/ 1944681 h 1974487"/>
                <a:gd name="connsiteX16" fmla="*/ 2197123 w 3600000"/>
                <a:gd name="connsiteY16" fmla="*/ 1793895 h 1974487"/>
                <a:gd name="connsiteX17" fmla="*/ 1961508 w 3600000"/>
                <a:gd name="connsiteY17" fmla="*/ 1913121 h 1974487"/>
                <a:gd name="connsiteX18" fmla="*/ 1738982 w 3600000"/>
                <a:gd name="connsiteY18" fmla="*/ 1825455 h 1974487"/>
                <a:gd name="connsiteX19" fmla="*/ 1738982 w 3600000"/>
                <a:gd name="connsiteY19" fmla="*/ 1888575 h 1974487"/>
                <a:gd name="connsiteX20" fmla="*/ 1640808 w 3600000"/>
                <a:gd name="connsiteY20" fmla="*/ 1821948 h 1974487"/>
                <a:gd name="connsiteX21" fmla="*/ 1542635 w 3600000"/>
                <a:gd name="connsiteY21" fmla="*/ 1920134 h 1974487"/>
                <a:gd name="connsiteX22" fmla="*/ 1346289 w 3600000"/>
                <a:gd name="connsiteY22" fmla="*/ 1844741 h 1974487"/>
                <a:gd name="connsiteX23" fmla="*/ 1143398 w 3600000"/>
                <a:gd name="connsiteY23" fmla="*/ 1930654 h 1974487"/>
                <a:gd name="connsiteX24" fmla="*/ 1064860 w 3600000"/>
                <a:gd name="connsiteY24" fmla="*/ 1786882 h 1974487"/>
                <a:gd name="connsiteX25" fmla="*/ 861969 w 3600000"/>
                <a:gd name="connsiteY25" fmla="*/ 1900848 h 1974487"/>
                <a:gd name="connsiteX26" fmla="*/ 724526 w 3600000"/>
                <a:gd name="connsiteY26" fmla="*/ 1878055 h 1974487"/>
                <a:gd name="connsiteX27" fmla="*/ 691801 w 3600000"/>
                <a:gd name="connsiteY27" fmla="*/ 1937667 h 1974487"/>
                <a:gd name="connsiteX28" fmla="*/ 554359 w 3600000"/>
                <a:gd name="connsiteY28" fmla="*/ 1814935 h 1974487"/>
                <a:gd name="connsiteX29" fmla="*/ 305654 w 3600000"/>
                <a:gd name="connsiteY29" fmla="*/ 1927148 h 1974487"/>
                <a:gd name="connsiteX30" fmla="*/ 286019 w 3600000"/>
                <a:gd name="connsiteY30" fmla="*/ 1850001 h 1974487"/>
                <a:gd name="connsiteX31" fmla="*/ 115853 w 3600000"/>
                <a:gd name="connsiteY31" fmla="*/ 1974487 h 1974487"/>
                <a:gd name="connsiteX32" fmla="*/ 0 w 3600000"/>
                <a:gd name="connsiteY32" fmla="*/ 1908536 h 1974487"/>
                <a:gd name="connsiteX33" fmla="*/ 0 w 3600000"/>
                <a:gd name="connsiteY33" fmla="*/ 1761320 h 1974487"/>
                <a:gd name="connsiteX34" fmla="*/ 0 w 3600000"/>
                <a:gd name="connsiteY34" fmla="*/ 1746537 h 1974487"/>
                <a:gd name="connsiteX35" fmla="*/ 0 w 3600000"/>
                <a:gd name="connsiteY35" fmla="*/ 1119622 h 1974487"/>
                <a:gd name="connsiteX36" fmla="*/ 0 w 3600000"/>
                <a:gd name="connsiteY36" fmla="*/ 1018732 h 197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600000" h="1974487">
                  <a:moveTo>
                    <a:pt x="0" y="0"/>
                  </a:moveTo>
                  <a:lnTo>
                    <a:pt x="3600000" y="0"/>
                  </a:lnTo>
                  <a:lnTo>
                    <a:pt x="3600000" y="1018732"/>
                  </a:lnTo>
                  <a:lnTo>
                    <a:pt x="3600000" y="1119622"/>
                  </a:lnTo>
                  <a:lnTo>
                    <a:pt x="3600000" y="1702097"/>
                  </a:lnTo>
                  <a:lnTo>
                    <a:pt x="3600000" y="1761320"/>
                  </a:lnTo>
                  <a:lnTo>
                    <a:pt x="3600000" y="1850763"/>
                  </a:lnTo>
                  <a:lnTo>
                    <a:pt x="3538822" y="1909614"/>
                  </a:lnTo>
                  <a:lnTo>
                    <a:pt x="3388290" y="1848248"/>
                  </a:lnTo>
                  <a:lnTo>
                    <a:pt x="3270482" y="1921888"/>
                  </a:lnTo>
                  <a:lnTo>
                    <a:pt x="3133040" y="1809675"/>
                  </a:lnTo>
                  <a:lnTo>
                    <a:pt x="3034867" y="1939421"/>
                  </a:lnTo>
                  <a:lnTo>
                    <a:pt x="2674899" y="1846495"/>
                  </a:lnTo>
                  <a:lnTo>
                    <a:pt x="2576726" y="1928901"/>
                  </a:lnTo>
                  <a:lnTo>
                    <a:pt x="2478552" y="1874548"/>
                  </a:lnTo>
                  <a:lnTo>
                    <a:pt x="2347655" y="1944681"/>
                  </a:lnTo>
                  <a:lnTo>
                    <a:pt x="2197123" y="1793895"/>
                  </a:lnTo>
                  <a:lnTo>
                    <a:pt x="1961508" y="1913121"/>
                  </a:lnTo>
                  <a:lnTo>
                    <a:pt x="1738982" y="1825455"/>
                  </a:lnTo>
                  <a:lnTo>
                    <a:pt x="1738982" y="1888575"/>
                  </a:lnTo>
                  <a:lnTo>
                    <a:pt x="1640808" y="1821948"/>
                  </a:lnTo>
                  <a:lnTo>
                    <a:pt x="1542635" y="1920134"/>
                  </a:lnTo>
                  <a:lnTo>
                    <a:pt x="1346289" y="1844741"/>
                  </a:lnTo>
                  <a:lnTo>
                    <a:pt x="1143398" y="1930654"/>
                  </a:lnTo>
                  <a:lnTo>
                    <a:pt x="1064860" y="1786882"/>
                  </a:lnTo>
                  <a:lnTo>
                    <a:pt x="861969" y="1900848"/>
                  </a:lnTo>
                  <a:lnTo>
                    <a:pt x="724526" y="1878055"/>
                  </a:lnTo>
                  <a:lnTo>
                    <a:pt x="691801" y="1937667"/>
                  </a:lnTo>
                  <a:lnTo>
                    <a:pt x="554359" y="1814935"/>
                  </a:lnTo>
                  <a:lnTo>
                    <a:pt x="305654" y="1927148"/>
                  </a:lnTo>
                  <a:lnTo>
                    <a:pt x="286019" y="1850001"/>
                  </a:lnTo>
                  <a:lnTo>
                    <a:pt x="115853" y="1974487"/>
                  </a:lnTo>
                  <a:lnTo>
                    <a:pt x="0" y="1908536"/>
                  </a:lnTo>
                  <a:lnTo>
                    <a:pt x="0" y="1761320"/>
                  </a:lnTo>
                  <a:lnTo>
                    <a:pt x="0" y="1746537"/>
                  </a:lnTo>
                  <a:lnTo>
                    <a:pt x="0" y="1119622"/>
                  </a:lnTo>
                  <a:lnTo>
                    <a:pt x="0" y="1018732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56EB557-0CBF-47FF-A9D1-9F899BE05366}"/>
                </a:ext>
              </a:extLst>
            </p:cNvPr>
            <p:cNvSpPr txBox="1"/>
            <p:nvPr/>
          </p:nvSpPr>
          <p:spPr>
            <a:xfrm>
              <a:off x="6751791" y="4674260"/>
              <a:ext cx="360000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AUTHORITIES KNEW</a:t>
              </a:r>
              <a:endParaRPr lang="en-AU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AU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SUSPECTED SHOOTER HAD RECEIVED WARNING LETTER OVER MISSING GUN INVENTORY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776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FADFEB2-F4B7-4750-B252-100C27AC7F40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F9817CC9-35EB-4CCB-84BC-194B954D1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0" name="Title 2">
              <a:extLst>
                <a:ext uri="{FF2B5EF4-FFF2-40B4-BE49-F238E27FC236}">
                  <a16:creationId xmlns:a16="http://schemas.microsoft.com/office/drawing/2014/main" id="{C7A009F1-40F9-4378-8003-16B6EA2B813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2CFDA-6B2D-420D-8038-BE4217634CEE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4" name="Rectangle 39">
              <a:extLst>
                <a:ext uri="{FF2B5EF4-FFF2-40B4-BE49-F238E27FC236}">
                  <a16:creationId xmlns:a16="http://schemas.microsoft.com/office/drawing/2014/main" id="{9BEAF957-BBB2-44C0-934B-2127ABB1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379A4449-8C46-4D46-830C-A5A77DDEF54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management practices</a:t>
              </a:r>
            </a:p>
          </p:txBody>
        </p:sp>
      </p:grpSp>
      <p:pic>
        <p:nvPicPr>
          <p:cNvPr id="6" name="15a">
            <a:hlinkClick r:id="" action="ppaction://media"/>
            <a:extLst>
              <a:ext uri="{FF2B5EF4-FFF2-40B4-BE49-F238E27FC236}">
                <a16:creationId xmlns:a16="http://schemas.microsoft.com/office/drawing/2014/main" id="{E0F51181-9CAF-6275-FC54-7ECA16A7F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1789" y="6304658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804C36-6EEC-FDB1-EF6D-B2F053A76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13" y="2231559"/>
            <a:ext cx="5731510" cy="3479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8DB5AB-C575-0750-B71F-291E58A74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477" y="2043361"/>
            <a:ext cx="5731510" cy="3574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69CED0-1224-93E3-DAE8-85C9669F8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6034" y="310427"/>
            <a:ext cx="5731510" cy="357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2" y="1968978"/>
            <a:ext cx="5865246" cy="540000"/>
          </a:xfrm>
        </p:spPr>
        <p:txBody>
          <a:bodyPr anchor="ctr"/>
          <a:lstStyle/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organisational history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1499F027-EB79-48AA-ABCB-0ABE86B0DB84}"/>
              </a:ext>
            </a:extLst>
          </p:cNvPr>
          <p:cNvSpPr txBox="1">
            <a:spLocks/>
          </p:cNvSpPr>
          <p:nvPr/>
        </p:nvSpPr>
        <p:spPr>
          <a:xfrm>
            <a:off x="1377382" y="2534888"/>
            <a:ext cx="5725622" cy="10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 reviews of processes and decisions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C6ADBA57-1F75-41D1-9795-529826CECDE8}"/>
              </a:ext>
            </a:extLst>
          </p:cNvPr>
          <p:cNvSpPr txBox="1">
            <a:spLocks/>
          </p:cNvSpPr>
          <p:nvPr/>
        </p:nvSpPr>
        <p:spPr>
          <a:xfrm>
            <a:off x="1377381" y="3605962"/>
            <a:ext cx="5865247" cy="10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legal and compliance obligations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997723B6-EEFC-4D59-81D5-E935AB25C317}"/>
              </a:ext>
            </a:extLst>
          </p:cNvPr>
          <p:cNvSpPr txBox="1">
            <a:spLocks/>
          </p:cNvSpPr>
          <p:nvPr/>
        </p:nvSpPr>
        <p:spPr>
          <a:xfrm>
            <a:off x="1377382" y="388527"/>
            <a:ext cx="9926344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Organisational benefits: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8EB4245C-30EB-015D-1008-64B536356969}"/>
              </a:ext>
            </a:extLst>
          </p:cNvPr>
          <p:cNvSpPr txBox="1">
            <a:spLocks/>
          </p:cNvSpPr>
          <p:nvPr/>
        </p:nvSpPr>
        <p:spPr>
          <a:xfrm>
            <a:off x="1377381" y="4677036"/>
            <a:ext cx="5865247" cy="162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your organisation be more efficient, better organised, and effective</a:t>
            </a:r>
          </a:p>
        </p:txBody>
      </p:sp>
      <p:pic>
        <p:nvPicPr>
          <p:cNvPr id="5" name="16a">
            <a:hlinkClick r:id="" action="ppaction://media"/>
            <a:extLst>
              <a:ext uri="{FF2B5EF4-FFF2-40B4-BE49-F238E27FC236}">
                <a16:creationId xmlns:a16="http://schemas.microsoft.com/office/drawing/2014/main" id="{5879740C-D052-857D-A1BD-0FEBC36B7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213" y="62055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4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B1A8616-B8B1-467A-A13C-B435EB1AF1F4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240F4F99-A562-4A53-A77C-014595E8A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itle 2">
              <a:extLst>
                <a:ext uri="{FF2B5EF4-FFF2-40B4-BE49-F238E27FC236}">
                  <a16:creationId xmlns:a16="http://schemas.microsoft.com/office/drawing/2014/main" id="{396A1839-A8E8-4E32-9078-200216C601F9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2CFDA-6B2D-420D-8038-BE4217634CEE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4" name="Rectangle 39">
              <a:extLst>
                <a:ext uri="{FF2B5EF4-FFF2-40B4-BE49-F238E27FC236}">
                  <a16:creationId xmlns:a16="http://schemas.microsoft.com/office/drawing/2014/main" id="{9BEAF957-BBB2-44C0-934B-2127ABB1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379A4449-8C46-4D46-830C-A5A77DDEF54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management practices</a:t>
              </a:r>
            </a:p>
          </p:txBody>
        </p:sp>
      </p:grpSp>
      <p:pic>
        <p:nvPicPr>
          <p:cNvPr id="7" name="17a">
            <a:hlinkClick r:id="" action="ppaction://media"/>
            <a:extLst>
              <a:ext uri="{FF2B5EF4-FFF2-40B4-BE49-F238E27FC236}">
                <a16:creationId xmlns:a16="http://schemas.microsoft.com/office/drawing/2014/main" id="{FA8B48C8-CDFB-588B-79EF-24A670EE7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7384" y="6256564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2352BC-050A-66B7-7C86-8D617505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278" y="2644615"/>
            <a:ext cx="5731510" cy="3137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27CC7F-2972-1832-F2F8-B6B4C964A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8147" y="2359794"/>
            <a:ext cx="5731510" cy="330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763691-CF0F-16E8-5CC6-C374E3155B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6865" y="37339"/>
            <a:ext cx="5731510" cy="3260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E18C46-0652-7F05-C669-C171DA56D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8171" y="498474"/>
            <a:ext cx="5731510" cy="293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1" y="1158240"/>
            <a:ext cx="6347121" cy="5270442"/>
          </a:xfrm>
        </p:spPr>
        <p:txBody>
          <a:bodyPr anchor="ctr"/>
          <a:lstStyle/>
          <a:p>
            <a:r>
              <a:rPr lang="en-AU" sz="4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information management practices directly benefit the work you do and help you meet your legal obligations</a:t>
            </a:r>
          </a:p>
        </p:txBody>
      </p:sp>
      <p:pic>
        <p:nvPicPr>
          <p:cNvPr id="3" name="18a">
            <a:hlinkClick r:id="" action="ppaction://media"/>
            <a:extLst>
              <a:ext uri="{FF2B5EF4-FFF2-40B4-BE49-F238E27FC236}">
                <a16:creationId xmlns:a16="http://schemas.microsoft.com/office/drawing/2014/main" id="{81CE0E8F-CFEA-11C0-A2DD-310D01FDD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5213" y="61198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1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1" y="1158240"/>
            <a:ext cx="6347121" cy="5270442"/>
          </a:xfrm>
        </p:spPr>
        <p:txBody>
          <a:bodyPr anchor="ctr"/>
          <a:lstStyle/>
          <a:p>
            <a:r>
              <a:rPr lang="en-AU" sz="4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information management practices directly benefit the work you do and help you meet your legal obligations</a:t>
            </a:r>
          </a:p>
        </p:txBody>
      </p:sp>
      <p:pic>
        <p:nvPicPr>
          <p:cNvPr id="3" name="2a">
            <a:hlinkClick r:id="" action="ppaction://media"/>
            <a:extLst>
              <a:ext uri="{FF2B5EF4-FFF2-40B4-BE49-F238E27FC236}">
                <a16:creationId xmlns:a16="http://schemas.microsoft.com/office/drawing/2014/main" id="{306708F1-16A5-96A1-9313-3B141DAB4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5275" y="58483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3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A76DB6-F5E6-42E2-8EA4-2169F4F1D5F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Contact your organisation’s information management team for more information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EDE0A-8761-4802-BD00-B0163E61A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Information management team contacts</a:t>
            </a:r>
          </a:p>
        </p:txBody>
      </p:sp>
      <p:pic>
        <p:nvPicPr>
          <p:cNvPr id="4" name="19a">
            <a:hlinkClick r:id="" action="ppaction://media"/>
            <a:extLst>
              <a:ext uri="{FF2B5EF4-FFF2-40B4-BE49-F238E27FC236}">
                <a16:creationId xmlns:a16="http://schemas.microsoft.com/office/drawing/2014/main" id="{1FEF419D-1AAC-F3E3-6631-F3D30F1BC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6863" y="64246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A76DB6-F5E6-42E2-8EA4-2169F4F1D5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9724" y="3216536"/>
            <a:ext cx="10772552" cy="230955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	License URL: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www.creativecommons.org/licenses/by/4.0/legalcode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Please give attribution to: © State of Tasmania, 2023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Document Development History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EDE0A-8761-4802-BD00-B0163E61A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 descr="Creative Commons logo.">
            <a:hlinkClick r:id="rId3"/>
            <a:extLst>
              <a:ext uri="{FF2B5EF4-FFF2-40B4-BE49-F238E27FC236}">
                <a16:creationId xmlns:a16="http://schemas.microsoft.com/office/drawing/2014/main" id="{1A055B18-5C41-F0DB-97CE-43552BB8EF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4" y="3216536"/>
            <a:ext cx="838200" cy="2952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8662A9A-658D-1286-5B86-1B7AB2366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761316"/>
              </p:ext>
            </p:extLst>
          </p:nvPr>
        </p:nvGraphicFramePr>
        <p:xfrm>
          <a:off x="709724" y="4546916"/>
          <a:ext cx="8441579" cy="6527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83370">
                  <a:extLst>
                    <a:ext uri="{9D8B030D-6E8A-4147-A177-3AD203B41FA5}">
                      <a16:colId xmlns:a16="http://schemas.microsoft.com/office/drawing/2014/main" val="3012771661"/>
                    </a:ext>
                  </a:extLst>
                </a:gridCol>
                <a:gridCol w="1477254">
                  <a:extLst>
                    <a:ext uri="{9D8B030D-6E8A-4147-A177-3AD203B41FA5}">
                      <a16:colId xmlns:a16="http://schemas.microsoft.com/office/drawing/2014/main" val="2585264371"/>
                    </a:ext>
                  </a:extLst>
                </a:gridCol>
                <a:gridCol w="6080955">
                  <a:extLst>
                    <a:ext uri="{9D8B030D-6E8A-4147-A177-3AD203B41FA5}">
                      <a16:colId xmlns:a16="http://schemas.microsoft.com/office/drawing/2014/main" val="1994298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A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Version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r>
                        <a:rPr lang="en-A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2472038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10/11/2023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release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297906257"/>
                  </a:ext>
                </a:extLst>
              </a:tr>
            </a:tbl>
          </a:graphicData>
        </a:graphic>
      </p:graphicFrame>
      <p:pic>
        <p:nvPicPr>
          <p:cNvPr id="2049" name="Picture 1" descr="Creative Commons logo.">
            <a:extLst>
              <a:ext uri="{FF2B5EF4-FFF2-40B4-BE49-F238E27FC236}">
                <a16:creationId xmlns:a16="http://schemas.microsoft.com/office/drawing/2014/main" id="{05697A6E-FBCF-6D83-B11F-1CFA9A0FC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85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D6075B3-37D1-489F-9B1F-E0B3AAE11050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A4C821EA-E81A-4DA5-BEF2-B09872625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09653E42-FD75-4C54-BFC4-56F06817B1F7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3a">
            <a:hlinkClick r:id="" action="ppaction://media"/>
            <a:extLst>
              <a:ext uri="{FF2B5EF4-FFF2-40B4-BE49-F238E27FC236}">
                <a16:creationId xmlns:a16="http://schemas.microsoft.com/office/drawing/2014/main" id="{F2BEC603-D723-0300-51DC-237344D34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2167" y="6311194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D1C551-B1D4-F9B2-1081-1453BEC92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711" y="216805"/>
            <a:ext cx="3744841" cy="2044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9BE427-ADCA-B385-20FF-822B7CA43A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188" y="1062510"/>
            <a:ext cx="3744840" cy="2007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E31903-070D-33EE-63CF-848C13E2ED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609" y="2942974"/>
            <a:ext cx="3655747" cy="2008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681E73-5A6F-9202-F9CC-A7784C032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2696126"/>
            <a:ext cx="3803650" cy="2096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0D4A3D-CD3A-067D-657F-00AEE1C23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2574" y="3859610"/>
            <a:ext cx="4074160" cy="20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D6075B3-37D1-489F-9B1F-E0B3AAE11050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A4C821EA-E81A-4DA5-BEF2-B09872625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09653E42-FD75-4C54-BFC4-56F06817B1F7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4a">
            <a:hlinkClick r:id="" action="ppaction://media"/>
            <a:extLst>
              <a:ext uri="{FF2B5EF4-FFF2-40B4-BE49-F238E27FC236}">
                <a16:creationId xmlns:a16="http://schemas.microsoft.com/office/drawing/2014/main" id="{29F2D8C9-4A4D-5440-079C-B55D316A3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8125" y="6532563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6075A7-DA6D-8534-A3BD-82B2DB8F2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49" y="248247"/>
            <a:ext cx="5731510" cy="2890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2798F6-9C18-ECF0-D72B-3A9222AAD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959" y="248247"/>
            <a:ext cx="5731510" cy="287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B57A0-E76C-9DFC-D76F-7955B518C2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449" y="3118447"/>
            <a:ext cx="5731510" cy="2763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DF78E3-701D-C74F-B5EA-E19E941664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5959" y="3118447"/>
            <a:ext cx="5731510" cy="27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1" y="1158240"/>
            <a:ext cx="6347121" cy="5270442"/>
          </a:xfrm>
        </p:spPr>
        <p:txBody>
          <a:bodyPr anchor="ctr"/>
          <a:lstStyle/>
          <a:p>
            <a:r>
              <a:rPr lang="en-AU" sz="4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Records tell us what, where, and when something was done, why a decision was made, and who was involved</a:t>
            </a:r>
          </a:p>
        </p:txBody>
      </p:sp>
      <p:pic>
        <p:nvPicPr>
          <p:cNvPr id="3" name="5a">
            <a:hlinkClick r:id="" action="ppaction://media"/>
            <a:extLst>
              <a:ext uri="{FF2B5EF4-FFF2-40B4-BE49-F238E27FC236}">
                <a16:creationId xmlns:a16="http://schemas.microsoft.com/office/drawing/2014/main" id="{071D3C2A-2E6E-FEB6-E22E-9962F6FF8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1483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0BA0652-D854-49EB-9D1B-27D93ACE7EC5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12" name="Rectangle 39">
              <a:extLst>
                <a:ext uri="{FF2B5EF4-FFF2-40B4-BE49-F238E27FC236}">
                  <a16:creationId xmlns:a16="http://schemas.microsoft.com/office/drawing/2014/main" id="{8AFF3C18-7F27-4408-84A7-C5129C830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3" name="Title 2">
              <a:extLst>
                <a:ext uri="{FF2B5EF4-FFF2-40B4-BE49-F238E27FC236}">
                  <a16:creationId xmlns:a16="http://schemas.microsoft.com/office/drawing/2014/main" id="{405834E3-E408-44E2-A396-771F52B7A02A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C8038D0-4D9C-49CE-9467-CC607219902F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8" name="Rectangle 39">
              <a:extLst>
                <a:ext uri="{FF2B5EF4-FFF2-40B4-BE49-F238E27FC236}">
                  <a16:creationId xmlns:a16="http://schemas.microsoft.com/office/drawing/2014/main" id="{BEF51DE4-24C6-4882-8130-A3FCE609B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9" name="Title 2">
              <a:extLst>
                <a:ext uri="{FF2B5EF4-FFF2-40B4-BE49-F238E27FC236}">
                  <a16:creationId xmlns:a16="http://schemas.microsoft.com/office/drawing/2014/main" id="{284C8FB4-A50B-41C2-B467-290141080C6D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 information management?</a:t>
              </a:r>
            </a:p>
          </p:txBody>
        </p:sp>
      </p:grpSp>
      <p:pic>
        <p:nvPicPr>
          <p:cNvPr id="4" name="6a">
            <a:hlinkClick r:id="" action="ppaction://media"/>
            <a:extLst>
              <a:ext uri="{FF2B5EF4-FFF2-40B4-BE49-F238E27FC236}">
                <a16:creationId xmlns:a16="http://schemas.microsoft.com/office/drawing/2014/main" id="{6EEB3ACB-D349-5255-212D-96EDF747A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5155" y="6311361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4E286E-8480-F91F-64B7-F127FCF5B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0245" y="2018665"/>
            <a:ext cx="5731510" cy="2820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52D074-00F0-996F-39C6-7E1FC19E4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0245" y="1976437"/>
            <a:ext cx="5731510" cy="2905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B108A4-799F-C716-F077-368E4071F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127" y="876300"/>
            <a:ext cx="5731510" cy="394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4D997-DF9B-A280-6C11-FC08E30368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114" y="2048192"/>
            <a:ext cx="5731510" cy="29286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B0AC7-0AD7-7571-2A82-C321F69454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882" y="2039483"/>
            <a:ext cx="5731510" cy="350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B635F0-2467-8E42-9C2D-1B671497DA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8882" y="622300"/>
            <a:ext cx="5731510" cy="29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1" y="1158240"/>
            <a:ext cx="6347121" cy="5270442"/>
          </a:xfrm>
        </p:spPr>
        <p:txBody>
          <a:bodyPr anchor="ctr"/>
          <a:lstStyle/>
          <a:p>
            <a:r>
              <a:rPr lang="en-AU" sz="4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some of the more unusual records you have worked with?</a:t>
            </a:r>
          </a:p>
        </p:txBody>
      </p:sp>
      <p:pic>
        <p:nvPicPr>
          <p:cNvPr id="3" name="7a">
            <a:hlinkClick r:id="" action="ppaction://media"/>
            <a:extLst>
              <a:ext uri="{FF2B5EF4-FFF2-40B4-BE49-F238E27FC236}">
                <a16:creationId xmlns:a16="http://schemas.microsoft.com/office/drawing/2014/main" id="{E45C2C8B-6CDF-C5A9-F90A-3D11A9C1C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5275" y="58435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6B7A199-51E7-4489-9DC3-8CD50CC40603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11" name="Rectangle 39">
              <a:extLst>
                <a:ext uri="{FF2B5EF4-FFF2-40B4-BE49-F238E27FC236}">
                  <a16:creationId xmlns:a16="http://schemas.microsoft.com/office/drawing/2014/main" id="{A647E083-77C7-46B4-9B69-986CDE912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2" name="Title 2">
              <a:extLst>
                <a:ext uri="{FF2B5EF4-FFF2-40B4-BE49-F238E27FC236}">
                  <a16:creationId xmlns:a16="http://schemas.microsoft.com/office/drawing/2014/main" id="{ABC23BDC-1755-4969-90BC-4374E70860A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5FEF712-4072-434D-84AE-E7428F638B7F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C1CE05FB-F21C-486C-B34B-46FE9C580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B705D9E2-71B6-4E20-A693-0BDC35ACF059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responsibilities</a:t>
              </a:r>
            </a:p>
          </p:txBody>
        </p:sp>
      </p:grpSp>
      <p:pic>
        <p:nvPicPr>
          <p:cNvPr id="3" name="8a">
            <a:hlinkClick r:id="" action="ppaction://media"/>
            <a:extLst>
              <a:ext uri="{FF2B5EF4-FFF2-40B4-BE49-F238E27FC236}">
                <a16:creationId xmlns:a16="http://schemas.microsoft.com/office/drawing/2014/main" id="{DE171FF8-6F75-26CE-9531-1E0043CB0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1240" y="6356889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DB7BE-622A-0610-AF27-3CDAE2BA1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90" y="2487592"/>
            <a:ext cx="5731510" cy="3246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31348C-DEC4-123F-9F6A-A69EF0385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4865" y="2851074"/>
            <a:ext cx="5731510" cy="3089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01BB14-1D03-AEE9-78F8-56ED1EB1F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7502" y="562776"/>
            <a:ext cx="5731510" cy="31762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90BD6A-6F48-2130-9F14-9FE758AF83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4033" y="660117"/>
            <a:ext cx="5731510" cy="324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2" y="1968978"/>
            <a:ext cx="5865246" cy="1656000"/>
          </a:xfrm>
        </p:spPr>
        <p:txBody>
          <a:bodyPr anchor="ctr"/>
          <a:lstStyle/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I write, send or use this in the course of my work? 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1499F027-EB79-48AA-ABCB-0ABE86B0DB84}"/>
              </a:ext>
            </a:extLst>
          </p:cNvPr>
          <p:cNvSpPr txBox="1">
            <a:spLocks/>
          </p:cNvSpPr>
          <p:nvPr/>
        </p:nvSpPr>
        <p:spPr>
          <a:xfrm>
            <a:off x="1377382" y="3173204"/>
            <a:ext cx="5725622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I (or is someone else) required to act on this? 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C6ADBA57-1F75-41D1-9795-529826CECDE8}"/>
              </a:ext>
            </a:extLst>
          </p:cNvPr>
          <p:cNvSpPr txBox="1">
            <a:spLocks/>
          </p:cNvSpPr>
          <p:nvPr/>
        </p:nvSpPr>
        <p:spPr>
          <a:xfrm>
            <a:off x="1377381" y="4377429"/>
            <a:ext cx="5865247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this information be needed in the future?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997723B6-EEFC-4D59-81D5-E935AB25C317}"/>
              </a:ext>
            </a:extLst>
          </p:cNvPr>
          <p:cNvSpPr txBox="1">
            <a:spLocks/>
          </p:cNvSpPr>
          <p:nvPr/>
        </p:nvSpPr>
        <p:spPr>
          <a:xfrm>
            <a:off x="1377382" y="388527"/>
            <a:ext cx="9926344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or keep a record:</a:t>
            </a:r>
          </a:p>
        </p:txBody>
      </p:sp>
      <p:pic>
        <p:nvPicPr>
          <p:cNvPr id="3" name="9a">
            <a:hlinkClick r:id="" action="ppaction://media"/>
            <a:extLst>
              <a:ext uri="{FF2B5EF4-FFF2-40B4-BE49-F238E27FC236}">
                <a16:creationId xmlns:a16="http://schemas.microsoft.com/office/drawing/2014/main" id="{68AAE115-AE85-674D-14B6-1CC42715C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188" y="60610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SA Template">
  <a:themeElements>
    <a:clrScheme name="Libraries Tasmania - OSA - 2">
      <a:dk1>
        <a:sysClr val="windowText" lastClr="000000"/>
      </a:dk1>
      <a:lt1>
        <a:sysClr val="window" lastClr="FFFFFF"/>
      </a:lt1>
      <a:dk2>
        <a:srgbClr val="262D26"/>
      </a:dk2>
      <a:lt2>
        <a:srgbClr val="FFFFFF"/>
      </a:lt2>
      <a:accent1>
        <a:srgbClr val="262D26"/>
      </a:accent1>
      <a:accent2>
        <a:srgbClr val="5C487A"/>
      </a:accent2>
      <a:accent3>
        <a:srgbClr val="746D65"/>
      </a:accent3>
      <a:accent4>
        <a:srgbClr val="262D26"/>
      </a:accent4>
      <a:accent5>
        <a:srgbClr val="5C487A"/>
      </a:accent5>
      <a:accent6>
        <a:srgbClr val="746D65"/>
      </a:accent6>
      <a:hlink>
        <a:srgbClr val="5C487A"/>
      </a:hlink>
      <a:folHlink>
        <a:srgbClr val="5C487A"/>
      </a:folHlink>
    </a:clrScheme>
    <a:fontScheme name="Libraries Tasmania - OSA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A PowerPoint - Template" id="{246784ED-C22F-46D2-B15E-C0DD0F13C6CA}" vid="{DF5AD67D-A231-4162-8C33-2140D219FF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9eadaa9b0d144b6a38a267b4985fcb3 xmlns="cbc709c8-35fa-49e4-a1fd-1372783533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Learning</TermName>
          <TermId xmlns="http://schemas.microsoft.com/office/infopath/2007/PartnerControls">ad3490c0-6d3b-4654-b377-77651e2cac85</TermId>
        </TermInfo>
      </Terms>
    </e9eadaa9b0d144b6a38a267b4985fcb3>
    <edfde412c3c944a58e77f303173d3848 xmlns="cbc709c8-35fa-49e4-a1fd-1372783533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85897c92-c882-4165-879a-2f460318d4ff</TermId>
        </TermInfo>
      </Terms>
    </edfde412c3c944a58e77f303173d3848>
    <IsDoETemplate xmlns="cbc709c8-35fa-49e4-a1fd-1372783533c5">true</IsDoETemplate>
    <_dlc_DocIdPersistId xmlns="cbc709c8-35fa-49e4-a1fd-1372783533c5" xsi:nil="true"/>
    <pd29a4e1f15d408ea69e8630ec6fc634 xmlns="cbc709c8-35fa-49e4-a1fd-1372783533c5">
      <Terms xmlns="http://schemas.microsoft.com/office/infopath/2007/PartnerControls"/>
    </pd29a4e1f15d408ea69e8630ec6fc634>
    <n0a9e867ad2c485d813f18d125e0fcd9 xmlns="cbc709c8-35fa-49e4-a1fd-1372783533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Staff</TermName>
          <TermId xmlns="http://schemas.microsoft.com/office/infopath/2007/PartnerControls">5334ce17-5483-4202-bd91-d920329f5a8a</TermId>
        </TermInfo>
      </Terms>
    </n0a9e867ad2c485d813f18d125e0fcd9>
    <jc6636d59a3841d6a003805cc0af7d55 xmlns="cbc709c8-35fa-49e4-a1fd-1372783533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Libraries Tasmania</TermName>
          <TermId xmlns="http://schemas.microsoft.com/office/infopath/2007/PartnerControls">f9953916-4f18-4e1d-b614-11fc05db875f</TermId>
        </TermInfo>
      </Terms>
    </jc6636d59a3841d6a003805cc0af7d55>
    <DoE_x0020_Template_x0020_Descriptioin xmlns="cbc709c8-35fa-49e4-a1fd-1372783533c5" xsi:nil="true"/>
    <Purpose1 xmlns="cbc709c8-35fa-49e4-a1fd-1372783533c5" xsi:nil="true"/>
    <n549a2a23b85430381d656c70c0f54a4 xmlns="cbc709c8-35fa-49e4-a1fd-1372783533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Curriculum and learning</TermName>
          <TermId xmlns="http://schemas.microsoft.com/office/infopath/2007/PartnerControls">9abadc19-2d0a-41d5-a05b-293277843ee0</TermId>
        </TermInfo>
      </Terms>
    </n549a2a23b85430381d656c70c0f54a4>
    <Last_x0020_Review xmlns="cbc709c8-35fa-49e4-a1fd-1372783533c5">2021-09-24T00:28:40+00:00</Last_x0020_Review>
    <HP_x0020_Content_x0020_Manager_x0020_ID xmlns="cbc709c8-35fa-49e4-a1fd-1372783533c5">
      <Url xsi:nil="true"/>
      <Description xsi:nil="true"/>
    </HP_x0020_Content_x0020_Manager_x0020_ID>
    <dcb2640943484fe9b8fca50e77597933 xmlns="cbc709c8-35fa-49e4-a1fd-1372783533c5">
      <Terms xmlns="http://schemas.microsoft.com/office/infopath/2007/PartnerControls"/>
    </dcb2640943484fe9b8fca50e77597933>
    <Document_x0020_Owner xmlns="cbc709c8-35fa-49e4-a1fd-1372783533c5">
      <UserInfo>
        <DisplayName/>
        <AccountId xsi:nil="true"/>
        <AccountType/>
      </UserInfo>
    </Document_x0020_Owner>
    <TaxCatchAll xmlns="cbc709c8-35fa-49e4-a1fd-1372783533c5">
      <Value>67</Value>
      <Value>66</Value>
      <Value>64</Value>
      <Value>-1</Value>
      <Value>70</Value>
      <Value>69</Value>
    </TaxCatchAll>
    <Date_x0020_Authorised xmlns="cbc709c8-35fa-49e4-a1fd-1372783533c5">2021-09-24T00:28:40+00:00</Date_x0020_Authorised>
    <TaxKeywordTaxHTField xmlns="cbc709c8-35fa-49e4-a1fd-1372783533c5">
      <Terms xmlns="http://schemas.microsoft.com/office/infopath/2007/PartnerControls"/>
    </TaxKeywordTaxHTField>
    <p3462ae1d1b74acfbca60782bc9e6868 xmlns="cbc709c8-35fa-49e4-a1fd-1372783533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Live</TermName>
          <TermId xmlns="http://schemas.microsoft.com/office/infopath/2007/PartnerControls">bc977ed0-005e-4690-a3b4-310d5986bcf0</TermId>
        </TermInfo>
      </Terms>
    </p3462ae1d1b74acfbca60782bc9e6868>
    <_dlc_DocId xmlns="cbc709c8-35fa-49e4-a1fd-1372783533c5">TASED-292412782-1802</_dlc_DocId>
    <_dlc_DocIdUrl xmlns="cbc709c8-35fa-49e4-a1fd-1372783533c5">
      <Url>https://tasedu.sharepoint.com/sites/LibrariesTasmania/_layouts/15/DocIdRedir.aspx?ID=TASED-292412782-1802</Url>
      <Description>TASED-292412782-1802</Description>
    </_dlc_DocIdUrl>
  </documentManagement>
</p:properties>
</file>

<file path=customXml/item3.xml><?xml version="1.0" encoding="utf-8"?>
<?mso-contentType ?>
<FormTemplates xmlns="http://schemas.microsoft.com/sharepoint/v3/contenttype/form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E Templates" ma:contentTypeID="0x01010062C9504C50A4C149BC6E4AE910FB6CC70101001EBA91C07C99994D82558C5FD243646D" ma:contentTypeVersion="33" ma:contentTypeDescription="Create a new document." ma:contentTypeScope="" ma:versionID="25eaf27ef5abae9a4f03f303dc25d619">
  <xsd:schema xmlns:xsd="http://www.w3.org/2001/XMLSchema" xmlns:xs="http://www.w3.org/2001/XMLSchema" xmlns:p="http://schemas.microsoft.com/office/2006/metadata/properties" xmlns:ns2="cbc709c8-35fa-49e4-a1fd-1372783533c5" xmlns:ns3="f1c98667-4b13-4d22-96c8-fe62aa645ed5" targetNamespace="http://schemas.microsoft.com/office/2006/metadata/properties" ma:root="true" ma:fieldsID="fd80d35435c77fe744b44049f6fb51fe" ns2:_="" ns3:_="">
    <xsd:import namespace="cbc709c8-35fa-49e4-a1fd-1372783533c5"/>
    <xsd:import namespace="f1c98667-4b13-4d22-96c8-fe62aa645ed5"/>
    <xsd:element name="properties">
      <xsd:complexType>
        <xsd:sequence>
          <xsd:element name="documentManagement">
            <xsd:complexType>
              <xsd:all>
                <xsd:element ref="ns2:Date_x0020_Authorised" minOccurs="0"/>
                <xsd:element ref="ns2:Last_x0020_Review" minOccurs="0"/>
                <xsd:element ref="ns2:IsDoETemplate" minOccurs="0"/>
                <xsd:element ref="ns2:DoE_x0020_Template_x0020_Descriptioin" minOccurs="0"/>
                <xsd:element ref="ns2:Purpose1" minOccurs="0"/>
                <xsd:element ref="ns2:HP_x0020_Content_x0020_Manager_x0020_ID" minOccurs="0"/>
                <xsd:element ref="ns2:Document_x0020_Owner" minOccurs="0"/>
                <xsd:element ref="ns2:TaxCatchAllLabel" minOccurs="0"/>
                <xsd:element ref="ns2:_dlc_DocIdPersistId" minOccurs="0"/>
                <xsd:element ref="ns2:_dlc_DocId" minOccurs="0"/>
                <xsd:element ref="ns2:e9eadaa9b0d144b6a38a267b4985fcb3" minOccurs="0"/>
                <xsd:element ref="ns2:_dlc_DocIdUrl" minOccurs="0"/>
                <xsd:element ref="ns2:n549a2a23b85430381d656c70c0f54a4" minOccurs="0"/>
                <xsd:element ref="ns2:TaxCatchAll" minOccurs="0"/>
                <xsd:element ref="ns2:pd29a4e1f15d408ea69e8630ec6fc634" minOccurs="0"/>
                <xsd:element ref="ns2:p3462ae1d1b74acfbca60782bc9e6868" minOccurs="0"/>
                <xsd:element ref="ns2:TaxKeywordTaxHTField" minOccurs="0"/>
                <xsd:element ref="ns2:n0a9e867ad2c485d813f18d125e0fcd9" minOccurs="0"/>
                <xsd:element ref="ns2:dcb2640943484fe9b8fca50e77597933" minOccurs="0"/>
                <xsd:element ref="ns2:jc6636d59a3841d6a003805cc0af7d55" minOccurs="0"/>
                <xsd:element ref="ns2:edfde412c3c944a58e77f303173d3848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c709c8-35fa-49e4-a1fd-1372783533c5" elementFormDefault="qualified">
    <xsd:import namespace="http://schemas.microsoft.com/office/2006/documentManagement/types"/>
    <xsd:import namespace="http://schemas.microsoft.com/office/infopath/2007/PartnerControls"/>
    <xsd:element name="Date_x0020_Authorised" ma:index="3" nillable="true" ma:displayName="Date Authorised" ma:default="[today]" ma:format="DateOnly" ma:internalName="Date_x0020_Authorised" ma:readOnly="false">
      <xsd:simpleType>
        <xsd:restriction base="dms:DateTime"/>
      </xsd:simpleType>
    </xsd:element>
    <xsd:element name="Last_x0020_Review" ma:index="5" nillable="true" ma:displayName="Last Review" ma:default="[today]" ma:format="DateOnly" ma:internalName="Last_x0020_Review" ma:readOnly="false">
      <xsd:simpleType>
        <xsd:restriction base="dms:DateTime"/>
      </xsd:simpleType>
    </xsd:element>
    <xsd:element name="IsDoETemplate" ma:index="7" nillable="true" ma:displayName="IsDoETemplate" ma:default="1" ma:internalName="IsDoETemplate" ma:readOnly="false">
      <xsd:simpleType>
        <xsd:restriction base="dms:Boolean"/>
      </xsd:simpleType>
    </xsd:element>
    <xsd:element name="DoE_x0020_Template_x0020_Descriptioin" ma:index="8" nillable="true" ma:displayName="DoE Template Description" ma:internalName="DoE_x0020_Template_x0020_Descriptioin" ma:readOnly="false">
      <xsd:simpleType>
        <xsd:restriction base="dms:Note">
          <xsd:maxLength value="255"/>
        </xsd:restriction>
      </xsd:simpleType>
    </xsd:element>
    <xsd:element name="Purpose1" ma:index="13" nillable="true" ma:displayName="Purpose" ma:description="Brief description of the document and what it is about and relates to" ma:internalName="Purpose1" ma:readOnly="false">
      <xsd:simpleType>
        <xsd:restriction base="dms:Note"/>
      </xsd:simpleType>
    </xsd:element>
    <xsd:element name="HP_x0020_Content_x0020_Manager_x0020_ID" ma:index="15" nillable="true" ma:displayName="HP Content Manager ID" ma:format="Hyperlink" ma:internalName="HP_x0020_Content_x0020_Manager_x0020_ID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cument_x0020_Owner" ma:index="20" nillable="true" ma:displayName="Document Owner" ma:list="UserInfo" ma:SharePointGroup="0" ma:internalName="Document_x0020_Own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Label" ma:index="24" nillable="true" ma:displayName="Taxonomy Catch All Column1" ma:list="{0afbd10a-8348-4f2c-8206-4d87f94f2ce6}" ma:internalName="TaxCatchAllLabel" ma:readOnly="true" ma:showField="CatchAllDataLabel" ma:web="cbc709c8-35fa-49e4-a1fd-1372783533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e9eadaa9b0d144b6a38a267b4985fcb3" ma:index="29" nillable="true" ma:taxonomy="true" ma:internalName="e9eadaa9b0d144b6a38a267b4985fcb3" ma:taxonomyFieldName="Division" ma:displayName="Division" ma:readOnly="false" ma:default="67;#Learning|ad3490c0-6d3b-4654-b377-77651e2cac85" ma:fieldId="{e9eadaa9-b0d1-44b6-a38a-267b4985fcb3}" ma:sspId="85ab561c-b524-457e-b07c-8aed554bb3ce" ma:termSetId="402a09be-8886-4efc-b6ef-aa053bf60c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Url" ma:index="3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n549a2a23b85430381d656c70c0f54a4" ma:index="31" nillable="true" ma:taxonomy="true" ma:internalName="n549a2a23b85430381d656c70c0f54a4" ma:taxonomyFieldName="Document_x0020_Category" ma:displayName="Document Category" ma:readOnly="false" ma:default="70;#Curriculum and learning|9abadc19-2d0a-41d5-a05b-293277843ee0" ma:fieldId="{7549a2a2-3b85-4303-81d6-56c70c0f54a4}" ma:taxonomyMulti="true" ma:sspId="85ab561c-b524-457e-b07c-8aed554bb3ce" ma:termSetId="cb810fb5-ec95-4660-b772-69c16cfaf85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32" nillable="true" ma:displayName="Taxonomy Catch All Column" ma:list="{0afbd10a-8348-4f2c-8206-4d87f94f2ce6}" ma:internalName="TaxCatchAll" ma:readOnly="false" ma:showField="CatchAllData" ma:web="cbc709c8-35fa-49e4-a1fd-1372783533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d29a4e1f15d408ea69e8630ec6fc634" ma:index="33" nillable="true" ma:taxonomy="true" ma:internalName="pd29a4e1f15d408ea69e8630ec6fc634" ma:taxonomyFieldName="DoE_x0020_Template_x0020_Topics" ma:displayName="DoE Template Topics" ma:readOnly="false" ma:fieldId="{9d29a4e1-f15d-408e-a69e-8630ec6fc634}" ma:sspId="85ab561c-b524-457e-b07c-8aed554bb3ce" ma:termSetId="7db6b8e9-6463-4514-b2b8-1b4f7ffe988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3462ae1d1b74acfbca60782bc9e6868" ma:index="34" nillable="true" ma:taxonomy="true" ma:internalName="p3462ae1d1b74acfbca60782bc9e6868" ma:taxonomyFieldName="Document_x0020_Status" ma:displayName="Document Status" ma:readOnly="false" ma:default="-1;#Live|bc977ed0-005e-4690-a3b4-310d5986bcf0" ma:fieldId="{93462ae1-d1b7-4acf-bca6-0782bc9e6868}" ma:sspId="85ab561c-b524-457e-b07c-8aed554bb3ce" ma:termSetId="b8094fef-d172-49cb-8ebd-6a1efd236f2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35" nillable="true" ma:taxonomy="true" ma:internalName="TaxKeywordTaxHTField" ma:taxonomyFieldName="TaxKeyword" ma:displayName="Enterprise Keywords" ma:readOnly="false" ma:fieldId="{23f27201-bee3-471e-b2e7-b64fd8b7ca38}" ma:taxonomyMulti="true" ma:sspId="85ab561c-b524-457e-b07c-8aed554bb3c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0a9e867ad2c485d813f18d125e0fcd9" ma:index="36" nillable="true" ma:taxonomy="true" ma:internalName="n0a9e867ad2c485d813f18d125e0fcd9" ma:taxonomyFieldName="Audience1" ma:displayName="Audience" ma:readOnly="false" ma:default="64;#Staff|5334ce17-5483-4202-bd91-d920329f5a8a" ma:fieldId="{70a9e867-ad2c-485d-813f-18d125e0fcd9}" ma:sspId="85ab561c-b524-457e-b07c-8aed554bb3ce" ma:termSetId="54c39229-c50d-43f6-8608-c884ea4fdc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cb2640943484fe9b8fca50e77597933" ma:index="37" nillable="true" ma:taxonomy="true" ma:internalName="dcb2640943484fe9b8fca50e77597933" ma:taxonomyFieldName="Template_x0020_Category" ma:displayName="Template Category" ma:readOnly="false" ma:fieldId="{dcb26409-4348-4fe9-b8fc-a50e77597933}" ma:sspId="85ab561c-b524-457e-b07c-8aed554bb3ce" ma:termSetId="bf9e9fc3-1f73-476b-908d-40d21bcaf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c6636d59a3841d6a003805cc0af7d55" ma:index="39" nillable="true" ma:taxonomy="true" ma:internalName="jc6636d59a3841d6a003805cc0af7d55" ma:taxonomyFieldName="Business_x0020_Unit" ma:displayName="Business Unit" ma:readOnly="false" ma:default="66;#Libraries Tasmania|f9953916-4f18-4e1d-b614-11fc05db875f" ma:fieldId="{3c6636d5-9a38-41d6-a003-805cc0af7d55}" ma:sspId="85ab561c-b524-457e-b07c-8aed554bb3ce" ma:termSetId="0a5ff6bb-b988-49bb-be8a-fbd3bbe861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dfde412c3c944a58e77f303173d3848" ma:index="40" nillable="true" ma:taxonomy="true" ma:internalName="edfde412c3c944a58e77f303173d3848" ma:taxonomyFieldName="DoE_x0020_Document_x0020_Type" ma:displayName="DoE Document Type" ma:readOnly="false" ma:default="69;#Template|85897c92-c882-4165-879a-2f460318d4ff" ma:fieldId="{edfde412-c3c9-44a5-8e77-f303173d3848}" ma:taxonomyMulti="true" ma:sspId="85ab561c-b524-457e-b07c-8aed554bb3ce" ma:termSetId="30b7fbcf-3bf7-4d2c-8c27-a720d68c9e9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4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98667-4b13-4d22-96c8-fe62aa645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4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47" nillable="true" ma:displayName="Tags" ma:internalName="MediaServiceAutoTags" ma:readOnly="true">
      <xsd:simpleType>
        <xsd:restriction base="dms:Text"/>
      </xsd:simpleType>
    </xsd:element>
    <xsd:element name="MediaServiceGenerationTime" ma:index="4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5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51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5FA109-AF1C-4394-B044-8110082C653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9AB896A-4C26-47F8-9A91-A75AC7ED5AEB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  <ds:schemaRef ds:uri="f1c98667-4b13-4d22-96c8-fe62aa645ed5"/>
    <ds:schemaRef ds:uri="cbc709c8-35fa-49e4-a1fd-1372783533c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D60C03F-E40A-425D-B9E8-E7F9CFF544F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E17AE84-4583-48EA-9BA3-7B4ACC0889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c709c8-35fa-49e4-a1fd-1372783533c5"/>
    <ds:schemaRef ds:uri="f1c98667-4b13-4d22-96c8-fe62aa645e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5752</TotalTime>
  <Words>422</Words>
  <Application>Microsoft Office PowerPoint</Application>
  <PresentationFormat>Widescreen</PresentationFormat>
  <Paragraphs>75</Paragraphs>
  <Slides>21</Slides>
  <Notes>13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Gill Sans MT</vt:lpstr>
      <vt:lpstr>Times New Roman</vt:lpstr>
      <vt:lpstr>OSA Template</vt:lpstr>
      <vt:lpstr>Information management foundations  training video</vt:lpstr>
      <vt:lpstr>Good information management practices directly benefit the work you do and help you meet your legal obligations</vt:lpstr>
      <vt:lpstr>PowerPoint Presentation</vt:lpstr>
      <vt:lpstr>PowerPoint Presentation</vt:lpstr>
      <vt:lpstr>Records tell us what, where, and when something was done, why a decision was made, and who was involved</vt:lpstr>
      <vt:lpstr>PowerPoint Presentation</vt:lpstr>
      <vt:lpstr>What are some of the more unusual records you have worked with?</vt:lpstr>
      <vt:lpstr>PowerPoint Presentation</vt:lpstr>
      <vt:lpstr>Did I write, send or use this in the course of my work? </vt:lpstr>
      <vt:lpstr>PowerPoint Presentation</vt:lpstr>
      <vt:lpstr>PowerPoint Presentation</vt:lpstr>
      <vt:lpstr>Keeping records routinely as part of your work</vt:lpstr>
      <vt:lpstr>PowerPoint Presentation</vt:lpstr>
      <vt:lpstr>PowerPoint Presentation</vt:lpstr>
      <vt:lpstr>PowerPoint Presentation</vt:lpstr>
      <vt:lpstr>PowerPoint Presentation</vt:lpstr>
      <vt:lpstr>Keeping organisational history</vt:lpstr>
      <vt:lpstr>PowerPoint Presentation</vt:lpstr>
      <vt:lpstr>Good information management practices directly benefit the work you do and help you meet your legal obligations</vt:lpstr>
      <vt:lpstr>Information management team contacts</vt:lpstr>
      <vt:lpstr> </vt:lpstr>
    </vt:vector>
  </TitlesOfParts>
  <Company>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Lemsing, Andrea</dc:creator>
  <cp:lastModifiedBy>Hughes, Melissa</cp:lastModifiedBy>
  <cp:revision>42</cp:revision>
  <dcterms:created xsi:type="dcterms:W3CDTF">2021-09-24T00:26:31Z</dcterms:created>
  <dcterms:modified xsi:type="dcterms:W3CDTF">2024-06-14T04:19:26Z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0x01010062C9504C50A4C149BC6E4AE910FB6CC70101001EBA91C07C99994D82558C5FD243646D</vt:lpwstr>
  </property>
  <property fmtid="{D5CDD505-2E9C-101B-9397-08002B2CF9AE}" pid="3" name="Business Unit">
    <vt:i4>66</vt:i4>
  </property>
  <property fmtid="{D5CDD505-2E9C-101B-9397-08002B2CF9AE}" pid="4" name="Document Category">
    <vt:lpwstr>70;#Curriculum and learning|9abadc19-2d0a-41d5-a05b-293277843ee0</vt:lpwstr>
  </property>
  <property fmtid="{D5CDD505-2E9C-101B-9397-08002B2CF9AE}" pid="5" name="DoE Document Type">
    <vt:lpwstr>69;#Template|85897c92-c882-4165-879a-2f460318d4ff</vt:lpwstr>
  </property>
  <property fmtid="{D5CDD505-2E9C-101B-9397-08002B2CF9AE}" pid="6" name="_dlc_DocIdItemGuid">
    <vt:lpwstr>d91f74eb-3547-4e38-b577-06b9eb7b205b</vt:lpwstr>
  </property>
  <property fmtid="{D5CDD505-2E9C-101B-9397-08002B2CF9AE}" pid="7" name="Division">
    <vt:i4>67</vt:i4>
  </property>
  <property fmtid="{D5CDD505-2E9C-101B-9397-08002B2CF9AE}" pid="8" name="Document Status">
    <vt:i4>-1</vt:i4>
  </property>
  <property fmtid="{D5CDD505-2E9C-101B-9397-08002B2CF9AE}" pid="9" name="Audience1">
    <vt:i4>64</vt:i4>
  </property>
</Properties>
</file>