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2"/>
  </p:notesMasterIdLst>
  <p:sldIdLst>
    <p:sldId id="256" r:id="rId5"/>
    <p:sldId id="272" r:id="rId6"/>
    <p:sldId id="274" r:id="rId7"/>
    <p:sldId id="279" r:id="rId8"/>
    <p:sldId id="268" r:id="rId9"/>
    <p:sldId id="354" r:id="rId10"/>
    <p:sldId id="352" r:id="rId11"/>
    <p:sldId id="276" r:id="rId12"/>
    <p:sldId id="353" r:id="rId13"/>
    <p:sldId id="359" r:id="rId14"/>
    <p:sldId id="283" r:id="rId15"/>
    <p:sldId id="278" r:id="rId16"/>
    <p:sldId id="342" r:id="rId17"/>
    <p:sldId id="343" r:id="rId18"/>
    <p:sldId id="284" r:id="rId19"/>
    <p:sldId id="362" r:id="rId20"/>
    <p:sldId id="288" r:id="rId21"/>
    <p:sldId id="273" r:id="rId22"/>
    <p:sldId id="290" r:id="rId23"/>
    <p:sldId id="291" r:id="rId24"/>
    <p:sldId id="317" r:id="rId25"/>
    <p:sldId id="318" r:id="rId26"/>
    <p:sldId id="319" r:id="rId27"/>
    <p:sldId id="321" r:id="rId28"/>
    <p:sldId id="323" r:id="rId29"/>
    <p:sldId id="322" r:id="rId30"/>
    <p:sldId id="329" r:id="rId31"/>
    <p:sldId id="330" r:id="rId32"/>
    <p:sldId id="331" r:id="rId33"/>
    <p:sldId id="349" r:id="rId34"/>
    <p:sldId id="346" r:id="rId35"/>
    <p:sldId id="347" r:id="rId36"/>
    <p:sldId id="327" r:id="rId37"/>
    <p:sldId id="337" r:id="rId38"/>
    <p:sldId id="333" r:id="rId39"/>
    <p:sldId id="336" r:id="rId40"/>
    <p:sldId id="348" r:id="rId41"/>
    <p:sldId id="351" r:id="rId42"/>
    <p:sldId id="299" r:id="rId43"/>
    <p:sldId id="312" r:id="rId44"/>
    <p:sldId id="361" r:id="rId45"/>
    <p:sldId id="296" r:id="rId46"/>
    <p:sldId id="292" r:id="rId47"/>
    <p:sldId id="328" r:id="rId48"/>
    <p:sldId id="304" r:id="rId49"/>
    <p:sldId id="301" r:id="rId50"/>
    <p:sldId id="302" r:id="rId51"/>
    <p:sldId id="303" r:id="rId52"/>
    <p:sldId id="295" r:id="rId53"/>
    <p:sldId id="356" r:id="rId54"/>
    <p:sldId id="357" r:id="rId55"/>
    <p:sldId id="306" r:id="rId56"/>
    <p:sldId id="307" r:id="rId57"/>
    <p:sldId id="316" r:id="rId58"/>
    <p:sldId id="338" r:id="rId59"/>
    <p:sldId id="294" r:id="rId60"/>
    <p:sldId id="298" r:id="rId61"/>
    <p:sldId id="309" r:id="rId62"/>
    <p:sldId id="325" r:id="rId63"/>
    <p:sldId id="326" r:id="rId64"/>
    <p:sldId id="313" r:id="rId65"/>
    <p:sldId id="314" r:id="rId66"/>
    <p:sldId id="315" r:id="rId67"/>
    <p:sldId id="261" r:id="rId68"/>
    <p:sldId id="358" r:id="rId69"/>
    <p:sldId id="308" r:id="rId70"/>
    <p:sldId id="305"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4F4E33-DE2A-D953-9902-8682104C77AF}" name="Franklin, Leanne" initials="FL" userId="S::leanne.franklin@education.tas.gov.au::e18fc4cf-e4de-4100-9759-bd4c431c447c" providerId="AD"/>
  <p188:author id="{4C00D671-97F5-99B2-D3BE-3C24B734E55C}" name="Murdoch, Sally" initials="MS" userId="S::sally.murdoch@education.tas.gov.au::a355062a-fac4-4d7e-8e01-5390b027c684" providerId="AD"/>
  <p188:author id="{6C0FFE72-CB86-274A-4E9D-663F6FBF36DE}" name="Ivey, Janet" initials="IJ" userId="S::janet.ivey@libraries.tas.gov.au::46a50182-d9b6-410b-b6c7-ec8328fec722" providerId="AD"/>
  <p188:author id="{FB6E7C83-2C3C-EE10-4151-B2D9D51494F1}" name="Smith, Gemma" initials="GS" userId="S::gemma.smith@libraries.tas.gov.au::35be366a-fbb0-4e19-9252-47a00dd2984e" providerId="AD"/>
  <p188:author id="{13B4778D-5062-AB60-0018-F7E83BC353CB}" name="Hughes, Melissa" initials="HM" userId="S::melissa.hughes@education.tas.gov.au::9ea60e4f-ab8f-4e99-9316-0299eebf9caf" providerId="AD"/>
  <p188:author id="{5E52A0E9-145C-570C-8021-AA231B8E709E}" name="Ivey, Janet" initials="IJ" userId="S::janet.henderson@education.tas.gov.au::46a50182-d9b6-410b-b6c7-ec8328fec7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437E"/>
    <a:srgbClr val="DDD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26BA3E-2654-4E11-9D75-E876FE12E8A5}" v="1" dt="2024-05-26T22:21:18.4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05" autoAdjust="0"/>
  </p:normalViewPr>
  <p:slideViewPr>
    <p:cSldViewPr snapToGrid="0">
      <p:cViewPr varScale="1">
        <p:scale>
          <a:sx n="83" d="100"/>
          <a:sy n="83" d="100"/>
        </p:scale>
        <p:origin x="225" y="51"/>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79" Type="http://schemas.microsoft.com/office/2018/10/relationships/authors" Targe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ghes, Melissa" userId="9ea60e4f-ab8f-4e99-9316-0299eebf9caf" providerId="ADAL" clId="{2526BA3E-2654-4E11-9D75-E876FE12E8A5}"/>
    <pc:docChg chg="modSld">
      <pc:chgData name="Hughes, Melissa" userId="9ea60e4f-ab8f-4e99-9316-0299eebf9caf" providerId="ADAL" clId="{2526BA3E-2654-4E11-9D75-E876FE12E8A5}" dt="2024-05-26T22:23:13.249" v="229" actId="20577"/>
      <pc:docMkLst>
        <pc:docMk/>
      </pc:docMkLst>
      <pc:sldChg chg="modNotesTx">
        <pc:chgData name="Hughes, Melissa" userId="9ea60e4f-ab8f-4e99-9316-0299eebf9caf" providerId="ADAL" clId="{2526BA3E-2654-4E11-9D75-E876FE12E8A5}" dt="2024-05-26T22:22:45.605" v="224" actId="6549"/>
        <pc:sldMkLst>
          <pc:docMk/>
          <pc:sldMk cId="1101242200" sldId="256"/>
        </pc:sldMkLst>
      </pc:sldChg>
      <pc:sldChg chg="modNotesTx">
        <pc:chgData name="Hughes, Melissa" userId="9ea60e4f-ab8f-4e99-9316-0299eebf9caf" providerId="ADAL" clId="{2526BA3E-2654-4E11-9D75-E876FE12E8A5}" dt="2024-05-26T22:22:50.700" v="225" actId="6549"/>
        <pc:sldMkLst>
          <pc:docMk/>
          <pc:sldMk cId="1112088521" sldId="272"/>
        </pc:sldMkLst>
      </pc:sldChg>
      <pc:sldChg chg="modNotesTx">
        <pc:chgData name="Hughes, Melissa" userId="9ea60e4f-ab8f-4e99-9316-0299eebf9caf" providerId="ADAL" clId="{2526BA3E-2654-4E11-9D75-E876FE12E8A5}" dt="2024-05-26T22:22:55.465" v="226" actId="6549"/>
        <pc:sldMkLst>
          <pc:docMk/>
          <pc:sldMk cId="426391957" sldId="274"/>
        </pc:sldMkLst>
      </pc:sldChg>
      <pc:sldChg chg="modNotesTx">
        <pc:chgData name="Hughes, Melissa" userId="9ea60e4f-ab8f-4e99-9316-0299eebf9caf" providerId="ADAL" clId="{2526BA3E-2654-4E11-9D75-E876FE12E8A5}" dt="2024-05-26T22:22:59.438" v="227" actId="20577"/>
        <pc:sldMkLst>
          <pc:docMk/>
          <pc:sldMk cId="1711421331" sldId="279"/>
        </pc:sldMkLst>
      </pc:sldChg>
      <pc:sldChg chg="modSp mod modNotesTx">
        <pc:chgData name="Hughes, Melissa" userId="9ea60e4f-ab8f-4e99-9316-0299eebf9caf" providerId="ADAL" clId="{2526BA3E-2654-4E11-9D75-E876FE12E8A5}" dt="2024-05-26T22:23:13.249" v="229" actId="20577"/>
        <pc:sldMkLst>
          <pc:docMk/>
          <pc:sldMk cId="2428591494" sldId="352"/>
        </pc:sldMkLst>
        <pc:spChg chg="mod">
          <ac:chgData name="Hughes, Melissa" userId="9ea60e4f-ab8f-4e99-9316-0299eebf9caf" providerId="ADAL" clId="{2526BA3E-2654-4E11-9D75-E876FE12E8A5}" dt="2024-05-26T22:23:13.249" v="229" actId="20577"/>
          <ac:spMkLst>
            <pc:docMk/>
            <pc:sldMk cId="2428591494" sldId="352"/>
            <ac:spMk id="3" creationId="{5C1F5678-B0DA-4283-B246-BDFAD1A2B433}"/>
          </ac:spMkLst>
        </pc:spChg>
      </pc:sldChg>
      <pc:sldChg chg="modSp mod modNotesTx">
        <pc:chgData name="Hughes, Melissa" userId="9ea60e4f-ab8f-4e99-9316-0299eebf9caf" providerId="ADAL" clId="{2526BA3E-2654-4E11-9D75-E876FE12E8A5}" dt="2024-05-26T22:22:38.096" v="223" actId="6549"/>
        <pc:sldMkLst>
          <pc:docMk/>
          <pc:sldMk cId="782858085" sldId="354"/>
        </pc:sldMkLst>
        <pc:spChg chg="mod">
          <ac:chgData name="Hughes, Melissa" userId="9ea60e4f-ab8f-4e99-9316-0299eebf9caf" providerId="ADAL" clId="{2526BA3E-2654-4E11-9D75-E876FE12E8A5}" dt="2024-05-26T22:22:28.237" v="222" actId="20577"/>
          <ac:spMkLst>
            <pc:docMk/>
            <pc:sldMk cId="782858085" sldId="354"/>
            <ac:spMk id="2" creationId="{EC7B1ED3-2ACE-412B-8767-05BB32197FCD}"/>
          </ac:spMkLst>
        </pc:spChg>
      </pc:sldChg>
    </pc:docChg>
  </pc:docChgLst>
  <pc:docChgLst>
    <pc:chgData name="Hughes, Melissa" userId="9ea60e4f-ab8f-4e99-9316-0299eebf9caf" providerId="ADAL" clId="{DEFDE7A7-60E3-40FF-AF69-0B88F80C8972}"/>
    <pc:docChg chg="addSld delSld modSld sldOrd">
      <pc:chgData name="Hughes, Melissa" userId="9ea60e4f-ab8f-4e99-9316-0299eebf9caf" providerId="ADAL" clId="{DEFDE7A7-60E3-40FF-AF69-0B88F80C8972}" dt="2024-04-02T20:57:00.469" v="9"/>
      <pc:docMkLst>
        <pc:docMk/>
      </pc:docMkLst>
      <pc:sldChg chg="addSp modSp">
        <pc:chgData name="Hughes, Melissa" userId="9ea60e4f-ab8f-4e99-9316-0299eebf9caf" providerId="ADAL" clId="{DEFDE7A7-60E3-40FF-AF69-0B88F80C8972}" dt="2024-04-02T20:57:00.469" v="9"/>
        <pc:sldMkLst>
          <pc:docMk/>
          <pc:sldMk cId="1101242200" sldId="256"/>
        </pc:sldMkLst>
        <pc:picChg chg="add mod">
          <ac:chgData name="Hughes, Melissa" userId="9ea60e4f-ab8f-4e99-9316-0299eebf9caf" providerId="ADAL" clId="{DEFDE7A7-60E3-40FF-AF69-0B88F80C8972}" dt="2024-04-02T20:57:00.469" v="9"/>
          <ac:picMkLst>
            <pc:docMk/>
            <pc:sldMk cId="1101242200" sldId="256"/>
            <ac:picMk id="9" creationId="{4AE0B4E9-2EE1-CB7A-0212-9F7ECF32E602}"/>
          </ac:picMkLst>
        </pc:picChg>
      </pc:sldChg>
      <pc:sldChg chg="add">
        <pc:chgData name="Hughes, Melissa" userId="9ea60e4f-ab8f-4e99-9316-0299eebf9caf" providerId="ADAL" clId="{DEFDE7A7-60E3-40FF-AF69-0B88F80C8972}" dt="2024-03-28T02:21:45.850" v="3"/>
        <pc:sldMkLst>
          <pc:docMk/>
          <pc:sldMk cId="1212167428" sldId="284"/>
        </pc:sldMkLst>
      </pc:sldChg>
      <pc:sldChg chg="del ord">
        <pc:chgData name="Hughes, Melissa" userId="9ea60e4f-ab8f-4e99-9316-0299eebf9caf" providerId="ADAL" clId="{DEFDE7A7-60E3-40FF-AF69-0B88F80C8972}" dt="2024-03-28T01:57:51.232" v="2" actId="2696"/>
        <pc:sldMkLst>
          <pc:docMk/>
          <pc:sldMk cId="2853750635" sldId="284"/>
        </pc:sldMkLst>
      </pc:sldChg>
      <pc:sldChg chg="add">
        <pc:chgData name="Hughes, Melissa" userId="9ea60e4f-ab8f-4e99-9316-0299eebf9caf" providerId="ADAL" clId="{DEFDE7A7-60E3-40FF-AF69-0B88F80C8972}" dt="2024-03-28T02:23:36.799" v="5"/>
        <pc:sldMkLst>
          <pc:docMk/>
          <pc:sldMk cId="2262247480" sldId="338"/>
        </pc:sldMkLst>
      </pc:sldChg>
      <pc:sldChg chg="del">
        <pc:chgData name="Hughes, Melissa" userId="9ea60e4f-ab8f-4e99-9316-0299eebf9caf" providerId="ADAL" clId="{DEFDE7A7-60E3-40FF-AF69-0B88F80C8972}" dt="2024-03-28T02:22:08.946" v="4" actId="2696"/>
        <pc:sldMkLst>
          <pc:docMk/>
          <pc:sldMk cId="3795587254" sldId="338"/>
        </pc:sldMkLst>
      </pc:sldChg>
      <pc:sldChg chg="del">
        <pc:chgData name="Hughes, Melissa" userId="9ea60e4f-ab8f-4e99-9316-0299eebf9caf" providerId="ADAL" clId="{DEFDE7A7-60E3-40FF-AF69-0B88F80C8972}" dt="2024-03-28T02:23:49.846" v="6" actId="2696"/>
        <pc:sldMkLst>
          <pc:docMk/>
          <pc:sldMk cId="361385863" sldId="346"/>
        </pc:sldMkLst>
      </pc:sldChg>
      <pc:sldChg chg="add">
        <pc:chgData name="Hughes, Melissa" userId="9ea60e4f-ab8f-4e99-9316-0299eebf9caf" providerId="ADAL" clId="{DEFDE7A7-60E3-40FF-AF69-0B88F80C8972}" dt="2024-03-28T02:25:00.674" v="7"/>
        <pc:sldMkLst>
          <pc:docMk/>
          <pc:sldMk cId="2711369682" sldId="346"/>
        </pc:sldMkLst>
      </pc:sldChg>
      <pc:sldChg chg="del">
        <pc:chgData name="Hughes, Melissa" userId="9ea60e4f-ab8f-4e99-9316-0299eebf9caf" providerId="ADAL" clId="{DEFDE7A7-60E3-40FF-AF69-0B88F80C8972}" dt="2024-03-28T02:23:49.846" v="6" actId="2696"/>
        <pc:sldMkLst>
          <pc:docMk/>
          <pc:sldMk cId="2115772589" sldId="347"/>
        </pc:sldMkLst>
      </pc:sldChg>
      <pc:sldChg chg="add">
        <pc:chgData name="Hughes, Melissa" userId="9ea60e4f-ab8f-4e99-9316-0299eebf9caf" providerId="ADAL" clId="{DEFDE7A7-60E3-40FF-AF69-0B88F80C8972}" dt="2024-03-28T02:25:00.674" v="7"/>
        <pc:sldMkLst>
          <pc:docMk/>
          <pc:sldMk cId="2274020643" sldId="347"/>
        </pc:sldMkLst>
      </pc:sldChg>
      <pc:sldChg chg="add">
        <pc:chgData name="Hughes, Melissa" userId="9ea60e4f-ab8f-4e99-9316-0299eebf9caf" providerId="ADAL" clId="{DEFDE7A7-60E3-40FF-AF69-0B88F80C8972}" dt="2024-03-28T02:25:00.674" v="7"/>
        <pc:sldMkLst>
          <pc:docMk/>
          <pc:sldMk cId="768858691" sldId="349"/>
        </pc:sldMkLst>
      </pc:sldChg>
      <pc:sldChg chg="del">
        <pc:chgData name="Hughes, Melissa" userId="9ea60e4f-ab8f-4e99-9316-0299eebf9caf" providerId="ADAL" clId="{DEFDE7A7-60E3-40FF-AF69-0B88F80C8972}" dt="2024-03-28T02:23:49.846" v="6" actId="2696"/>
        <pc:sldMkLst>
          <pc:docMk/>
          <pc:sldMk cId="2034365254" sldId="349"/>
        </pc:sldMkLst>
      </pc:sldChg>
      <pc:sldChg chg="del">
        <pc:chgData name="Hughes, Melissa" userId="9ea60e4f-ab8f-4e99-9316-0299eebf9caf" providerId="ADAL" clId="{DEFDE7A7-60E3-40FF-AF69-0B88F80C8972}" dt="2024-03-28T02:26:47.956" v="8" actId="2696"/>
        <pc:sldMkLst>
          <pc:docMk/>
          <pc:sldMk cId="3573570124" sldId="3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F6994-8D8C-4045-A9BF-7E33EB25F494}" type="datetimeFigureOut">
              <a:rPr lang="en-AU" smtClean="0"/>
              <a:t>27/05/2024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91DC0-10EC-480C-845A-C4089B2603E6}" type="slidenum">
              <a:rPr lang="en-AU" smtClean="0"/>
              <a:t>‹#›</a:t>
            </a:fld>
            <a:endParaRPr lang="en-AU"/>
          </a:p>
        </p:txBody>
      </p:sp>
    </p:spTree>
    <p:extLst>
      <p:ext uri="{BB962C8B-B14F-4D97-AF65-F5344CB8AC3E}">
        <p14:creationId xmlns:p14="http://schemas.microsoft.com/office/powerpoint/2010/main" val="1712736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3391DC0-10EC-480C-845A-C4089B2603E6}" type="slidenum">
              <a:rPr lang="en-AU" smtClean="0"/>
              <a:t>1</a:t>
            </a:fld>
            <a:endParaRPr lang="en-AU"/>
          </a:p>
        </p:txBody>
      </p:sp>
    </p:spTree>
    <p:extLst>
      <p:ext uri="{BB962C8B-B14F-4D97-AF65-F5344CB8AC3E}">
        <p14:creationId xmlns:p14="http://schemas.microsoft.com/office/powerpoint/2010/main" val="266245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Here’s what our Act says… but this may be easier</a:t>
            </a:r>
          </a:p>
          <a:p>
            <a:endParaRPr lang="en-AU"/>
          </a:p>
          <a:p>
            <a:r>
              <a:rPr lang="en-AU"/>
              <a:t>The Act </a:t>
            </a:r>
            <a:r>
              <a:rPr lang="en-AU" sz="1800">
                <a:effectLst/>
                <a:latin typeface="Segoe UI" panose="020B0502040204020203" pitchFamily="34" charset="0"/>
                <a:ea typeface="Calibri" panose="020F0502020204030204" pitchFamily="34" charset="0"/>
                <a:cs typeface="Segoe UI" panose="020B0502040204020203" pitchFamily="34" charset="0"/>
              </a:rPr>
              <a:t>gives the State Archivist the power to issue policies etc., which he does in the form of Disposal Schedules, and policies and standards in our Information Management Framework</a:t>
            </a:r>
            <a:endParaRPr lang="en-AU"/>
          </a:p>
        </p:txBody>
      </p:sp>
      <p:sp>
        <p:nvSpPr>
          <p:cNvPr id="4" name="Slide Number Placeholder 3"/>
          <p:cNvSpPr>
            <a:spLocks noGrp="1"/>
          </p:cNvSpPr>
          <p:nvPr>
            <p:ph type="sldNum" sz="quarter" idx="5"/>
          </p:nvPr>
        </p:nvSpPr>
        <p:spPr/>
        <p:txBody>
          <a:bodyPr/>
          <a:lstStyle/>
          <a:p>
            <a:fld id="{33391DC0-10EC-480C-845A-C4089B2603E6}" type="slidenum">
              <a:rPr lang="en-AU" smtClean="0"/>
              <a:t>10</a:t>
            </a:fld>
            <a:endParaRPr lang="en-AU"/>
          </a:p>
        </p:txBody>
      </p:sp>
    </p:spTree>
    <p:extLst>
      <p:ext uri="{BB962C8B-B14F-4D97-AF65-F5344CB8AC3E}">
        <p14:creationId xmlns:p14="http://schemas.microsoft.com/office/powerpoint/2010/main" val="2819719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AU" sz="1200" b="0" i="0" dirty="0">
                <a:solidFill>
                  <a:srgbClr val="000000"/>
                </a:solidFill>
                <a:effectLst/>
                <a:latin typeface="Arial" panose="020B0604020202020204" pitchFamily="34" charset="0"/>
                <a:cs typeface="Arial" panose="020B0604020202020204" pitchFamily="34" charset="0"/>
              </a:rPr>
              <a:t>We do have some old planning scheme maps (these are slowly being digitised) </a:t>
            </a:r>
          </a:p>
          <a:p>
            <a:pPr marL="0" marR="0" lvl="0" indent="0" algn="l" defTabSz="914400" rtl="0" eaLnBrk="1" fontAlgn="base" latinLnBrk="0" hangingPunct="1">
              <a:lnSpc>
                <a:spcPct val="100000"/>
              </a:lnSpc>
              <a:spcBef>
                <a:spcPts val="0"/>
              </a:spcBef>
              <a:spcAft>
                <a:spcPts val="0"/>
              </a:spcAft>
              <a:buClrTx/>
              <a:buSzTx/>
              <a:buFontTx/>
              <a:buNone/>
              <a:tabLst/>
              <a:defRPr/>
            </a:pPr>
            <a:r>
              <a:rPr lang="en-AU" sz="1200" b="0" i="0" dirty="0">
                <a:solidFill>
                  <a:srgbClr val="000000"/>
                </a:solidFill>
                <a:effectLst/>
                <a:latin typeface="Arial" panose="020B0604020202020204" pitchFamily="34" charset="0"/>
                <a:cs typeface="Arial" panose="020B0604020202020204" pitchFamily="34" charset="0"/>
              </a:rPr>
              <a:t>We also have a lot of photos from inspections.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AU" sz="4400" b="0" i="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AU" sz="4400" b="0" i="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AU" sz="4400" b="0" i="0" dirty="0">
                <a:solidFill>
                  <a:srgbClr val="000000"/>
                </a:solidFill>
                <a:effectLst/>
                <a:latin typeface="Arial" panose="020B0604020202020204" pitchFamily="34" charset="0"/>
                <a:cs typeface="Arial" panose="020B0604020202020204" pitchFamily="34" charset="0"/>
              </a:rPr>
              <a:t>Is there anything in this list that surprises you or that you didn’t know was a record?</a:t>
            </a:r>
          </a:p>
          <a:p>
            <a:pPr algn="l" rtl="0" fontAlgn="base"/>
            <a:endParaRPr lang="en-AU" sz="3200" b="0" i="0"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3391DC0-10EC-480C-845A-C4089B2603E6}" type="slidenum">
              <a:rPr lang="en-AU" smtClean="0"/>
              <a:t>11</a:t>
            </a:fld>
            <a:endParaRPr lang="en-AU"/>
          </a:p>
        </p:txBody>
      </p:sp>
    </p:spTree>
    <p:extLst>
      <p:ext uri="{BB962C8B-B14F-4D97-AF65-F5344CB8AC3E}">
        <p14:creationId xmlns:p14="http://schemas.microsoft.com/office/powerpoint/2010/main" val="1300498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sz="1200" b="0" i="0" dirty="0">
                <a:solidFill>
                  <a:srgbClr val="000000"/>
                </a:solidFill>
                <a:effectLst/>
                <a:latin typeface="Arial" panose="020B0604020202020204" pitchFamily="34" charset="0"/>
                <a:cs typeface="Arial" panose="020B0604020202020204" pitchFamily="34" charset="0"/>
              </a:rPr>
              <a:t>The application for a grant is a record (might be via an online form) as is the email</a:t>
            </a:r>
          </a:p>
          <a:p>
            <a:pPr algn="l" rtl="0" fontAlgn="base"/>
            <a:endParaRPr lang="en-AU" sz="1200" b="0" i="0" dirty="0">
              <a:solidFill>
                <a:srgbClr val="000000"/>
              </a:solidFill>
              <a:effectLst/>
              <a:latin typeface="Arial" panose="020B0604020202020204" pitchFamily="34" charset="0"/>
              <a:cs typeface="Arial" panose="020B0604020202020204" pitchFamily="34" charset="0"/>
            </a:endParaRPr>
          </a:p>
          <a:p>
            <a:pPr algn="l" rtl="0" fontAlgn="base"/>
            <a:r>
              <a:rPr lang="en-AU" sz="1200" b="0" i="0" dirty="0">
                <a:solidFill>
                  <a:srgbClr val="000000"/>
                </a:solidFill>
                <a:effectLst/>
                <a:latin typeface="Arial" panose="020B0604020202020204" pitchFamily="34" charset="0"/>
                <a:cs typeface="Arial" panose="020B0604020202020204" pitchFamily="34" charset="0"/>
              </a:rPr>
              <a:t>Same topic - grant</a:t>
            </a:r>
          </a:p>
          <a:p>
            <a:pPr algn="l" rtl="0" fontAlgn="base"/>
            <a:r>
              <a:rPr lang="en-AU" sz="1200" b="0" i="0" dirty="0">
                <a:solidFill>
                  <a:srgbClr val="000000"/>
                </a:solidFill>
                <a:effectLst/>
                <a:latin typeface="Arial" panose="020B0604020202020204" pitchFamily="34" charset="0"/>
                <a:cs typeface="Arial" panose="020B0604020202020204" pitchFamily="34" charset="0"/>
              </a:rPr>
              <a:t>Same format - email</a:t>
            </a:r>
          </a:p>
          <a:p>
            <a:pPr algn="l" rtl="0" fontAlgn="base"/>
            <a:r>
              <a:rPr lang="en-AU" sz="1200" b="0" i="0" dirty="0">
                <a:solidFill>
                  <a:srgbClr val="000000"/>
                </a:solidFill>
                <a:effectLst/>
                <a:latin typeface="Arial" panose="020B0604020202020204" pitchFamily="34" charset="0"/>
                <a:cs typeface="Arial" panose="020B0604020202020204" pitchFamily="34" charset="0"/>
              </a:rPr>
              <a:t>Different context </a:t>
            </a:r>
          </a:p>
        </p:txBody>
      </p:sp>
      <p:sp>
        <p:nvSpPr>
          <p:cNvPr id="4" name="Slide Number Placeholder 3"/>
          <p:cNvSpPr>
            <a:spLocks noGrp="1"/>
          </p:cNvSpPr>
          <p:nvPr>
            <p:ph type="sldNum" sz="quarter" idx="5"/>
          </p:nvPr>
        </p:nvSpPr>
        <p:spPr/>
        <p:txBody>
          <a:bodyPr/>
          <a:lstStyle/>
          <a:p>
            <a:fld id="{33391DC0-10EC-480C-845A-C4089B2603E6}" type="slidenum">
              <a:rPr lang="en-AU" smtClean="0"/>
              <a:t>12</a:t>
            </a:fld>
            <a:endParaRPr lang="en-AU"/>
          </a:p>
        </p:txBody>
      </p:sp>
    </p:spTree>
    <p:extLst>
      <p:ext uri="{BB962C8B-B14F-4D97-AF65-F5344CB8AC3E}">
        <p14:creationId xmlns:p14="http://schemas.microsoft.com/office/powerpoint/2010/main" val="302741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b="0" i="0">
                <a:solidFill>
                  <a:srgbClr val="000000"/>
                </a:solidFill>
                <a:effectLst/>
                <a:latin typeface="Arial" panose="020B0604020202020204" pitchFamily="34" charset="0"/>
                <a:cs typeface="Arial" panose="020B0604020202020204" pitchFamily="34" charset="0"/>
              </a:rPr>
              <a:t>Let’s talk more about what isn’t a record in the Huon Valley Council</a:t>
            </a:r>
            <a:endParaRPr lang="en-AU" sz="1200" b="0" i="0">
              <a:solidFill>
                <a:srgbClr val="000000"/>
              </a:solidFill>
              <a:effectLst/>
              <a:latin typeface="Arial" panose="020B0604020202020204" pitchFamily="34" charset="0"/>
              <a:cs typeface="Arial" panose="020B0604020202020204" pitchFamily="34" charset="0"/>
            </a:endParaRPr>
          </a:p>
          <a:p>
            <a:pPr algn="l" rtl="0" fontAlgn="base"/>
            <a:endParaRPr lang="en-AU" sz="3200" b="0" i="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3391DC0-10EC-480C-845A-C4089B2603E6}" type="slidenum">
              <a:rPr lang="en-AU" smtClean="0"/>
              <a:t>13</a:t>
            </a:fld>
            <a:endParaRPr lang="en-AU"/>
          </a:p>
        </p:txBody>
      </p:sp>
    </p:spTree>
    <p:extLst>
      <p:ext uri="{BB962C8B-B14F-4D97-AF65-F5344CB8AC3E}">
        <p14:creationId xmlns:p14="http://schemas.microsoft.com/office/powerpoint/2010/main" val="2961966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sz="1200" b="0" i="0" dirty="0">
                <a:solidFill>
                  <a:srgbClr val="000000"/>
                </a:solidFill>
                <a:effectLst/>
                <a:latin typeface="Arial" panose="020B0604020202020204" pitchFamily="34" charset="0"/>
                <a:cs typeface="Arial" panose="020B0604020202020204" pitchFamily="34" charset="0"/>
              </a:rPr>
              <a:t>HVC have lots of emails that are State records:</a:t>
            </a:r>
          </a:p>
          <a:p>
            <a:pPr marL="457200" indent="-457200" algn="l" rtl="0" fontAlgn="base">
              <a:buFont typeface="Arial" panose="020B0604020202020204" pitchFamily="34" charset="0"/>
              <a:buChar char="•"/>
            </a:pPr>
            <a:r>
              <a:rPr lang="en-AU" sz="1200" b="0" i="0" dirty="0">
                <a:solidFill>
                  <a:srgbClr val="000000"/>
                </a:solidFill>
                <a:effectLst/>
                <a:latin typeface="Arial" panose="020B0604020202020204" pitchFamily="34" charset="0"/>
                <a:cs typeface="Arial" panose="020B0604020202020204" pitchFamily="34" charset="0"/>
              </a:rPr>
              <a:t>Planning submissions</a:t>
            </a:r>
          </a:p>
          <a:p>
            <a:pPr marL="457200" indent="-457200" algn="l" rtl="0" fontAlgn="base">
              <a:buFont typeface="Arial" panose="020B0604020202020204" pitchFamily="34" charset="0"/>
              <a:buChar char="•"/>
            </a:pPr>
            <a:r>
              <a:rPr lang="en-AU" sz="1200" b="0" i="0" dirty="0">
                <a:solidFill>
                  <a:srgbClr val="000000"/>
                </a:solidFill>
                <a:effectLst/>
                <a:latin typeface="Arial" panose="020B0604020202020204" pitchFamily="34" charset="0"/>
                <a:cs typeface="Arial" panose="020B0604020202020204" pitchFamily="34" charset="0"/>
              </a:rPr>
              <a:t>All notices – such as rates, dog licences, etc</a:t>
            </a:r>
          </a:p>
          <a:p>
            <a:pPr marL="457200" indent="-457200" algn="l" rtl="0" fontAlgn="base">
              <a:buFont typeface="Arial" panose="020B0604020202020204" pitchFamily="34" charset="0"/>
              <a:buChar char="•"/>
            </a:pPr>
            <a:r>
              <a:rPr lang="en-AU" sz="1200" b="0" i="0" dirty="0">
                <a:solidFill>
                  <a:srgbClr val="000000"/>
                </a:solidFill>
                <a:effectLst/>
                <a:latin typeface="Arial" panose="020B0604020202020204" pitchFamily="34" charset="0"/>
                <a:cs typeface="Arial" panose="020B0604020202020204" pitchFamily="34" charset="0"/>
              </a:rPr>
              <a:t>Meeting minutes and agendas</a:t>
            </a:r>
          </a:p>
          <a:p>
            <a:pPr marL="457200" indent="-457200" algn="l" rtl="0" fontAlgn="base">
              <a:buFont typeface="Arial" panose="020B0604020202020204" pitchFamily="34" charset="0"/>
              <a:buChar char="•"/>
            </a:pPr>
            <a:endParaRPr lang="en-AU" sz="1200" b="0" i="0" dirty="0">
              <a:solidFill>
                <a:srgbClr val="000000"/>
              </a:solidFill>
              <a:effectLst/>
              <a:latin typeface="Arial" panose="020B0604020202020204" pitchFamily="34" charset="0"/>
              <a:cs typeface="Arial" panose="020B0604020202020204" pitchFamily="34" charset="0"/>
            </a:endParaRPr>
          </a:p>
          <a:p>
            <a:pPr marL="0" indent="0" algn="l" rtl="0" fontAlgn="base">
              <a:buFont typeface="Arial" panose="020B0604020202020204" pitchFamily="34" charset="0"/>
              <a:buNone/>
            </a:pPr>
            <a:r>
              <a:rPr lang="en-AU" sz="1200" b="0" i="0" dirty="0">
                <a:solidFill>
                  <a:srgbClr val="000000"/>
                </a:solidFill>
                <a:effectLst/>
                <a:latin typeface="Arial" panose="020B0604020202020204" pitchFamily="34" charset="0"/>
                <a:cs typeface="Arial" panose="020B0604020202020204" pitchFamily="34" charset="0"/>
              </a:rPr>
              <a:t>Let’s check ‘what is a state record’ against what we learned is a record</a:t>
            </a:r>
          </a:p>
          <a:p>
            <a:pPr algn="l" rtl="0" fontAlgn="base"/>
            <a:endParaRPr lang="en-AU" sz="3200" b="0" i="0"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3391DC0-10EC-480C-845A-C4089B2603E6}" type="slidenum">
              <a:rPr lang="en-AU" smtClean="0"/>
              <a:t>14</a:t>
            </a:fld>
            <a:endParaRPr lang="en-AU"/>
          </a:p>
        </p:txBody>
      </p:sp>
    </p:spTree>
    <p:extLst>
      <p:ext uri="{BB962C8B-B14F-4D97-AF65-F5344CB8AC3E}">
        <p14:creationId xmlns:p14="http://schemas.microsoft.com/office/powerpoint/2010/main" val="598783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b="0">
                <a:solidFill>
                  <a:srgbClr val="000000"/>
                </a:solidFill>
                <a:latin typeface="Arial" panose="020B0604020202020204" pitchFamily="34" charset="0"/>
                <a:cs typeface="Arial" panose="020B0604020202020204" pitchFamily="34" charset="0"/>
              </a:rPr>
              <a:t>Let’s have a go at figuring out the value and risk of some records</a:t>
            </a:r>
          </a:p>
          <a:p>
            <a:pPr algn="l" rtl="0" fontAlgn="base"/>
            <a:endParaRPr lang="en-AU" b="0">
              <a:solidFill>
                <a:srgbClr val="000000"/>
              </a:solidFill>
              <a:latin typeface="Arial" panose="020B0604020202020204" pitchFamily="34" charset="0"/>
              <a:cs typeface="Arial" panose="020B0604020202020204" pitchFamily="34" charset="0"/>
            </a:endParaRPr>
          </a:p>
          <a:p>
            <a:r>
              <a:rPr lang="en-AU" sz="1800">
                <a:effectLst/>
                <a:latin typeface="Segoe UI" panose="020B0502040204020203" pitchFamily="34" charset="0"/>
              </a:rPr>
              <a:t>High risk and high value - highly confidential or classified records, records likely to be needed for legal purposes, commercially sensitive information, personal or sensitive information.</a:t>
            </a:r>
            <a:endParaRPr lang="en-AU" sz="1800">
              <a:effectLst/>
              <a:latin typeface="Arial" panose="020B0604020202020204" pitchFamily="34" charset="0"/>
            </a:endParaRPr>
          </a:p>
          <a:p>
            <a:pPr algn="l" rtl="0" fontAlgn="base"/>
            <a:endParaRPr lang="en-AU" sz="1200" b="0" i="0">
              <a:solidFill>
                <a:srgbClr val="000000"/>
              </a:solidFill>
              <a:effectLst/>
              <a:latin typeface="Arial" panose="020B0604020202020204" pitchFamily="34" charset="0"/>
              <a:cs typeface="Arial" panose="020B0604020202020204" pitchFamily="34" charset="0"/>
            </a:endParaRPr>
          </a:p>
          <a:p>
            <a:pPr algn="l" rtl="0" fontAlgn="base"/>
            <a:r>
              <a:rPr lang="en-AU" sz="1200" b="0" i="0">
                <a:solidFill>
                  <a:srgbClr val="000000"/>
                </a:solidFill>
                <a:effectLst/>
                <a:latin typeface="Arial" panose="020B0604020202020204" pitchFamily="34" charset="0"/>
                <a:cs typeface="Arial" panose="020B0604020202020204" pitchFamily="34" charset="0"/>
              </a:rPr>
              <a:t>Dog infringements, Rates overdue notices, Abatement notices.</a:t>
            </a:r>
          </a:p>
          <a:p>
            <a:pPr algn="l" rtl="0" fontAlgn="base"/>
            <a:r>
              <a:rPr lang="en-AU" sz="1200" b="0" i="0">
                <a:solidFill>
                  <a:srgbClr val="000000"/>
                </a:solidFill>
                <a:effectLst/>
                <a:latin typeface="Arial" panose="020B0604020202020204" pitchFamily="34" charset="0"/>
                <a:cs typeface="Arial" panose="020B0604020202020204" pitchFamily="34" charset="0"/>
              </a:rPr>
              <a:t>Building Applications/Approvals</a:t>
            </a:r>
          </a:p>
          <a:p>
            <a:pPr algn="l" rtl="0" fontAlgn="base"/>
            <a:endParaRPr lang="en-AU" sz="2000" b="0" i="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33391DC0-10EC-480C-845A-C4089B2603E6}" type="slidenum">
              <a:rPr lang="en-AU" smtClean="0"/>
              <a:t>15</a:t>
            </a:fld>
            <a:endParaRPr lang="en-AU"/>
          </a:p>
        </p:txBody>
      </p:sp>
    </p:spTree>
    <p:extLst>
      <p:ext uri="{BB962C8B-B14F-4D97-AF65-F5344CB8AC3E}">
        <p14:creationId xmlns:p14="http://schemas.microsoft.com/office/powerpoint/2010/main" val="1056830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Here’s what our Act says… but this may be easier</a:t>
            </a:r>
          </a:p>
          <a:p>
            <a:endParaRPr lang="en-AU"/>
          </a:p>
          <a:p>
            <a:r>
              <a:rPr lang="en-AU"/>
              <a:t>The Act </a:t>
            </a:r>
            <a:r>
              <a:rPr lang="en-AU" sz="1800">
                <a:effectLst/>
                <a:latin typeface="Segoe UI" panose="020B0502040204020203" pitchFamily="34" charset="0"/>
                <a:ea typeface="Calibri" panose="020F0502020204030204" pitchFamily="34" charset="0"/>
                <a:cs typeface="Segoe UI" panose="020B0502040204020203" pitchFamily="34" charset="0"/>
              </a:rPr>
              <a:t>gives the State Archivist the power to issue policies etc., which he does in the form of Disposal Schedules, and policies and standards in our Information Management Framework</a:t>
            </a:r>
            <a:endParaRPr lang="en-AU"/>
          </a:p>
        </p:txBody>
      </p:sp>
      <p:sp>
        <p:nvSpPr>
          <p:cNvPr id="4" name="Slide Number Placeholder 3"/>
          <p:cNvSpPr>
            <a:spLocks noGrp="1"/>
          </p:cNvSpPr>
          <p:nvPr>
            <p:ph type="sldNum" sz="quarter" idx="5"/>
          </p:nvPr>
        </p:nvSpPr>
        <p:spPr/>
        <p:txBody>
          <a:bodyPr/>
          <a:lstStyle/>
          <a:p>
            <a:fld id="{33391DC0-10EC-480C-845A-C4089B2603E6}" type="slidenum">
              <a:rPr lang="en-AU" smtClean="0"/>
              <a:t>16</a:t>
            </a:fld>
            <a:endParaRPr lang="en-AU"/>
          </a:p>
        </p:txBody>
      </p:sp>
    </p:spTree>
    <p:extLst>
      <p:ext uri="{BB962C8B-B14F-4D97-AF65-F5344CB8AC3E}">
        <p14:creationId xmlns:p14="http://schemas.microsoft.com/office/powerpoint/2010/main" val="1481010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3391DC0-10EC-480C-845A-C4089B2603E6}" type="slidenum">
              <a:rPr lang="en-AU" smtClean="0"/>
              <a:t>17</a:t>
            </a:fld>
            <a:endParaRPr lang="en-AU"/>
          </a:p>
        </p:txBody>
      </p:sp>
    </p:spTree>
    <p:extLst>
      <p:ext uri="{BB962C8B-B14F-4D97-AF65-F5344CB8AC3E}">
        <p14:creationId xmlns:p14="http://schemas.microsoft.com/office/powerpoint/2010/main" val="3957421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3391DC0-10EC-480C-845A-C4089B2603E6}" type="slidenum">
              <a:rPr lang="en-AU" smtClean="0"/>
              <a:t>18</a:t>
            </a:fld>
            <a:endParaRPr lang="en-AU"/>
          </a:p>
        </p:txBody>
      </p:sp>
    </p:spTree>
    <p:extLst>
      <p:ext uri="{BB962C8B-B14F-4D97-AF65-F5344CB8AC3E}">
        <p14:creationId xmlns:p14="http://schemas.microsoft.com/office/powerpoint/2010/main" val="2304411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sz="1200" b="0" i="0">
                <a:solidFill>
                  <a:srgbClr val="000000"/>
                </a:solidFill>
                <a:effectLst/>
                <a:latin typeface="Arial" panose="020B0604020202020204" pitchFamily="34" charset="0"/>
                <a:cs typeface="Arial" panose="020B0604020202020204" pitchFamily="34" charset="0"/>
              </a:rPr>
              <a:t>We’re going to look at a couple of cases using our common sense to talk about them. </a:t>
            </a:r>
          </a:p>
          <a:p>
            <a:pPr algn="l" rtl="0" fontAlgn="base"/>
            <a:r>
              <a:rPr lang="en-AU" sz="1200" b="0" i="0">
                <a:solidFill>
                  <a:srgbClr val="000000"/>
                </a:solidFill>
                <a:effectLst/>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33391DC0-10EC-480C-845A-C4089B2603E6}" type="slidenum">
              <a:rPr lang="en-AU" smtClean="0"/>
              <a:t>19</a:t>
            </a:fld>
            <a:endParaRPr lang="en-AU"/>
          </a:p>
        </p:txBody>
      </p:sp>
    </p:spTree>
    <p:extLst>
      <p:ext uri="{BB962C8B-B14F-4D97-AF65-F5344CB8AC3E}">
        <p14:creationId xmlns:p14="http://schemas.microsoft.com/office/powerpoint/2010/main" val="2468619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3391DC0-10EC-480C-845A-C4089B2603E6}" type="slidenum">
              <a:rPr lang="en-AU" smtClean="0"/>
              <a:t>2</a:t>
            </a:fld>
            <a:endParaRPr lang="en-AU"/>
          </a:p>
        </p:txBody>
      </p:sp>
    </p:spTree>
    <p:extLst>
      <p:ext uri="{BB962C8B-B14F-4D97-AF65-F5344CB8AC3E}">
        <p14:creationId xmlns:p14="http://schemas.microsoft.com/office/powerpoint/2010/main" val="1745197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3391DC0-10EC-480C-845A-C4089B2603E6}" type="slidenum">
              <a:rPr lang="en-AU" smtClean="0"/>
              <a:t>20</a:t>
            </a:fld>
            <a:endParaRPr lang="en-AU"/>
          </a:p>
        </p:txBody>
      </p:sp>
    </p:spTree>
    <p:extLst>
      <p:ext uri="{BB962C8B-B14F-4D97-AF65-F5344CB8AC3E}">
        <p14:creationId xmlns:p14="http://schemas.microsoft.com/office/powerpoint/2010/main" val="723759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Now, while this scenario is a bit over the top let’s look at it and suspend our disbelief</a:t>
            </a:r>
          </a:p>
          <a:p>
            <a:endParaRPr lang="en-AU"/>
          </a:p>
          <a:p>
            <a:r>
              <a:rPr lang="en-AU"/>
              <a:t>Simplified workflow</a:t>
            </a:r>
          </a:p>
        </p:txBody>
      </p:sp>
      <p:sp>
        <p:nvSpPr>
          <p:cNvPr id="4" name="Slide Number Placeholder 3"/>
          <p:cNvSpPr>
            <a:spLocks noGrp="1"/>
          </p:cNvSpPr>
          <p:nvPr>
            <p:ph type="sldNum" sz="quarter" idx="5"/>
          </p:nvPr>
        </p:nvSpPr>
        <p:spPr/>
        <p:txBody>
          <a:bodyPr/>
          <a:lstStyle/>
          <a:p>
            <a:fld id="{33391DC0-10EC-480C-845A-C4089B2603E6}" type="slidenum">
              <a:rPr lang="en-AU" smtClean="0"/>
              <a:t>21</a:t>
            </a:fld>
            <a:endParaRPr lang="en-AU"/>
          </a:p>
        </p:txBody>
      </p:sp>
    </p:spTree>
    <p:extLst>
      <p:ext uri="{BB962C8B-B14F-4D97-AF65-F5344CB8AC3E}">
        <p14:creationId xmlns:p14="http://schemas.microsoft.com/office/powerpoint/2010/main" val="2639050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AU" sz="1200" b="0" i="0">
                <a:solidFill>
                  <a:srgbClr val="000000"/>
                </a:solidFill>
                <a:effectLst/>
                <a:latin typeface="Arial" panose="020B0604020202020204" pitchFamily="34" charset="0"/>
                <a:cs typeface="Arial" panose="020B0604020202020204" pitchFamily="34" charset="0"/>
              </a:rPr>
              <a:t>Historical reasons –t</a:t>
            </a:r>
            <a:r>
              <a:rPr lang="en-AU">
                <a:solidFill>
                  <a:srgbClr val="000000"/>
                </a:solidFill>
                <a:latin typeface="Arial" panose="020B0604020202020204" pitchFamily="34" charset="0"/>
                <a:cs typeface="Arial" panose="020B0604020202020204" pitchFamily="34" charset="0"/>
              </a:rPr>
              <a:t>he record is kept for a historical trail of evidence if something goes wrong or if the dog is sold or abandoned at the Dog’s Home history that is was a hunting dog</a:t>
            </a:r>
          </a:p>
          <a:p>
            <a:pPr fontAlgn="base"/>
            <a:r>
              <a:rPr lang="en-AU" sz="1200" b="0" i="0">
                <a:solidFill>
                  <a:srgbClr val="000000"/>
                </a:solidFill>
                <a:effectLst/>
                <a:latin typeface="Arial" panose="020B0604020202020204" pitchFamily="34" charset="0"/>
                <a:cs typeface="Arial" panose="020B0604020202020204" pitchFamily="34" charset="0"/>
              </a:rPr>
              <a:t> </a:t>
            </a:r>
            <a:endParaRPr lang="en-AU" b="0" i="0">
              <a:solidFill>
                <a:srgbClr val="000000"/>
              </a:solidFill>
              <a:effectLst/>
              <a:latin typeface="Arial" panose="020B0604020202020204" pitchFamily="34" charset="0"/>
              <a:cs typeface="Arial" panose="020B0604020202020204" pitchFamily="34" charset="0"/>
            </a:endParaRPr>
          </a:p>
          <a:p>
            <a:pPr algn="l" rtl="0" fontAlgn="base"/>
            <a:r>
              <a:rPr lang="en-AU" sz="1200" b="0" i="0">
                <a:solidFill>
                  <a:srgbClr val="000000"/>
                </a:solidFill>
                <a:effectLst/>
                <a:latin typeface="Arial" panose="020B0604020202020204" pitchFamily="34" charset="0"/>
                <a:cs typeface="Arial" panose="020B0604020202020204" pitchFamily="34" charset="0"/>
              </a:rPr>
              <a:t>Legal reasons - discuss why making hunting dog a guide dog could be problematic from a legal point of view?</a:t>
            </a:r>
            <a:endParaRPr lang="en-AU" b="0" i="0">
              <a:solidFill>
                <a:srgbClr val="000000"/>
              </a:solidFill>
              <a:effectLst/>
              <a:latin typeface="Arial" panose="020B0604020202020204" pitchFamily="34" charset="0"/>
              <a:cs typeface="Arial" panose="020B0604020202020204" pitchFamily="34" charset="0"/>
            </a:endParaRPr>
          </a:p>
          <a:p>
            <a:pPr algn="l" rtl="0" fontAlgn="base"/>
            <a:endParaRPr lang="en-AU"/>
          </a:p>
        </p:txBody>
      </p:sp>
      <p:sp>
        <p:nvSpPr>
          <p:cNvPr id="4" name="Slide Number Placeholder 3"/>
          <p:cNvSpPr>
            <a:spLocks noGrp="1"/>
          </p:cNvSpPr>
          <p:nvPr>
            <p:ph type="sldNum" sz="quarter" idx="5"/>
          </p:nvPr>
        </p:nvSpPr>
        <p:spPr/>
        <p:txBody>
          <a:bodyPr/>
          <a:lstStyle/>
          <a:p>
            <a:fld id="{33391DC0-10EC-480C-845A-C4089B2603E6}" type="slidenum">
              <a:rPr lang="en-AU" smtClean="0"/>
              <a:t>22</a:t>
            </a:fld>
            <a:endParaRPr lang="en-AU"/>
          </a:p>
        </p:txBody>
      </p:sp>
    </p:spTree>
    <p:extLst>
      <p:ext uri="{BB962C8B-B14F-4D97-AF65-F5344CB8AC3E}">
        <p14:creationId xmlns:p14="http://schemas.microsoft.com/office/powerpoint/2010/main" val="3268723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dirty="0"/>
              <a:t>Adding to our scenario of a hunting dog being transitioned to a guide dog…</a:t>
            </a:r>
          </a:p>
          <a:p>
            <a:pPr algn="l" rtl="0" fontAlgn="base"/>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For court – it needs to be clear but is admissible as long as we print it.</a:t>
            </a:r>
          </a:p>
          <a:p>
            <a:r>
              <a:rPr lang="en-AU" sz="1200" dirty="0">
                <a:latin typeface="Arial" panose="020B0604020202020204" pitchFamily="34" charset="0"/>
                <a:cs typeface="Arial" panose="020B0604020202020204" pitchFamily="34" charset="0"/>
              </a:rPr>
              <a:t>HVC example - Had a court case recently about unpaid rates – so need to be able to provide evidence that this is the case.  The data is electronic in ECM and Pathways and so we need to print clearly so it can be read and provided to the magistrate to support our case.</a:t>
            </a:r>
          </a:p>
        </p:txBody>
      </p:sp>
      <p:sp>
        <p:nvSpPr>
          <p:cNvPr id="4" name="Slide Number Placeholder 3"/>
          <p:cNvSpPr>
            <a:spLocks noGrp="1"/>
          </p:cNvSpPr>
          <p:nvPr>
            <p:ph type="sldNum" sz="quarter" idx="5"/>
          </p:nvPr>
        </p:nvSpPr>
        <p:spPr/>
        <p:txBody>
          <a:bodyPr/>
          <a:lstStyle/>
          <a:p>
            <a:fld id="{33391DC0-10EC-480C-845A-C4089B2603E6}" type="slidenum">
              <a:rPr lang="en-AU" smtClean="0"/>
              <a:t>23</a:t>
            </a:fld>
            <a:endParaRPr lang="en-AU"/>
          </a:p>
        </p:txBody>
      </p:sp>
    </p:spTree>
    <p:extLst>
      <p:ext uri="{BB962C8B-B14F-4D97-AF65-F5344CB8AC3E}">
        <p14:creationId xmlns:p14="http://schemas.microsoft.com/office/powerpoint/2010/main" val="286792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AU" sz="1200" b="0" i="0">
                <a:solidFill>
                  <a:srgbClr val="000000"/>
                </a:solidFill>
                <a:effectLst/>
                <a:latin typeface="Arial" panose="020B0604020202020204" pitchFamily="34" charset="0"/>
                <a:cs typeface="Arial" panose="020B0604020202020204" pitchFamily="34" charset="0"/>
              </a:rPr>
              <a:t>It’s here we begin to talk more about Acts. For the case we just discussed the Dog Control Act 2000 is mentioned on your website and is relevant to dogs only. We’ll look at some terms first found on this image and to do with how laws are made.</a:t>
            </a:r>
            <a:endParaRPr lang="en-AU">
              <a:latin typeface="Arial" panose="020B0604020202020204" pitchFamily="34" charset="0"/>
              <a:cs typeface="Arial" panose="020B0604020202020204" pitchFamily="34" charset="0"/>
            </a:endParaRPr>
          </a:p>
          <a:p>
            <a:pPr algn="l" rtl="0" fontAlgn="base"/>
            <a:endParaRPr lang="en-AU"/>
          </a:p>
        </p:txBody>
      </p:sp>
      <p:sp>
        <p:nvSpPr>
          <p:cNvPr id="4" name="Slide Number Placeholder 3"/>
          <p:cNvSpPr>
            <a:spLocks noGrp="1"/>
          </p:cNvSpPr>
          <p:nvPr>
            <p:ph type="sldNum" sz="quarter" idx="5"/>
          </p:nvPr>
        </p:nvSpPr>
        <p:spPr/>
        <p:txBody>
          <a:bodyPr/>
          <a:lstStyle/>
          <a:p>
            <a:fld id="{33391DC0-10EC-480C-845A-C4089B2603E6}" type="slidenum">
              <a:rPr lang="en-AU" smtClean="0"/>
              <a:t>24</a:t>
            </a:fld>
            <a:endParaRPr lang="en-AU"/>
          </a:p>
        </p:txBody>
      </p:sp>
    </p:spTree>
    <p:extLst>
      <p:ext uri="{BB962C8B-B14F-4D97-AF65-F5344CB8AC3E}">
        <p14:creationId xmlns:p14="http://schemas.microsoft.com/office/powerpoint/2010/main" val="3492547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sz="1200" b="0" i="0">
                <a:solidFill>
                  <a:srgbClr val="000000"/>
                </a:solidFill>
                <a:effectLst/>
                <a:latin typeface="Arial" panose="020B0604020202020204" pitchFamily="34" charset="0"/>
                <a:cs typeface="Arial" panose="020B0604020202020204" pitchFamily="34" charset="0"/>
              </a:rPr>
              <a:t>Let’s look at a couple of terms first before we launch into the next scenario</a:t>
            </a:r>
          </a:p>
        </p:txBody>
      </p:sp>
      <p:sp>
        <p:nvSpPr>
          <p:cNvPr id="4" name="Slide Number Placeholder 3"/>
          <p:cNvSpPr>
            <a:spLocks noGrp="1"/>
          </p:cNvSpPr>
          <p:nvPr>
            <p:ph type="sldNum" sz="quarter" idx="5"/>
          </p:nvPr>
        </p:nvSpPr>
        <p:spPr/>
        <p:txBody>
          <a:bodyPr/>
          <a:lstStyle/>
          <a:p>
            <a:fld id="{33391DC0-10EC-480C-845A-C4089B2603E6}" type="slidenum">
              <a:rPr lang="en-AU" smtClean="0"/>
              <a:t>25</a:t>
            </a:fld>
            <a:endParaRPr lang="en-AU"/>
          </a:p>
        </p:txBody>
      </p:sp>
    </p:spTree>
    <p:extLst>
      <p:ext uri="{BB962C8B-B14F-4D97-AF65-F5344CB8AC3E}">
        <p14:creationId xmlns:p14="http://schemas.microsoft.com/office/powerpoint/2010/main" val="2117450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3391DC0-10EC-480C-845A-C4089B2603E6}" type="slidenum">
              <a:rPr lang="en-AU" smtClean="0"/>
              <a:t>26</a:t>
            </a:fld>
            <a:endParaRPr lang="en-AU"/>
          </a:p>
        </p:txBody>
      </p:sp>
    </p:spTree>
    <p:extLst>
      <p:ext uri="{BB962C8B-B14F-4D97-AF65-F5344CB8AC3E}">
        <p14:creationId xmlns:p14="http://schemas.microsoft.com/office/powerpoint/2010/main" val="621995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sz="1200" b="0" i="0">
                <a:solidFill>
                  <a:srgbClr val="000000"/>
                </a:solidFill>
                <a:effectLst/>
                <a:latin typeface="Arial" panose="020B0604020202020204" pitchFamily="34" charset="0"/>
                <a:cs typeface="Arial" panose="020B0604020202020204" pitchFamily="34" charset="0"/>
              </a:rPr>
              <a:t>Now, the next case</a:t>
            </a:r>
          </a:p>
          <a:p>
            <a:pPr algn="l" rtl="0" fontAlgn="base"/>
            <a:endParaRPr lang="en-AU" sz="1200" b="0" i="0">
              <a:solidFill>
                <a:srgbClr val="000000"/>
              </a:solidFill>
              <a:effectLst/>
              <a:latin typeface="Arial" panose="020B0604020202020204" pitchFamily="34" charset="0"/>
              <a:cs typeface="Arial" panose="020B0604020202020204" pitchFamily="34" charset="0"/>
            </a:endParaRPr>
          </a:p>
          <a:p>
            <a:pPr algn="l" rtl="0" fontAlgn="base"/>
            <a:r>
              <a:rPr lang="en-AU" sz="1200" b="0" i="0">
                <a:solidFill>
                  <a:srgbClr val="000000"/>
                </a:solidFill>
                <a:effectLst/>
                <a:latin typeface="Arial" panose="020B0604020202020204" pitchFamily="34" charset="0"/>
                <a:cs typeface="Arial" panose="020B0604020202020204" pitchFamily="34" charset="0"/>
              </a:rPr>
              <a:t>Example case. Your Council, Tenders and Expressions of Interest. You have a code and procedures for tenders and contracts.  </a:t>
            </a:r>
          </a:p>
        </p:txBody>
      </p:sp>
      <p:sp>
        <p:nvSpPr>
          <p:cNvPr id="4" name="Slide Number Placeholder 3"/>
          <p:cNvSpPr>
            <a:spLocks noGrp="1"/>
          </p:cNvSpPr>
          <p:nvPr>
            <p:ph type="sldNum" sz="quarter" idx="5"/>
          </p:nvPr>
        </p:nvSpPr>
        <p:spPr/>
        <p:txBody>
          <a:bodyPr/>
          <a:lstStyle/>
          <a:p>
            <a:fld id="{33391DC0-10EC-480C-845A-C4089B2603E6}" type="slidenum">
              <a:rPr lang="en-AU" smtClean="0"/>
              <a:t>27</a:t>
            </a:fld>
            <a:endParaRPr lang="en-AU"/>
          </a:p>
        </p:txBody>
      </p:sp>
    </p:spTree>
    <p:extLst>
      <p:ext uri="{BB962C8B-B14F-4D97-AF65-F5344CB8AC3E}">
        <p14:creationId xmlns:p14="http://schemas.microsoft.com/office/powerpoint/2010/main" val="2619634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sz="1200" b="0" i="0">
                <a:solidFill>
                  <a:srgbClr val="00B0F0"/>
                </a:solidFill>
                <a:effectLst/>
                <a:latin typeface="Arial" panose="020B0604020202020204" pitchFamily="34" charset="0"/>
                <a:cs typeface="Arial" panose="020B0604020202020204" pitchFamily="34" charset="0"/>
              </a:rPr>
              <a:t>Show PDF </a:t>
            </a:r>
            <a:r>
              <a:rPr lang="en-AU" sz="1200" b="0" i="0">
                <a:solidFill>
                  <a:srgbClr val="000000"/>
                </a:solidFill>
                <a:effectLst/>
                <a:latin typeface="Arial" panose="020B0604020202020204" pitchFamily="34" charset="0"/>
                <a:cs typeface="Arial" panose="020B0604020202020204" pitchFamily="34" charset="0"/>
              </a:rPr>
              <a:t>– even though the date is 2017, version control is a good recordkeeping practice.  Because you can see this document needs to be renewed. </a:t>
            </a:r>
          </a:p>
        </p:txBody>
      </p:sp>
      <p:sp>
        <p:nvSpPr>
          <p:cNvPr id="4" name="Slide Number Placeholder 3"/>
          <p:cNvSpPr>
            <a:spLocks noGrp="1"/>
          </p:cNvSpPr>
          <p:nvPr>
            <p:ph type="sldNum" sz="quarter" idx="5"/>
          </p:nvPr>
        </p:nvSpPr>
        <p:spPr/>
        <p:txBody>
          <a:bodyPr/>
          <a:lstStyle/>
          <a:p>
            <a:fld id="{33391DC0-10EC-480C-845A-C4089B2603E6}" type="slidenum">
              <a:rPr lang="en-AU" smtClean="0"/>
              <a:t>28</a:t>
            </a:fld>
            <a:endParaRPr lang="en-AU"/>
          </a:p>
        </p:txBody>
      </p:sp>
    </p:spTree>
    <p:extLst>
      <p:ext uri="{BB962C8B-B14F-4D97-AF65-F5344CB8AC3E}">
        <p14:creationId xmlns:p14="http://schemas.microsoft.com/office/powerpoint/2010/main" val="30580292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sz="1200" b="0" i="0">
                <a:solidFill>
                  <a:srgbClr val="000000"/>
                </a:solidFill>
                <a:effectLst/>
                <a:latin typeface="Arial" panose="020B0604020202020204" pitchFamily="34" charset="0"/>
                <a:cs typeface="Arial" panose="020B0604020202020204" pitchFamily="34" charset="0"/>
              </a:rPr>
              <a:t>While your internal documentation embeds legislation the overarching Archives Act dictates what happens to documents that are created as a result of your internal workflows. </a:t>
            </a:r>
          </a:p>
          <a:p>
            <a:pPr algn="l" rtl="0" fontAlgn="base"/>
            <a:endParaRPr lang="en-AU" sz="2800" b="0" i="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33391DC0-10EC-480C-845A-C4089B2603E6}" type="slidenum">
              <a:rPr lang="en-AU" smtClean="0"/>
              <a:t>29</a:t>
            </a:fld>
            <a:endParaRPr lang="en-AU"/>
          </a:p>
        </p:txBody>
      </p:sp>
    </p:spTree>
    <p:extLst>
      <p:ext uri="{BB962C8B-B14F-4D97-AF65-F5344CB8AC3E}">
        <p14:creationId xmlns:p14="http://schemas.microsoft.com/office/powerpoint/2010/main" val="901861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3391DC0-10EC-480C-845A-C4089B2603E6}" type="slidenum">
              <a:rPr lang="en-AU" smtClean="0"/>
              <a:t>3</a:t>
            </a:fld>
            <a:endParaRPr lang="en-AU"/>
          </a:p>
        </p:txBody>
      </p:sp>
    </p:spTree>
    <p:extLst>
      <p:ext uri="{BB962C8B-B14F-4D97-AF65-F5344CB8AC3E}">
        <p14:creationId xmlns:p14="http://schemas.microsoft.com/office/powerpoint/2010/main" val="26934728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sz="2800" b="0" i="0">
                <a:solidFill>
                  <a:srgbClr val="000000"/>
                </a:solidFill>
                <a:effectLst/>
                <a:latin typeface="Segoe UI" panose="020B0502040204020203" pitchFamily="34" charset="0"/>
              </a:rPr>
              <a:t>Now I was informed that we can’t really provide training as such on breaches and some act that aren’t to do with recordkeeping directly but I’ve included a bit of information at the request of Patty and Belinda provided by my team members.</a:t>
            </a:r>
          </a:p>
          <a:p>
            <a:pPr algn="l" rtl="0" fontAlgn="base"/>
            <a:endParaRPr lang="en-AU" sz="2800" b="0" i="0">
              <a:solidFill>
                <a:srgbClr val="000000"/>
              </a:solidFill>
              <a:effectLst/>
              <a:latin typeface="Segoe UI" panose="020B0502040204020203" pitchFamily="34" charset="0"/>
            </a:endParaRPr>
          </a:p>
          <a:p>
            <a:pPr algn="l" rtl="0" fontAlgn="base"/>
            <a:r>
              <a:rPr lang="en-AU" sz="2800" b="0" i="0">
                <a:solidFill>
                  <a:srgbClr val="000000"/>
                </a:solidFill>
                <a:effectLst/>
                <a:latin typeface="Segoe UI" panose="020B0502040204020203" pitchFamily="34" charset="0"/>
              </a:rPr>
              <a:t>Depending on your role you may just be directed by your team supervisor</a:t>
            </a:r>
          </a:p>
          <a:p>
            <a:pPr algn="l" rtl="0" fontAlgn="base"/>
            <a:endParaRPr lang="en-AU" sz="2800" b="0" i="0">
              <a:solidFill>
                <a:srgbClr val="000000"/>
              </a:solidFill>
              <a:effectLst/>
              <a:latin typeface="Segoe UI" panose="020B0502040204020203" pitchFamily="34" charset="0"/>
            </a:endParaRPr>
          </a:p>
          <a:p>
            <a:pPr algn="l" rtl="0" fontAlgn="base"/>
            <a:r>
              <a:rPr lang="en-AU" sz="2800" b="0" i="0">
                <a:solidFill>
                  <a:srgbClr val="000000"/>
                </a:solidFill>
                <a:effectLst/>
                <a:latin typeface="Segoe UI" panose="020B0502040204020203" pitchFamily="34" charset="0"/>
              </a:rPr>
              <a:t>Can you name any recent breaches?</a:t>
            </a:r>
          </a:p>
        </p:txBody>
      </p:sp>
      <p:sp>
        <p:nvSpPr>
          <p:cNvPr id="4" name="Slide Number Placeholder 3"/>
          <p:cNvSpPr>
            <a:spLocks noGrp="1"/>
          </p:cNvSpPr>
          <p:nvPr>
            <p:ph type="sldNum" sz="quarter" idx="5"/>
          </p:nvPr>
        </p:nvSpPr>
        <p:spPr/>
        <p:txBody>
          <a:bodyPr/>
          <a:lstStyle/>
          <a:p>
            <a:fld id="{33391DC0-10EC-480C-845A-C4089B2603E6}" type="slidenum">
              <a:rPr lang="en-AU" smtClean="0"/>
              <a:t>30</a:t>
            </a:fld>
            <a:endParaRPr lang="en-AU"/>
          </a:p>
        </p:txBody>
      </p:sp>
    </p:spTree>
    <p:extLst>
      <p:ext uri="{BB962C8B-B14F-4D97-AF65-F5344CB8AC3E}">
        <p14:creationId xmlns:p14="http://schemas.microsoft.com/office/powerpoint/2010/main" val="27651038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sz="1200" b="0" i="0">
                <a:solidFill>
                  <a:srgbClr val="000000"/>
                </a:solidFill>
                <a:effectLst/>
                <a:latin typeface="Arial" panose="020B0604020202020204" pitchFamily="34" charset="0"/>
                <a:cs typeface="Arial" panose="020B0604020202020204" pitchFamily="34" charset="0"/>
              </a:rPr>
              <a:t>RTI is mentioned on every Retention and Disposal Schedule which are found on the OSA website – we’ll go into these a little in the next section ‘Lifecycle of a record’</a:t>
            </a:r>
          </a:p>
          <a:p>
            <a:pPr algn="l" rtl="0" fontAlgn="base"/>
            <a:endParaRPr lang="en-AU" sz="1200" b="0" i="0">
              <a:solidFill>
                <a:srgbClr val="000000"/>
              </a:solidFill>
              <a:effectLst/>
              <a:latin typeface="Arial" panose="020B0604020202020204" pitchFamily="34" charset="0"/>
              <a:cs typeface="Arial" panose="020B0604020202020204" pitchFamily="34" charset="0"/>
            </a:endParaRPr>
          </a:p>
          <a:p>
            <a:pPr algn="l" rtl="0" fontAlgn="base"/>
            <a:r>
              <a:rPr lang="en-AU" sz="1800">
                <a:effectLst/>
                <a:latin typeface="Segoe UI" panose="020B0502040204020203" pitchFamily="34" charset="0"/>
              </a:rPr>
              <a:t>You could draw attention to the introduction to the schedule which states that you can't destroy records (even if the retention period has passed) if there is a RTI in progress.</a:t>
            </a:r>
          </a:p>
          <a:p>
            <a:pPr algn="l" rtl="0" fontAlgn="base"/>
            <a:endParaRPr lang="en-AU" sz="1800" b="0" i="0">
              <a:solidFill>
                <a:srgbClr val="000000"/>
              </a:solidFill>
              <a:effectLst/>
              <a:latin typeface="Segoe UI" panose="020B0502040204020203"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AU" sz="1200" kern="100">
                <a:effectLst/>
                <a:latin typeface="Segoe UI" panose="020B0502040204020203" pitchFamily="34" charset="0"/>
                <a:ea typeface="Calibri" panose="020F0502020204030204" pitchFamily="34" charset="0"/>
                <a:cs typeface="Segoe UI" panose="020B0502040204020203" pitchFamily="34" charset="0"/>
              </a:rPr>
              <a:t>Please note that we can only provide basic info about PIP and RTI Acts because they are not our legislation. We need to be clear that they are administered by the Ombudsman and specific questions need to be referred to them.</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AU" sz="1200" kern="100">
              <a:effectLst/>
              <a:latin typeface="Segoe UI" panose="020B0502040204020203" pitchFamily="34" charset="0"/>
              <a:ea typeface="Calibri" panose="020F0502020204030204" pitchFamily="34" charset="0"/>
              <a:cs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AU" sz="1200" kern="100">
                <a:effectLst/>
                <a:latin typeface="Segoe UI" panose="020B0502040204020203" pitchFamily="34" charset="0"/>
                <a:ea typeface="Calibri" panose="020F0502020204030204" pitchFamily="34" charset="0"/>
                <a:cs typeface="Segoe UI" panose="020B0502040204020203" pitchFamily="34" charset="0"/>
              </a:rPr>
              <a:t>Also, that the council will have a process for obtaining legal advice, so that would be their first point of call.</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AU" sz="1200" kern="100">
              <a:effectLst/>
              <a:latin typeface="Segoe UI" panose="020B0502040204020203" pitchFamily="34" charset="0"/>
              <a:ea typeface="Calibri" panose="020F0502020204030204" pitchFamily="34" charset="0"/>
              <a:cs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AU" sz="1200" kern="100">
                <a:effectLst/>
                <a:latin typeface="Segoe UI" panose="020B0502040204020203" pitchFamily="34" charset="0"/>
                <a:ea typeface="Calibri" panose="020F0502020204030204" pitchFamily="34" charset="0"/>
                <a:cs typeface="Segoe UI" panose="020B0502040204020203" pitchFamily="34" charset="0"/>
              </a:rPr>
              <a:t>The screenshot, has some information that appears in our RDS which tells a Tasmanian Government organisation when to destroy records</a:t>
            </a:r>
            <a:endParaRPr lang="en-AU" sz="1200" kern="100">
              <a:effectLst/>
              <a:latin typeface="Calibri" panose="020F0502020204030204" pitchFamily="34" charset="0"/>
              <a:ea typeface="Calibri" panose="020F0502020204030204" pitchFamily="34" charset="0"/>
              <a:cs typeface="Times New Roman" panose="02020603050405020304" pitchFamily="18" charset="0"/>
            </a:endParaRPr>
          </a:p>
          <a:p>
            <a:pPr algn="l" rtl="0" fontAlgn="base"/>
            <a:endParaRPr lang="en-AU" sz="1200" b="0" i="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3391DC0-10EC-480C-845A-C4089B2603E6}" type="slidenum">
              <a:rPr lang="en-AU" smtClean="0"/>
              <a:t>31</a:t>
            </a:fld>
            <a:endParaRPr lang="en-AU"/>
          </a:p>
        </p:txBody>
      </p:sp>
    </p:spTree>
    <p:extLst>
      <p:ext uri="{BB962C8B-B14F-4D97-AF65-F5344CB8AC3E}">
        <p14:creationId xmlns:p14="http://schemas.microsoft.com/office/powerpoint/2010/main" val="1437412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sz="1200" b="0" i="0" dirty="0">
                <a:solidFill>
                  <a:srgbClr val="000000"/>
                </a:solidFill>
                <a:effectLst/>
                <a:latin typeface="Arial" panose="020B0604020202020204" pitchFamily="34" charset="0"/>
                <a:cs typeface="Arial" panose="020B0604020202020204" pitchFamily="34" charset="0"/>
              </a:rPr>
              <a:t>PIP is mentioned on every Retention and Disposal Schedule which are found on our website. Under the PIP, </a:t>
            </a:r>
            <a:r>
              <a:rPr lang="en-AU" sz="1800" b="0" i="0" dirty="0">
                <a:solidFill>
                  <a:srgbClr val="000000"/>
                </a:solidFill>
                <a:effectLst/>
                <a:latin typeface="Segoe UI" panose="020B0502040204020203" pitchFamily="34" charset="0"/>
                <a:cs typeface="Arial" panose="020B0604020202020204" pitchFamily="34" charset="0"/>
              </a:rPr>
              <a:t>p</a:t>
            </a:r>
            <a:r>
              <a:rPr lang="en-AU" sz="1800" dirty="0">
                <a:effectLst/>
                <a:latin typeface="Segoe UI" panose="020B0502040204020203" pitchFamily="34" charset="0"/>
              </a:rPr>
              <a:t>eople have a right to access and amend their personal information held by the council free of charge. </a:t>
            </a:r>
          </a:p>
          <a:p>
            <a:pPr algn="l" rtl="0" fontAlgn="base"/>
            <a:endParaRPr lang="en-AU" sz="1800" dirty="0">
              <a:effectLst/>
              <a:latin typeface="Segoe UI" panose="020B0502040204020203" pitchFamily="34" charset="0"/>
            </a:endParaRPr>
          </a:p>
          <a:p>
            <a:pPr algn="l" rtl="0" fontAlgn="base"/>
            <a:r>
              <a:rPr lang="en-AU" sz="1800" dirty="0">
                <a:effectLst/>
                <a:latin typeface="Segoe UI" panose="020B0502040204020203" pitchFamily="34" charset="0"/>
              </a:rPr>
              <a:t>But what if we look at this in a different way…</a:t>
            </a:r>
          </a:p>
          <a:p>
            <a:pPr algn="l" rtl="0" fontAlgn="base"/>
            <a:endParaRPr lang="en-AU" sz="1800" b="0" i="0" dirty="0">
              <a:solidFill>
                <a:srgbClr val="000000"/>
              </a:solidFill>
              <a:effectLst/>
              <a:latin typeface="Segoe UI" panose="020B0502040204020203" pitchFamily="34" charset="0"/>
              <a:cs typeface="Arial" panose="020B0604020202020204" pitchFamily="34" charset="0"/>
            </a:endParaRPr>
          </a:p>
          <a:p>
            <a:pPr algn="l" rtl="0" fontAlgn="base"/>
            <a:r>
              <a:rPr lang="en-AU" sz="1800" b="0" i="0" dirty="0">
                <a:solidFill>
                  <a:srgbClr val="000000"/>
                </a:solidFill>
                <a:effectLst/>
                <a:latin typeface="Segoe UI" panose="020B0502040204020203" pitchFamily="34" charset="0"/>
                <a:cs typeface="Arial" panose="020B0604020202020204" pitchFamily="34" charset="0"/>
              </a:rPr>
              <a:t>During the course of my employment when working with paper records I would think about a client’s privacy, so if I left my desk but it was in view I might turn the paper over or put something on top, when I went out I would lock up the records. What is the equivalent today with digital records? How do you protect a person privacy?</a:t>
            </a:r>
            <a:endParaRPr lang="en-AU" sz="1200" b="0" i="0"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3391DC0-10EC-480C-845A-C4089B2603E6}" type="slidenum">
              <a:rPr lang="en-AU" smtClean="0"/>
              <a:t>32</a:t>
            </a:fld>
            <a:endParaRPr lang="en-AU"/>
          </a:p>
        </p:txBody>
      </p:sp>
    </p:spTree>
    <p:extLst>
      <p:ext uri="{BB962C8B-B14F-4D97-AF65-F5344CB8AC3E}">
        <p14:creationId xmlns:p14="http://schemas.microsoft.com/office/powerpoint/2010/main" val="16140280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3391DC0-10EC-480C-845A-C4089B2603E6}" type="slidenum">
              <a:rPr lang="en-AU" smtClean="0"/>
              <a:t>33</a:t>
            </a:fld>
            <a:endParaRPr lang="en-AU"/>
          </a:p>
        </p:txBody>
      </p:sp>
    </p:spTree>
    <p:extLst>
      <p:ext uri="{BB962C8B-B14F-4D97-AF65-F5344CB8AC3E}">
        <p14:creationId xmlns:p14="http://schemas.microsoft.com/office/powerpoint/2010/main" val="31629988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Here’s a fancy diagram I made of the Golden Spiral showing the overarching recordkeeping lifecycle</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Filing vs storing – filing as a working record with store as a more permanent location</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Go through workflow and then stop at the junction of destroy or transfer – this might be where you assist an info manager but you may be required to access a record, use it again, and then store etc.</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What an information manager might do is look at the ‘store’ part and manage a database or work out what data needs to be migrated to a different system or if the storage of hard or soft copies is still up to date and so on</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The other thing is records may be created along the journey – someone needs to fill out a form to access an archived record!</a:t>
            </a:r>
          </a:p>
        </p:txBody>
      </p:sp>
      <p:sp>
        <p:nvSpPr>
          <p:cNvPr id="4" name="Slide Number Placeholder 3"/>
          <p:cNvSpPr>
            <a:spLocks noGrp="1"/>
          </p:cNvSpPr>
          <p:nvPr>
            <p:ph type="sldNum" sz="quarter" idx="5"/>
          </p:nvPr>
        </p:nvSpPr>
        <p:spPr/>
        <p:txBody>
          <a:bodyPr/>
          <a:lstStyle/>
          <a:p>
            <a:fld id="{33391DC0-10EC-480C-845A-C4089B2603E6}" type="slidenum">
              <a:rPr lang="en-AU" smtClean="0"/>
              <a:t>34</a:t>
            </a:fld>
            <a:endParaRPr lang="en-AU"/>
          </a:p>
        </p:txBody>
      </p:sp>
    </p:spTree>
    <p:extLst>
      <p:ext uri="{BB962C8B-B14F-4D97-AF65-F5344CB8AC3E}">
        <p14:creationId xmlns:p14="http://schemas.microsoft.com/office/powerpoint/2010/main" val="3585154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sz="1200" b="0" i="0" dirty="0">
                <a:solidFill>
                  <a:srgbClr val="000000"/>
                </a:solidFill>
                <a:effectLst/>
                <a:latin typeface="Arial" panose="020B0604020202020204" pitchFamily="34" charset="0"/>
                <a:cs typeface="Arial" panose="020B0604020202020204" pitchFamily="34" charset="0"/>
              </a:rPr>
              <a:t>The next slide has a visual on the lifecycle of a record to do with tenders</a:t>
            </a:r>
          </a:p>
          <a:p>
            <a:pPr algn="l" rtl="0" fontAlgn="base"/>
            <a:endParaRPr lang="en-AU" sz="1200" b="0" i="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AU" sz="1200" b="0" i="0" dirty="0">
                <a:solidFill>
                  <a:srgbClr val="000000"/>
                </a:solidFill>
                <a:effectLst/>
                <a:latin typeface="Arial" panose="020B0604020202020204" pitchFamily="34" charset="0"/>
                <a:cs typeface="Arial" panose="020B0604020202020204" pitchFamily="34" charset="0"/>
              </a:rPr>
              <a:t>If the record doesn’t originate with Huon Valley Council then there is no need for you to keep and or manage it – Belinda?</a:t>
            </a:r>
          </a:p>
        </p:txBody>
      </p:sp>
      <p:sp>
        <p:nvSpPr>
          <p:cNvPr id="4" name="Slide Number Placeholder 3"/>
          <p:cNvSpPr>
            <a:spLocks noGrp="1"/>
          </p:cNvSpPr>
          <p:nvPr>
            <p:ph type="sldNum" sz="quarter" idx="5"/>
          </p:nvPr>
        </p:nvSpPr>
        <p:spPr/>
        <p:txBody>
          <a:bodyPr/>
          <a:lstStyle/>
          <a:p>
            <a:fld id="{33391DC0-10EC-480C-845A-C4089B2603E6}" type="slidenum">
              <a:rPr lang="en-AU" smtClean="0"/>
              <a:t>35</a:t>
            </a:fld>
            <a:endParaRPr lang="en-AU"/>
          </a:p>
        </p:txBody>
      </p:sp>
    </p:spTree>
    <p:extLst>
      <p:ext uri="{BB962C8B-B14F-4D97-AF65-F5344CB8AC3E}">
        <p14:creationId xmlns:p14="http://schemas.microsoft.com/office/powerpoint/2010/main" val="9456021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sz="2800" b="0" i="0" dirty="0">
                <a:solidFill>
                  <a:srgbClr val="000000"/>
                </a:solidFill>
                <a:effectLst/>
                <a:latin typeface="Segoe UI" panose="020B0502040204020203" pitchFamily="34" charset="0"/>
              </a:rPr>
              <a:t>So here’s the lifecycle in action – in your procedures it talks about inviting tenders, how that is communicated e.g. via email, and then the Retention and Disposal schedule, which is a whole training session of itself, includes when those may be disposed (transferred or destroyed)</a:t>
            </a:r>
          </a:p>
        </p:txBody>
      </p:sp>
      <p:sp>
        <p:nvSpPr>
          <p:cNvPr id="4" name="Slide Number Placeholder 3"/>
          <p:cNvSpPr>
            <a:spLocks noGrp="1"/>
          </p:cNvSpPr>
          <p:nvPr>
            <p:ph type="sldNum" sz="quarter" idx="5"/>
          </p:nvPr>
        </p:nvSpPr>
        <p:spPr/>
        <p:txBody>
          <a:bodyPr/>
          <a:lstStyle/>
          <a:p>
            <a:fld id="{33391DC0-10EC-480C-845A-C4089B2603E6}" type="slidenum">
              <a:rPr lang="en-AU" smtClean="0"/>
              <a:t>36</a:t>
            </a:fld>
            <a:endParaRPr lang="en-AU"/>
          </a:p>
        </p:txBody>
      </p:sp>
    </p:spTree>
    <p:extLst>
      <p:ext uri="{BB962C8B-B14F-4D97-AF65-F5344CB8AC3E}">
        <p14:creationId xmlns:p14="http://schemas.microsoft.com/office/powerpoint/2010/main" val="18312829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sz="2800" b="0" i="0">
                <a:solidFill>
                  <a:srgbClr val="000000"/>
                </a:solidFill>
                <a:effectLst/>
                <a:latin typeface="Segoe UI" panose="020B0502040204020203" pitchFamily="34" charset="0"/>
              </a:rPr>
              <a:t>Show an RDS with the terms and explanation parts</a:t>
            </a:r>
          </a:p>
        </p:txBody>
      </p:sp>
      <p:sp>
        <p:nvSpPr>
          <p:cNvPr id="4" name="Slide Number Placeholder 3"/>
          <p:cNvSpPr>
            <a:spLocks noGrp="1"/>
          </p:cNvSpPr>
          <p:nvPr>
            <p:ph type="sldNum" sz="quarter" idx="5"/>
          </p:nvPr>
        </p:nvSpPr>
        <p:spPr/>
        <p:txBody>
          <a:bodyPr/>
          <a:lstStyle/>
          <a:p>
            <a:fld id="{33391DC0-10EC-480C-845A-C4089B2603E6}" type="slidenum">
              <a:rPr lang="en-AU" smtClean="0"/>
              <a:t>37</a:t>
            </a:fld>
            <a:endParaRPr lang="en-AU"/>
          </a:p>
        </p:txBody>
      </p:sp>
    </p:spTree>
    <p:extLst>
      <p:ext uri="{BB962C8B-B14F-4D97-AF65-F5344CB8AC3E}">
        <p14:creationId xmlns:p14="http://schemas.microsoft.com/office/powerpoint/2010/main" val="7137219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sz="2800" b="0" i="0" dirty="0">
                <a:solidFill>
                  <a:srgbClr val="000000"/>
                </a:solidFill>
                <a:effectLst/>
                <a:latin typeface="Segoe UI" panose="020B0502040204020203" pitchFamily="34" charset="0"/>
              </a:rPr>
              <a:t>So, what you need to know here is don’t delete records before checking!</a:t>
            </a:r>
          </a:p>
        </p:txBody>
      </p:sp>
      <p:sp>
        <p:nvSpPr>
          <p:cNvPr id="4" name="Slide Number Placeholder 3"/>
          <p:cNvSpPr>
            <a:spLocks noGrp="1"/>
          </p:cNvSpPr>
          <p:nvPr>
            <p:ph type="sldNum" sz="quarter" idx="5"/>
          </p:nvPr>
        </p:nvSpPr>
        <p:spPr/>
        <p:txBody>
          <a:bodyPr/>
          <a:lstStyle/>
          <a:p>
            <a:fld id="{33391DC0-10EC-480C-845A-C4089B2603E6}" type="slidenum">
              <a:rPr lang="en-AU" smtClean="0"/>
              <a:t>38</a:t>
            </a:fld>
            <a:endParaRPr lang="en-AU"/>
          </a:p>
        </p:txBody>
      </p:sp>
    </p:spTree>
    <p:extLst>
      <p:ext uri="{BB962C8B-B14F-4D97-AF65-F5344CB8AC3E}">
        <p14:creationId xmlns:p14="http://schemas.microsoft.com/office/powerpoint/2010/main" val="27662170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State Archivist provides this advice</a:t>
            </a:r>
          </a:p>
          <a:p>
            <a:endParaRPr lang="en-AU" dirty="0"/>
          </a:p>
          <a:p>
            <a:endParaRPr lang="en-AU" dirty="0"/>
          </a:p>
        </p:txBody>
      </p:sp>
      <p:sp>
        <p:nvSpPr>
          <p:cNvPr id="4" name="Slide Number Placeholder 3"/>
          <p:cNvSpPr>
            <a:spLocks noGrp="1"/>
          </p:cNvSpPr>
          <p:nvPr>
            <p:ph type="sldNum" sz="quarter" idx="5"/>
          </p:nvPr>
        </p:nvSpPr>
        <p:spPr/>
        <p:txBody>
          <a:bodyPr/>
          <a:lstStyle/>
          <a:p>
            <a:fld id="{33391DC0-10EC-480C-845A-C4089B2603E6}" type="slidenum">
              <a:rPr lang="en-AU" smtClean="0"/>
              <a:t>39</a:t>
            </a:fld>
            <a:endParaRPr lang="en-AU"/>
          </a:p>
        </p:txBody>
      </p:sp>
    </p:spTree>
    <p:extLst>
      <p:ext uri="{BB962C8B-B14F-4D97-AF65-F5344CB8AC3E}">
        <p14:creationId xmlns:p14="http://schemas.microsoft.com/office/powerpoint/2010/main" val="768480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3391DC0-10EC-480C-845A-C4089B2603E6}" type="slidenum">
              <a:rPr lang="en-AU" smtClean="0"/>
              <a:t>4</a:t>
            </a:fld>
            <a:endParaRPr lang="en-AU"/>
          </a:p>
        </p:txBody>
      </p:sp>
    </p:spTree>
    <p:extLst>
      <p:ext uri="{BB962C8B-B14F-4D97-AF65-F5344CB8AC3E}">
        <p14:creationId xmlns:p14="http://schemas.microsoft.com/office/powerpoint/2010/main" val="17538019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have covered a scenario about dogs’ registration and here is the disposal schedule for the records –  this completes the lifecycle of a dog registration</a:t>
            </a:r>
          </a:p>
          <a:p>
            <a:endParaRPr lang="en-AU" dirty="0"/>
          </a:p>
        </p:txBody>
      </p:sp>
      <p:sp>
        <p:nvSpPr>
          <p:cNvPr id="4" name="Slide Number Placeholder 3"/>
          <p:cNvSpPr>
            <a:spLocks noGrp="1"/>
          </p:cNvSpPr>
          <p:nvPr>
            <p:ph type="sldNum" sz="quarter" idx="5"/>
          </p:nvPr>
        </p:nvSpPr>
        <p:spPr/>
        <p:txBody>
          <a:bodyPr/>
          <a:lstStyle/>
          <a:p>
            <a:fld id="{33391DC0-10EC-480C-845A-C4089B2603E6}" type="slidenum">
              <a:rPr lang="en-AU" smtClean="0"/>
              <a:t>40</a:t>
            </a:fld>
            <a:endParaRPr lang="en-AU"/>
          </a:p>
        </p:txBody>
      </p:sp>
    </p:spTree>
    <p:extLst>
      <p:ext uri="{BB962C8B-B14F-4D97-AF65-F5344CB8AC3E}">
        <p14:creationId xmlns:p14="http://schemas.microsoft.com/office/powerpoint/2010/main" val="41551042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Tell me what you use Technology One for. Consider some or all of these: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When you file in Technology One what naming conventions do you use? Why is it important to use the same way to name files and folders? (i.e. access).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Optional. Also, where you put your digital files is critical – while Technology One folders will/do have the ability to put a classification assigned to a folder i.e. 5 years retention, you need to put the file in the right classified folder. (You may want to leave this question for after the session!)</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33391DC0-10EC-480C-845A-C4089B2603E6}" type="slidenum">
              <a:rPr lang="en-AU" smtClean="0"/>
              <a:t>42</a:t>
            </a:fld>
            <a:endParaRPr lang="en-AU"/>
          </a:p>
        </p:txBody>
      </p:sp>
    </p:spTree>
    <p:extLst>
      <p:ext uri="{BB962C8B-B14F-4D97-AF65-F5344CB8AC3E}">
        <p14:creationId xmlns:p14="http://schemas.microsoft.com/office/powerpoint/2010/main" val="7666703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3391DC0-10EC-480C-845A-C4089B2603E6}" type="slidenum">
              <a:rPr lang="en-AU" smtClean="0"/>
              <a:t>43</a:t>
            </a:fld>
            <a:endParaRPr lang="en-AU"/>
          </a:p>
        </p:txBody>
      </p:sp>
    </p:spTree>
    <p:extLst>
      <p:ext uri="{BB962C8B-B14F-4D97-AF65-F5344CB8AC3E}">
        <p14:creationId xmlns:p14="http://schemas.microsoft.com/office/powerpoint/2010/main" val="41495001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3391DC0-10EC-480C-845A-C4089B2603E6}" type="slidenum">
              <a:rPr lang="en-AU" smtClean="0"/>
              <a:t>44</a:t>
            </a:fld>
            <a:endParaRPr lang="en-AU"/>
          </a:p>
        </p:txBody>
      </p:sp>
    </p:spTree>
    <p:extLst>
      <p:ext uri="{BB962C8B-B14F-4D97-AF65-F5344CB8AC3E}">
        <p14:creationId xmlns:p14="http://schemas.microsoft.com/office/powerpoint/2010/main" val="10696978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3391DC0-10EC-480C-845A-C4089B2603E6}" type="slidenum">
              <a:rPr lang="en-AU" smtClean="0"/>
              <a:t>45</a:t>
            </a:fld>
            <a:endParaRPr lang="en-AU"/>
          </a:p>
        </p:txBody>
      </p:sp>
    </p:spTree>
    <p:extLst>
      <p:ext uri="{BB962C8B-B14F-4D97-AF65-F5344CB8AC3E}">
        <p14:creationId xmlns:p14="http://schemas.microsoft.com/office/powerpoint/2010/main" val="16615114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We are now going to round our learning out with Standards We’ve looked at Acts, codes and procedures, </a:t>
            </a:r>
          </a:p>
        </p:txBody>
      </p:sp>
      <p:sp>
        <p:nvSpPr>
          <p:cNvPr id="4" name="Slide Number Placeholder 3"/>
          <p:cNvSpPr>
            <a:spLocks noGrp="1"/>
          </p:cNvSpPr>
          <p:nvPr>
            <p:ph type="sldNum" sz="quarter" idx="5"/>
          </p:nvPr>
        </p:nvSpPr>
        <p:spPr/>
        <p:txBody>
          <a:bodyPr/>
          <a:lstStyle/>
          <a:p>
            <a:fld id="{33391DC0-10EC-480C-845A-C4089B2603E6}" type="slidenum">
              <a:rPr lang="en-AU" smtClean="0"/>
              <a:t>46</a:t>
            </a:fld>
            <a:endParaRPr lang="en-AU"/>
          </a:p>
        </p:txBody>
      </p:sp>
    </p:spTree>
    <p:extLst>
      <p:ext uri="{BB962C8B-B14F-4D97-AF65-F5344CB8AC3E}">
        <p14:creationId xmlns:p14="http://schemas.microsoft.com/office/powerpoint/2010/main" val="19009318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Let’s put this together to make an information management workflow</a:t>
            </a:r>
          </a:p>
        </p:txBody>
      </p:sp>
      <p:sp>
        <p:nvSpPr>
          <p:cNvPr id="4" name="Slide Number Placeholder 3"/>
          <p:cNvSpPr>
            <a:spLocks noGrp="1"/>
          </p:cNvSpPr>
          <p:nvPr>
            <p:ph type="sldNum" sz="quarter" idx="5"/>
          </p:nvPr>
        </p:nvSpPr>
        <p:spPr/>
        <p:txBody>
          <a:bodyPr/>
          <a:lstStyle/>
          <a:p>
            <a:fld id="{33391DC0-10EC-480C-845A-C4089B2603E6}" type="slidenum">
              <a:rPr lang="en-AU" smtClean="0"/>
              <a:t>47</a:t>
            </a:fld>
            <a:endParaRPr lang="en-AU"/>
          </a:p>
        </p:txBody>
      </p:sp>
    </p:spTree>
    <p:extLst>
      <p:ext uri="{BB962C8B-B14F-4D97-AF65-F5344CB8AC3E}">
        <p14:creationId xmlns:p14="http://schemas.microsoft.com/office/powerpoint/2010/main" val="42690958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Show Storage standard on the website or is there an internal policy or procedure at HVC?</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3 years vs 10 years</a:t>
            </a:r>
          </a:p>
          <a:p>
            <a:endParaRPr lang="en-AU" dirty="0">
              <a:latin typeface="Arial" panose="020B0604020202020204" pitchFamily="34" charset="0"/>
              <a:cs typeface="Arial" panose="020B0604020202020204" pitchFamily="34" charset="0"/>
            </a:endParaRPr>
          </a:p>
          <a:p>
            <a:r>
              <a:rPr lang="en-AU" b="0" i="0" dirty="0">
                <a:solidFill>
                  <a:srgbClr val="333333"/>
                </a:solidFill>
                <a:effectLst/>
                <a:latin typeface="Segoe UI" panose="020B0502040204020203" pitchFamily="34" charset="0"/>
              </a:rPr>
              <a:t>In terms of records, dog registrations are covered in DA2200 / 01.08.00. Registrations for all dogs, except dangerous dogs and companion animals are kept for 3 years. Registrations of dangerous dogs and companion animals are kept for 10 years.</a:t>
            </a: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3391DC0-10EC-480C-845A-C4089B2603E6}" type="slidenum">
              <a:rPr lang="en-AU" smtClean="0"/>
              <a:t>48</a:t>
            </a:fld>
            <a:endParaRPr lang="en-AU"/>
          </a:p>
        </p:txBody>
      </p:sp>
    </p:spTree>
    <p:extLst>
      <p:ext uri="{BB962C8B-B14F-4D97-AF65-F5344CB8AC3E}">
        <p14:creationId xmlns:p14="http://schemas.microsoft.com/office/powerpoint/2010/main" val="41326989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atin typeface="Arial" panose="020B0604020202020204" pitchFamily="34" charset="0"/>
                <a:cs typeface="Arial" panose="020B0604020202020204" pitchFamily="34" charset="0"/>
              </a:rPr>
              <a:t>Straight away is best – as soon as you make or receive a record</a:t>
            </a:r>
          </a:p>
        </p:txBody>
      </p:sp>
      <p:sp>
        <p:nvSpPr>
          <p:cNvPr id="4" name="Slide Number Placeholder 3"/>
          <p:cNvSpPr>
            <a:spLocks noGrp="1"/>
          </p:cNvSpPr>
          <p:nvPr>
            <p:ph type="sldNum" sz="quarter" idx="5"/>
          </p:nvPr>
        </p:nvSpPr>
        <p:spPr/>
        <p:txBody>
          <a:bodyPr/>
          <a:lstStyle/>
          <a:p>
            <a:fld id="{33391DC0-10EC-480C-845A-C4089B2603E6}" type="slidenum">
              <a:rPr lang="en-AU" smtClean="0"/>
              <a:t>49</a:t>
            </a:fld>
            <a:endParaRPr lang="en-AU"/>
          </a:p>
        </p:txBody>
      </p:sp>
    </p:spTree>
    <p:extLst>
      <p:ext uri="{BB962C8B-B14F-4D97-AF65-F5344CB8AC3E}">
        <p14:creationId xmlns:p14="http://schemas.microsoft.com/office/powerpoint/2010/main" val="32445908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a:effectLst/>
                <a:latin typeface="Arial" panose="020B0604020202020204" pitchFamily="34" charset="0"/>
              </a:rPr>
              <a:t>Guidance to when</a:t>
            </a:r>
          </a:p>
        </p:txBody>
      </p:sp>
      <p:sp>
        <p:nvSpPr>
          <p:cNvPr id="4" name="Slide Number Placeholder 3"/>
          <p:cNvSpPr>
            <a:spLocks noGrp="1"/>
          </p:cNvSpPr>
          <p:nvPr>
            <p:ph type="sldNum" sz="quarter" idx="5"/>
          </p:nvPr>
        </p:nvSpPr>
        <p:spPr/>
        <p:txBody>
          <a:bodyPr/>
          <a:lstStyle/>
          <a:p>
            <a:fld id="{33391DC0-10EC-480C-845A-C4089B2603E6}" type="slidenum">
              <a:rPr lang="en-AU" smtClean="0"/>
              <a:t>50</a:t>
            </a:fld>
            <a:endParaRPr lang="en-AU"/>
          </a:p>
        </p:txBody>
      </p:sp>
    </p:spTree>
    <p:extLst>
      <p:ext uri="{BB962C8B-B14F-4D97-AF65-F5344CB8AC3E}">
        <p14:creationId xmlns:p14="http://schemas.microsoft.com/office/powerpoint/2010/main" val="3239102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Office of the State Archivist</a:t>
            </a:r>
          </a:p>
        </p:txBody>
      </p:sp>
      <p:sp>
        <p:nvSpPr>
          <p:cNvPr id="4" name="Slide Number Placeholder 3"/>
          <p:cNvSpPr>
            <a:spLocks noGrp="1"/>
          </p:cNvSpPr>
          <p:nvPr>
            <p:ph type="sldNum" sz="quarter" idx="5"/>
          </p:nvPr>
        </p:nvSpPr>
        <p:spPr/>
        <p:txBody>
          <a:bodyPr/>
          <a:lstStyle/>
          <a:p>
            <a:fld id="{33391DC0-10EC-480C-845A-C4089B2603E6}" type="slidenum">
              <a:rPr lang="en-AU" smtClean="0"/>
              <a:t>5</a:t>
            </a:fld>
            <a:endParaRPr lang="en-AU"/>
          </a:p>
        </p:txBody>
      </p:sp>
    </p:spTree>
    <p:extLst>
      <p:ext uri="{BB962C8B-B14F-4D97-AF65-F5344CB8AC3E}">
        <p14:creationId xmlns:p14="http://schemas.microsoft.com/office/powerpoint/2010/main" val="41648785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33391DC0-10EC-480C-845A-C4089B2603E6}" type="slidenum">
              <a:rPr lang="en-AU" smtClean="0"/>
              <a:t>51</a:t>
            </a:fld>
            <a:endParaRPr lang="en-AU"/>
          </a:p>
        </p:txBody>
      </p:sp>
    </p:spTree>
    <p:extLst>
      <p:ext uri="{BB962C8B-B14F-4D97-AF65-F5344CB8AC3E}">
        <p14:creationId xmlns:p14="http://schemas.microsoft.com/office/powerpoint/2010/main" val="15933056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3391DC0-10EC-480C-845A-C4089B2603E6}" type="slidenum">
              <a:rPr lang="en-AU" smtClean="0"/>
              <a:t>52</a:t>
            </a:fld>
            <a:endParaRPr lang="en-AU"/>
          </a:p>
        </p:txBody>
      </p:sp>
    </p:spTree>
    <p:extLst>
      <p:ext uri="{BB962C8B-B14F-4D97-AF65-F5344CB8AC3E}">
        <p14:creationId xmlns:p14="http://schemas.microsoft.com/office/powerpoint/2010/main" val="13946163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a:solidFill>
                  <a:srgbClr val="000000"/>
                </a:solidFill>
                <a:effectLst/>
                <a:latin typeface="Arial" panose="020B0604020202020204" pitchFamily="34" charset="0"/>
                <a:cs typeface="Arial" panose="020B0604020202020204" pitchFamily="34" charset="0"/>
              </a:rPr>
              <a:t>Let’s apply the workflows to one of your reporting pages. So there’s going to be a kids and their dogs parade down main road in Huonville but there are ducks lying in the middle of the road. </a:t>
            </a:r>
          </a:p>
          <a:p>
            <a:endParaRPr lang="en-AU" sz="1200" b="0" i="0">
              <a:solidFill>
                <a:srgbClr val="000000"/>
              </a:solidFill>
              <a:effectLst/>
              <a:latin typeface="Arial" panose="020B0604020202020204" pitchFamily="34" charset="0"/>
              <a:cs typeface="Arial" panose="020B0604020202020204" pitchFamily="34" charset="0"/>
            </a:endParaRPr>
          </a:p>
          <a:p>
            <a:r>
              <a:rPr lang="en-AU" sz="1200" b="0" i="0">
                <a:solidFill>
                  <a:srgbClr val="000000"/>
                </a:solidFill>
                <a:effectLst/>
                <a:latin typeface="Arial" panose="020B0604020202020204" pitchFamily="34" charset="0"/>
                <a:cs typeface="Arial" panose="020B0604020202020204" pitchFamily="34" charset="0"/>
              </a:rPr>
              <a:t>Someone fills out your form</a:t>
            </a:r>
          </a:p>
          <a:p>
            <a:endParaRPr lang="en-AU" sz="1200" b="0" i="0">
              <a:solidFill>
                <a:srgbClr val="000000"/>
              </a:solidFill>
              <a:effectLst/>
              <a:latin typeface="Arial" panose="020B0604020202020204" pitchFamily="34" charset="0"/>
              <a:cs typeface="Arial" panose="020B0604020202020204" pitchFamily="34" charset="0"/>
            </a:endParaRPr>
          </a:p>
          <a:p>
            <a:r>
              <a:rPr lang="en-AU" sz="1200" b="0" i="0">
                <a:solidFill>
                  <a:srgbClr val="000000"/>
                </a:solidFill>
                <a:effectLst/>
                <a:latin typeface="Arial" panose="020B0604020202020204" pitchFamily="34" charset="0"/>
                <a:cs typeface="Arial" panose="020B0604020202020204" pitchFamily="34" charset="0"/>
              </a:rPr>
              <a:t>If your system has churned out a record. You get the notification and you have to do something with it. You might have to send out one of your contractors to clear the road and they’ll need to make a record and give you a copy.</a:t>
            </a:r>
          </a:p>
          <a:p>
            <a:endParaRPr lang="en-AU" sz="1200" b="0" i="0">
              <a:solidFill>
                <a:srgbClr val="000000"/>
              </a:solidFill>
              <a:effectLst/>
              <a:latin typeface="Arial" panose="020B0604020202020204" pitchFamily="34" charset="0"/>
              <a:cs typeface="Arial" panose="020B0604020202020204" pitchFamily="34" charset="0"/>
            </a:endParaRPr>
          </a:p>
          <a:p>
            <a:r>
              <a:rPr lang="en-AU" sz="1200" b="0" i="0">
                <a:solidFill>
                  <a:srgbClr val="000000"/>
                </a:solidFill>
                <a:effectLst/>
                <a:latin typeface="Arial" panose="020B0604020202020204" pitchFamily="34" charset="0"/>
                <a:cs typeface="Arial" panose="020B0604020202020204" pitchFamily="34" charset="0"/>
              </a:rPr>
              <a:t>Thus, the bottomless pit of records.</a:t>
            </a:r>
          </a:p>
          <a:p>
            <a:endParaRPr lang="en-AU" sz="1200" b="0" i="0">
              <a:solidFill>
                <a:srgbClr val="000000"/>
              </a:solidFill>
              <a:effectLst/>
              <a:latin typeface="Arial" panose="020B0604020202020204" pitchFamily="34" charset="0"/>
              <a:cs typeface="Arial" panose="020B0604020202020204" pitchFamily="34" charset="0"/>
            </a:endParaRPr>
          </a:p>
          <a:p>
            <a:r>
              <a:rPr lang="en-AU" sz="1200" b="0" i="0">
                <a:solidFill>
                  <a:srgbClr val="000000"/>
                </a:solidFill>
                <a:effectLst/>
                <a:latin typeface="Arial" panose="020B0604020202020204" pitchFamily="34" charset="0"/>
                <a:cs typeface="Arial" panose="020B0604020202020204" pitchFamily="34" charset="0"/>
              </a:rPr>
              <a:t>Let’s check – is it a record?</a:t>
            </a:r>
            <a:endParaRPr lang="en-AU"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3391DC0-10EC-480C-845A-C4089B2603E6}" type="slidenum">
              <a:rPr lang="en-AU" smtClean="0"/>
              <a:t>53</a:t>
            </a:fld>
            <a:endParaRPr lang="en-AU"/>
          </a:p>
        </p:txBody>
      </p:sp>
    </p:spTree>
    <p:extLst>
      <p:ext uri="{BB962C8B-B14F-4D97-AF65-F5344CB8AC3E}">
        <p14:creationId xmlns:p14="http://schemas.microsoft.com/office/powerpoint/2010/main" val="6556171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sz="1200" b="0" i="0" dirty="0">
                <a:solidFill>
                  <a:srgbClr val="000000"/>
                </a:solidFill>
                <a:effectLst/>
                <a:latin typeface="Arial" panose="020B0604020202020204" pitchFamily="34" charset="0"/>
                <a:cs typeface="Arial" panose="020B0604020202020204" pitchFamily="34" charset="0"/>
              </a:rPr>
              <a:t>Let’s measure this against what we know now</a:t>
            </a:r>
          </a:p>
          <a:p>
            <a:pPr algn="l" rtl="0" fontAlgn="base"/>
            <a:endParaRPr lang="en-AU" sz="1200" b="0" i="0" dirty="0">
              <a:solidFill>
                <a:srgbClr val="000000"/>
              </a:solidFill>
              <a:effectLst/>
              <a:latin typeface="Arial" panose="020B0604020202020204" pitchFamily="34" charset="0"/>
              <a:cs typeface="Arial" panose="020B0604020202020204" pitchFamily="34" charset="0"/>
            </a:endParaRPr>
          </a:p>
          <a:p>
            <a:pPr algn="l" rtl="0" fontAlgn="base"/>
            <a:r>
              <a:rPr lang="en-AU" sz="1200" b="0" i="0" dirty="0">
                <a:solidFill>
                  <a:srgbClr val="000000"/>
                </a:solidFill>
                <a:effectLst/>
                <a:latin typeface="Arial" panose="020B0604020202020204" pitchFamily="34" charset="0"/>
                <a:cs typeface="Arial" panose="020B0604020202020204" pitchFamily="34" charset="0"/>
              </a:rPr>
              <a:t>So, yes, it is a record</a:t>
            </a:r>
          </a:p>
          <a:p>
            <a:pPr algn="l" rtl="0" fontAlgn="base"/>
            <a:endParaRPr lang="en-AU" sz="1200" b="0" i="0" dirty="0">
              <a:solidFill>
                <a:srgbClr val="000000"/>
              </a:solidFill>
              <a:effectLst/>
              <a:latin typeface="Arial" panose="020B0604020202020204" pitchFamily="34" charset="0"/>
              <a:cs typeface="Arial" panose="020B0604020202020204" pitchFamily="34" charset="0"/>
            </a:endParaRPr>
          </a:p>
          <a:p>
            <a:pPr algn="l" rtl="0" fontAlgn="base"/>
            <a:r>
              <a:rPr lang="en-AU" sz="1200" b="0" i="0" dirty="0">
                <a:solidFill>
                  <a:srgbClr val="000000"/>
                </a:solidFill>
                <a:effectLst/>
                <a:latin typeface="Arial" panose="020B0604020202020204" pitchFamily="34" charset="0"/>
                <a:cs typeface="Arial" panose="020B0604020202020204" pitchFamily="34" charset="0"/>
              </a:rPr>
              <a:t>Belinda – what would you say about the online form as a record?   It all depends on the context of the record. All the online records are kept in our Pathways System and responded &amp; actioned within the same system. If there is anything serious then additional records would be produced that would then end up in ECM as a record.</a:t>
            </a:r>
          </a:p>
          <a:p>
            <a:pPr algn="l" rtl="0" fontAlgn="base"/>
            <a:endParaRPr lang="en-AU" sz="1200" b="0" i="0"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3391DC0-10EC-480C-845A-C4089B2603E6}" type="slidenum">
              <a:rPr lang="en-AU" smtClean="0"/>
              <a:t>54</a:t>
            </a:fld>
            <a:endParaRPr lang="en-AU"/>
          </a:p>
        </p:txBody>
      </p:sp>
    </p:spTree>
    <p:extLst>
      <p:ext uri="{BB962C8B-B14F-4D97-AF65-F5344CB8AC3E}">
        <p14:creationId xmlns:p14="http://schemas.microsoft.com/office/powerpoint/2010/main" val="1331703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AU" sz="1200" b="0" i="0">
                <a:solidFill>
                  <a:srgbClr val="000000"/>
                </a:solidFill>
                <a:effectLst/>
                <a:latin typeface="Arial" panose="020B0604020202020204" pitchFamily="34" charset="0"/>
                <a:cs typeface="Arial" panose="020B0604020202020204" pitchFamily="34" charset="0"/>
              </a:rPr>
              <a:t>This part ties in with a few of the sections within this training – it’s about WHEN a record gets its ‘lifecycle’ credentials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AU" sz="1200" b="0" i="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AU" sz="1200" b="0" i="0">
                <a:solidFill>
                  <a:schemeClr val="tx1"/>
                </a:solidFill>
                <a:effectLst/>
                <a:latin typeface="Arial" panose="020B0604020202020204" pitchFamily="34" charset="0"/>
                <a:cs typeface="Arial" panose="020B0604020202020204" pitchFamily="34" charset="0"/>
              </a:rPr>
              <a:t>At some point the business activities you carry out every day the records you work with would have been ‘appraised’ – that is to decide which ones should be created and how long for them to be kept. The appraisal process is planned and documented. It is the ‘cornerstone’ to decide which records become a part of the State Archives for the future. – these are the ones that often sit in the Tasmanian Archives and showed you some images or my investigation into our archives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AU" sz="2000" b="0" i="0">
              <a:solidFill>
                <a:srgbClr val="000000"/>
              </a:solidFill>
              <a:effectLst/>
              <a:latin typeface="Arial" panose="020B0604020202020204" pitchFamily="34" charset="0"/>
              <a:cs typeface="Arial" panose="020B0604020202020204" pitchFamily="34" charset="0"/>
            </a:endParaRPr>
          </a:p>
          <a:p>
            <a:pPr algn="l" rtl="0" fontAlgn="base"/>
            <a:r>
              <a:rPr lang="en-AU" sz="3200" b="0" i="0">
                <a:solidFill>
                  <a:schemeClr val="tx1"/>
                </a:solidFill>
                <a:effectLst/>
                <a:latin typeface="Arial" panose="020B0604020202020204" pitchFamily="34" charset="0"/>
                <a:cs typeface="Arial" panose="020B0604020202020204" pitchFamily="34" charset="0"/>
              </a:rPr>
              <a:t>Record 1. Minutes of a meeting that included discussions about the senior member who tried to register his hunting dog as a guide dog – high value high risk permanent?</a:t>
            </a:r>
          </a:p>
          <a:p>
            <a:pPr algn="l" rtl="0" fontAlgn="base"/>
            <a:r>
              <a:rPr lang="en-AU" sz="3200" b="0" i="0">
                <a:solidFill>
                  <a:schemeClr val="tx1"/>
                </a:solidFill>
                <a:effectLst/>
                <a:latin typeface="Arial" panose="020B0604020202020204" pitchFamily="34" charset="0"/>
                <a:cs typeface="Arial" panose="020B0604020202020204" pitchFamily="34" charset="0"/>
              </a:rPr>
              <a:t>  </a:t>
            </a:r>
          </a:p>
          <a:p>
            <a:pPr algn="l" rtl="0" fontAlgn="base"/>
            <a:r>
              <a:rPr lang="en-AU" sz="3200" b="0" i="0">
                <a:solidFill>
                  <a:schemeClr val="tx1"/>
                </a:solidFill>
                <a:effectLst/>
                <a:latin typeface="Arial" panose="020B0604020202020204" pitchFamily="34" charset="0"/>
                <a:cs typeface="Arial" panose="020B0604020202020204" pitchFamily="34" charset="0"/>
              </a:rPr>
              <a:t>Record 2. Form </a:t>
            </a:r>
            <a:r>
              <a:rPr lang="en-AU" sz="3200">
                <a:solidFill>
                  <a:schemeClr val="tx1"/>
                </a:solidFill>
                <a:latin typeface="Arial" panose="020B0604020202020204" pitchFamily="34" charset="0"/>
                <a:cs typeface="Arial" panose="020B0604020202020204" pitchFamily="34" charset="0"/>
              </a:rPr>
              <a:t>for petty cash - </a:t>
            </a:r>
            <a:r>
              <a:rPr lang="en-AU" sz="3200" b="0" i="0">
                <a:solidFill>
                  <a:schemeClr val="tx1"/>
                </a:solidFill>
                <a:effectLst/>
                <a:latin typeface="Arial" panose="020B0604020202020204" pitchFamily="34" charset="0"/>
                <a:cs typeface="Arial" panose="020B0604020202020204" pitchFamily="34" charset="0"/>
              </a:rPr>
              <a:t>filled out incorrectly risk value low risk temporary?</a:t>
            </a:r>
          </a:p>
          <a:p>
            <a:pPr algn="l" rtl="0" fontAlgn="base"/>
            <a:endParaRPr lang="en-AU" sz="2000" b="0" i="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33391DC0-10EC-480C-845A-C4089B2603E6}" type="slidenum">
              <a:rPr lang="en-AU" smtClean="0"/>
              <a:t>55</a:t>
            </a:fld>
            <a:endParaRPr lang="en-AU"/>
          </a:p>
        </p:txBody>
      </p:sp>
    </p:spTree>
    <p:extLst>
      <p:ext uri="{BB962C8B-B14F-4D97-AF65-F5344CB8AC3E}">
        <p14:creationId xmlns:p14="http://schemas.microsoft.com/office/powerpoint/2010/main" val="23088592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3391DC0-10EC-480C-845A-C4089B2603E6}" type="slidenum">
              <a:rPr lang="en-AU" smtClean="0"/>
              <a:t>56</a:t>
            </a:fld>
            <a:endParaRPr lang="en-AU"/>
          </a:p>
        </p:txBody>
      </p:sp>
    </p:spTree>
    <p:extLst>
      <p:ext uri="{BB962C8B-B14F-4D97-AF65-F5344CB8AC3E}">
        <p14:creationId xmlns:p14="http://schemas.microsoft.com/office/powerpoint/2010/main" val="7918900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atin typeface="Arial" panose="020B0604020202020204" pitchFamily="34" charset="0"/>
                <a:cs typeface="Arial" panose="020B0604020202020204" pitchFamily="34" charset="0"/>
              </a:rPr>
              <a:t>Patty said this is enough info on preservation with slide 70 and We will not keep hard copy records if we have them digitised.</a:t>
            </a:r>
          </a:p>
        </p:txBody>
      </p:sp>
      <p:sp>
        <p:nvSpPr>
          <p:cNvPr id="4" name="Slide Number Placeholder 3"/>
          <p:cNvSpPr>
            <a:spLocks noGrp="1"/>
          </p:cNvSpPr>
          <p:nvPr>
            <p:ph type="sldNum" sz="quarter" idx="5"/>
          </p:nvPr>
        </p:nvSpPr>
        <p:spPr/>
        <p:txBody>
          <a:bodyPr/>
          <a:lstStyle/>
          <a:p>
            <a:fld id="{33391DC0-10EC-480C-845A-C4089B2603E6}" type="slidenum">
              <a:rPr lang="en-AU" smtClean="0"/>
              <a:t>57</a:t>
            </a:fld>
            <a:endParaRPr lang="en-AU"/>
          </a:p>
        </p:txBody>
      </p:sp>
    </p:spTree>
    <p:extLst>
      <p:ext uri="{BB962C8B-B14F-4D97-AF65-F5344CB8AC3E}">
        <p14:creationId xmlns:p14="http://schemas.microsoft.com/office/powerpoint/2010/main" val="23213454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latin typeface="Arial" panose="020B0604020202020204" pitchFamily="34" charset="0"/>
                <a:cs typeface="Arial" panose="020B0604020202020204" pitchFamily="34" charset="0"/>
              </a:rPr>
              <a:t>Belinda mentioned that you use </a:t>
            </a:r>
            <a:r>
              <a:rPr lang="en-AU" sz="1800" dirty="0" err="1">
                <a:latin typeface="Arial" panose="020B0604020202020204" pitchFamily="34" charset="0"/>
                <a:cs typeface="Arial" panose="020B0604020202020204" pitchFamily="34" charset="0"/>
              </a:rPr>
              <a:t>Zirco</a:t>
            </a:r>
            <a:r>
              <a:rPr lang="en-AU" sz="1800" dirty="0">
                <a:latin typeface="Arial" panose="020B0604020202020204" pitchFamily="34" charset="0"/>
                <a:cs typeface="Arial" panose="020B0604020202020204" pitchFamily="34" charset="0"/>
              </a:rPr>
              <a:t>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latin typeface="Arial" panose="020B0604020202020204" pitchFamily="34" charset="0"/>
                <a:cs typeface="Arial" panose="020B0604020202020204" pitchFamily="34" charset="0"/>
              </a:rPr>
              <a:t>Most records are digital or being digitised but it doesn’t matter… all these points still apply but you just don’t ‘see’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latin typeface="Arial" panose="020B0604020202020204" pitchFamily="34" charset="0"/>
                <a:cs typeface="Arial" panose="020B0604020202020204" pitchFamily="34" charset="0"/>
              </a:rPr>
              <a:t>The next slide is going to show you where some of your old records are found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latin typeface="Arial" panose="020B0604020202020204" pitchFamily="34" charset="0"/>
              <a:cs typeface="Arial" panose="020B0604020202020204" pitchFamily="34" charset="0"/>
            </a:endParaRPr>
          </a:p>
          <a:p>
            <a:endParaRPr lang="en-AU"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33391DC0-10EC-480C-845A-C4089B2603E6}" type="slidenum">
              <a:rPr lang="en-AU" smtClean="0"/>
              <a:t>58</a:t>
            </a:fld>
            <a:endParaRPr lang="en-AU"/>
          </a:p>
        </p:txBody>
      </p:sp>
    </p:spTree>
    <p:extLst>
      <p:ext uri="{BB962C8B-B14F-4D97-AF65-F5344CB8AC3E}">
        <p14:creationId xmlns:p14="http://schemas.microsoft.com/office/powerpoint/2010/main" val="995291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sz="2800" b="0" i="0" dirty="0">
                <a:solidFill>
                  <a:srgbClr val="000000"/>
                </a:solidFill>
                <a:effectLst/>
                <a:latin typeface="Segoe UI" panose="020B0502040204020203" pitchFamily="34" charset="0"/>
              </a:rPr>
              <a:t>Here are some paper records from the good old days</a:t>
            </a:r>
          </a:p>
          <a:p>
            <a:pPr algn="l" rtl="0" fontAlgn="base"/>
            <a:endParaRPr lang="en-AU" sz="2800" b="0" i="0" dirty="0">
              <a:solidFill>
                <a:srgbClr val="000000"/>
              </a:solidFill>
              <a:effectLst/>
              <a:latin typeface="Segoe UI" panose="020B0502040204020203" pitchFamily="34" charset="0"/>
            </a:endParaRPr>
          </a:p>
          <a:p>
            <a:pPr algn="l" rtl="0" fontAlgn="base"/>
            <a:r>
              <a:rPr lang="en-AU" sz="2800" b="0" i="0" dirty="0">
                <a:solidFill>
                  <a:srgbClr val="000000"/>
                </a:solidFill>
                <a:effectLst/>
                <a:latin typeface="Segoe UI" panose="020B0502040204020203" pitchFamily="34" charset="0"/>
              </a:rPr>
              <a:t>I did a search in our LT catalogue under Tasmanian Archives for some admin files</a:t>
            </a:r>
          </a:p>
          <a:p>
            <a:pPr algn="l" rtl="0" fontAlgn="base"/>
            <a:endParaRPr lang="en-AU" sz="2800" b="0" i="0" dirty="0">
              <a:solidFill>
                <a:srgbClr val="000000"/>
              </a:solidFill>
              <a:effectLst/>
              <a:latin typeface="Segoe UI" panose="020B0502040204020203" pitchFamily="34" charset="0"/>
            </a:endParaRPr>
          </a:p>
          <a:p>
            <a:pPr algn="l" rtl="0" fontAlgn="base"/>
            <a:r>
              <a:rPr lang="en-AU" sz="2800" b="0" i="0" dirty="0">
                <a:solidFill>
                  <a:srgbClr val="000000"/>
                </a:solidFill>
                <a:effectLst/>
                <a:latin typeface="Segoe UI" panose="020B0502040204020203" pitchFamily="34" charset="0"/>
              </a:rPr>
              <a:t>Now, I can see these records have ended up in the Tasmanian archives but they could end up with another council or organisation</a:t>
            </a:r>
          </a:p>
        </p:txBody>
      </p:sp>
      <p:sp>
        <p:nvSpPr>
          <p:cNvPr id="4" name="Slide Number Placeholder 3"/>
          <p:cNvSpPr>
            <a:spLocks noGrp="1"/>
          </p:cNvSpPr>
          <p:nvPr>
            <p:ph type="sldNum" sz="quarter" idx="5"/>
          </p:nvPr>
        </p:nvSpPr>
        <p:spPr/>
        <p:txBody>
          <a:bodyPr/>
          <a:lstStyle/>
          <a:p>
            <a:fld id="{33391DC0-10EC-480C-845A-C4089B2603E6}" type="slidenum">
              <a:rPr lang="en-AU" smtClean="0"/>
              <a:t>59</a:t>
            </a:fld>
            <a:endParaRPr lang="en-AU"/>
          </a:p>
        </p:txBody>
      </p:sp>
    </p:spTree>
    <p:extLst>
      <p:ext uri="{BB962C8B-B14F-4D97-AF65-F5344CB8AC3E}">
        <p14:creationId xmlns:p14="http://schemas.microsoft.com/office/powerpoint/2010/main" val="30882227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sz="2800" b="0" i="0" dirty="0">
                <a:solidFill>
                  <a:srgbClr val="000000"/>
                </a:solidFill>
                <a:effectLst/>
                <a:latin typeface="Segoe UI" panose="020B0502040204020203" pitchFamily="34" charset="0"/>
              </a:rPr>
              <a:t>This is a very physical process based on paper – 91 Murray Street (not just a library we have floors of archived material)</a:t>
            </a:r>
          </a:p>
        </p:txBody>
      </p:sp>
      <p:sp>
        <p:nvSpPr>
          <p:cNvPr id="4" name="Slide Number Placeholder 3"/>
          <p:cNvSpPr>
            <a:spLocks noGrp="1"/>
          </p:cNvSpPr>
          <p:nvPr>
            <p:ph type="sldNum" sz="quarter" idx="5"/>
          </p:nvPr>
        </p:nvSpPr>
        <p:spPr/>
        <p:txBody>
          <a:bodyPr/>
          <a:lstStyle/>
          <a:p>
            <a:fld id="{33391DC0-10EC-480C-845A-C4089B2603E6}" type="slidenum">
              <a:rPr lang="en-AU" smtClean="0"/>
              <a:t>60</a:t>
            </a:fld>
            <a:endParaRPr lang="en-AU"/>
          </a:p>
        </p:txBody>
      </p:sp>
    </p:spTree>
    <p:extLst>
      <p:ext uri="{BB962C8B-B14F-4D97-AF65-F5344CB8AC3E}">
        <p14:creationId xmlns:p14="http://schemas.microsoft.com/office/powerpoint/2010/main" val="3337460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800" dirty="0">
              <a:solidFill>
                <a:srgbClr val="000000"/>
              </a:solidFill>
              <a:latin typeface="Segoe UI" panose="020B0502040204020203" pitchFamily="34" charset="0"/>
              <a:ea typeface="Calibri"/>
              <a:cs typeface="Segoe UI"/>
            </a:endParaRPr>
          </a:p>
        </p:txBody>
      </p:sp>
      <p:sp>
        <p:nvSpPr>
          <p:cNvPr id="4" name="Slide Number Placeholder 3"/>
          <p:cNvSpPr>
            <a:spLocks noGrp="1"/>
          </p:cNvSpPr>
          <p:nvPr>
            <p:ph type="sldNum" sz="quarter" idx="5"/>
          </p:nvPr>
        </p:nvSpPr>
        <p:spPr/>
        <p:txBody>
          <a:bodyPr/>
          <a:lstStyle/>
          <a:p>
            <a:fld id="{33391DC0-10EC-480C-845A-C4089B2603E6}" type="slidenum">
              <a:rPr lang="en-AU" smtClean="0"/>
              <a:t>6</a:t>
            </a:fld>
            <a:endParaRPr lang="en-AU"/>
          </a:p>
        </p:txBody>
      </p:sp>
    </p:spTree>
    <p:extLst>
      <p:ext uri="{BB962C8B-B14F-4D97-AF65-F5344CB8AC3E}">
        <p14:creationId xmlns:p14="http://schemas.microsoft.com/office/powerpoint/2010/main" val="34351469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solidFill>
                  <a:srgbClr val="000000"/>
                </a:solidFill>
                <a:latin typeface="Arial"/>
                <a:cs typeface="Arial"/>
              </a:rPr>
              <a:t>Instead of doing a summary you'll have this presentation to use – I'm going to get you to apply your knowledge.</a:t>
            </a:r>
          </a:p>
          <a:p>
            <a:endParaRPr lang="en-AU" dirty="0">
              <a:solidFill>
                <a:srgbClr val="000000"/>
              </a:solidFill>
              <a:latin typeface="Arial"/>
              <a:cs typeface="Arial"/>
            </a:endParaRPr>
          </a:p>
          <a:p>
            <a:r>
              <a:rPr lang="en-AU" sz="1200" b="0" i="0" dirty="0">
                <a:solidFill>
                  <a:srgbClr val="000000"/>
                </a:solidFill>
                <a:effectLst/>
                <a:latin typeface="Arial"/>
                <a:cs typeface="Arial"/>
              </a:rPr>
              <a:t>For your Post Training exercise, I would like you to create one ‘Round Up’ that is relevant to you. Once I receive it (and you can check it with </a:t>
            </a:r>
            <a:r>
              <a:rPr lang="en-AU" dirty="0">
                <a:solidFill>
                  <a:srgbClr val="000000"/>
                </a:solidFill>
                <a:latin typeface="Arial"/>
                <a:cs typeface="Arial"/>
              </a:rPr>
              <a:t>Belinda</a:t>
            </a:r>
            <a:r>
              <a:rPr lang="en-AU" sz="1200" b="0" i="0" dirty="0">
                <a:solidFill>
                  <a:srgbClr val="000000"/>
                </a:solidFill>
                <a:effectLst/>
                <a:latin typeface="Arial"/>
                <a:cs typeface="Arial"/>
              </a:rPr>
              <a:t> or myself) then I’ll send your certificate. </a:t>
            </a:r>
            <a:endParaRPr lang="en-AU" sz="1200" dirty="0">
              <a:latin typeface="Arial"/>
              <a:cs typeface="Arial"/>
            </a:endParaRPr>
          </a:p>
        </p:txBody>
      </p:sp>
      <p:sp>
        <p:nvSpPr>
          <p:cNvPr id="4" name="Slide Number Placeholder 3"/>
          <p:cNvSpPr>
            <a:spLocks noGrp="1"/>
          </p:cNvSpPr>
          <p:nvPr>
            <p:ph type="sldNum" sz="quarter" idx="5"/>
          </p:nvPr>
        </p:nvSpPr>
        <p:spPr/>
        <p:txBody>
          <a:bodyPr/>
          <a:lstStyle/>
          <a:p>
            <a:fld id="{33391DC0-10EC-480C-845A-C4089B2603E6}" type="slidenum">
              <a:rPr lang="en-AU" smtClean="0"/>
              <a:t>61</a:t>
            </a:fld>
            <a:endParaRPr lang="en-AU"/>
          </a:p>
        </p:txBody>
      </p:sp>
    </p:spTree>
    <p:extLst>
      <p:ext uri="{BB962C8B-B14F-4D97-AF65-F5344CB8AC3E}">
        <p14:creationId xmlns:p14="http://schemas.microsoft.com/office/powerpoint/2010/main" val="11779478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atin typeface="Arial" panose="020B0604020202020204" pitchFamily="34" charset="0"/>
                <a:cs typeface="Arial" panose="020B0604020202020204" pitchFamily="34" charset="0"/>
              </a:rPr>
              <a:t>You are going to take this ‘outline’ and fill in the necessary parts with a record you use as part of your work</a:t>
            </a:r>
          </a:p>
          <a:p>
            <a:endParaRPr lang="en-AU">
              <a:latin typeface="Arial" panose="020B0604020202020204" pitchFamily="34" charset="0"/>
              <a:cs typeface="Arial" panose="020B0604020202020204" pitchFamily="34" charset="0"/>
            </a:endParaRPr>
          </a:p>
          <a:p>
            <a:r>
              <a:rPr lang="en-AU">
                <a:latin typeface="Arial" panose="020B0604020202020204" pitchFamily="34" charset="0"/>
                <a:cs typeface="Arial" panose="020B0604020202020204" pitchFamily="34" charset="0"/>
              </a:rPr>
              <a:t>Via email, and I’ll send out your certificates</a:t>
            </a:r>
          </a:p>
        </p:txBody>
      </p:sp>
      <p:sp>
        <p:nvSpPr>
          <p:cNvPr id="4" name="Slide Number Placeholder 3"/>
          <p:cNvSpPr>
            <a:spLocks noGrp="1"/>
          </p:cNvSpPr>
          <p:nvPr>
            <p:ph type="sldNum" sz="quarter" idx="5"/>
          </p:nvPr>
        </p:nvSpPr>
        <p:spPr/>
        <p:txBody>
          <a:bodyPr/>
          <a:lstStyle/>
          <a:p>
            <a:fld id="{33391DC0-10EC-480C-845A-C4089B2603E6}" type="slidenum">
              <a:rPr lang="en-AU" smtClean="0"/>
              <a:t>62</a:t>
            </a:fld>
            <a:endParaRPr lang="en-AU"/>
          </a:p>
        </p:txBody>
      </p:sp>
    </p:spTree>
    <p:extLst>
      <p:ext uri="{BB962C8B-B14F-4D97-AF65-F5344CB8AC3E}">
        <p14:creationId xmlns:p14="http://schemas.microsoft.com/office/powerpoint/2010/main" val="33819721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a:solidFill>
                  <a:srgbClr val="000000"/>
                </a:solidFill>
                <a:effectLst/>
                <a:latin typeface="Arial" panose="020B0604020202020204" pitchFamily="34" charset="0"/>
                <a:cs typeface="Arial" panose="020B0604020202020204" pitchFamily="34" charset="0"/>
              </a:rPr>
              <a:t>Example of one of mine when working in Heritage collections</a:t>
            </a:r>
          </a:p>
          <a:p>
            <a:endParaRPr lang="en-AU" sz="1200" b="0" i="0">
              <a:solidFill>
                <a:srgbClr val="000000"/>
              </a:solidFill>
              <a:effectLst/>
              <a:latin typeface="Arial" panose="020B0604020202020204" pitchFamily="34" charset="0"/>
              <a:cs typeface="Arial" panose="020B0604020202020204" pitchFamily="34" charset="0"/>
            </a:endParaRPr>
          </a:p>
          <a:p>
            <a:r>
              <a:rPr lang="en-AU" sz="1200" b="0" i="0">
                <a:solidFill>
                  <a:srgbClr val="000000"/>
                </a:solidFill>
                <a:effectLst/>
                <a:latin typeface="Arial" panose="020B0604020202020204" pitchFamily="34" charset="0"/>
                <a:cs typeface="Arial" panose="020B0604020202020204" pitchFamily="34" charset="0"/>
              </a:rPr>
              <a:t>Pick a record, decide what act informs you, what legislation defines it, if there is a standard, and what RDS might apply</a:t>
            </a:r>
          </a:p>
          <a:p>
            <a:endParaRPr lang="en-AU" sz="1200" b="0" i="0">
              <a:solidFill>
                <a:srgbClr val="000000"/>
              </a:solidFill>
              <a:effectLst/>
              <a:latin typeface="Arial" panose="020B0604020202020204" pitchFamily="34" charset="0"/>
              <a:cs typeface="Arial" panose="020B0604020202020204" pitchFamily="34" charset="0"/>
            </a:endParaRPr>
          </a:p>
          <a:p>
            <a:r>
              <a:rPr lang="en-AU" sz="1200" b="0" i="0">
                <a:solidFill>
                  <a:srgbClr val="000000"/>
                </a:solidFill>
                <a:effectLst/>
                <a:latin typeface="Arial" panose="020B0604020202020204" pitchFamily="34" charset="0"/>
                <a:cs typeface="Arial" panose="020B0604020202020204" pitchFamily="34" charset="0"/>
              </a:rPr>
              <a:t>Email me, and we could do a quick catch on teams</a:t>
            </a:r>
            <a:endParaRPr lang="en-AU"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3391DC0-10EC-480C-845A-C4089B2603E6}" type="slidenum">
              <a:rPr lang="en-AU" smtClean="0"/>
              <a:t>63</a:t>
            </a:fld>
            <a:endParaRPr lang="en-AU"/>
          </a:p>
        </p:txBody>
      </p:sp>
    </p:spTree>
    <p:extLst>
      <p:ext uri="{BB962C8B-B14F-4D97-AF65-F5344CB8AC3E}">
        <p14:creationId xmlns:p14="http://schemas.microsoft.com/office/powerpoint/2010/main" val="33337207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Feedback on the content, depth and pace please as this was a trial – I’ll send out an email and you can reply to this. At the moment I’m not asking for feedback on ‘me’ as it’s been a few years since I’ve presented.</a:t>
            </a:r>
          </a:p>
        </p:txBody>
      </p:sp>
      <p:sp>
        <p:nvSpPr>
          <p:cNvPr id="4" name="Slide Number Placeholder 3"/>
          <p:cNvSpPr>
            <a:spLocks noGrp="1"/>
          </p:cNvSpPr>
          <p:nvPr>
            <p:ph type="sldNum" sz="quarter" idx="5"/>
          </p:nvPr>
        </p:nvSpPr>
        <p:spPr/>
        <p:txBody>
          <a:bodyPr/>
          <a:lstStyle/>
          <a:p>
            <a:fld id="{33391DC0-10EC-480C-845A-C4089B2603E6}" type="slidenum">
              <a:rPr lang="en-AU" smtClean="0"/>
              <a:t>64</a:t>
            </a:fld>
            <a:endParaRPr lang="en-AU"/>
          </a:p>
        </p:txBody>
      </p:sp>
    </p:spTree>
    <p:extLst>
      <p:ext uri="{BB962C8B-B14F-4D97-AF65-F5344CB8AC3E}">
        <p14:creationId xmlns:p14="http://schemas.microsoft.com/office/powerpoint/2010/main" val="21916733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3391DC0-10EC-480C-845A-C4089B2603E6}" type="slidenum">
              <a:rPr lang="en-AU" smtClean="0"/>
              <a:t>65</a:t>
            </a:fld>
            <a:endParaRPr lang="en-AU"/>
          </a:p>
        </p:txBody>
      </p:sp>
    </p:spTree>
    <p:extLst>
      <p:ext uri="{BB962C8B-B14F-4D97-AF65-F5344CB8AC3E}">
        <p14:creationId xmlns:p14="http://schemas.microsoft.com/office/powerpoint/2010/main" val="12229610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a:effectLst/>
                <a:latin typeface="Segoe UI" panose="020B0502040204020203" pitchFamily="34" charset="0"/>
              </a:rPr>
              <a:t>Can you add in your notes, that they should have an authorised disposal program with policies and procedures that set out what they can dispose of, and who has to authorise that disposal, and that disposal is documented in the council's Register of Records Destroyed (RRD). This is their proof that records have been destroyed legally.</a:t>
            </a:r>
            <a:endParaRPr lang="en-AU"/>
          </a:p>
        </p:txBody>
      </p:sp>
      <p:sp>
        <p:nvSpPr>
          <p:cNvPr id="4" name="Slide Number Placeholder 3"/>
          <p:cNvSpPr>
            <a:spLocks noGrp="1"/>
          </p:cNvSpPr>
          <p:nvPr>
            <p:ph type="sldNum" sz="quarter" idx="5"/>
          </p:nvPr>
        </p:nvSpPr>
        <p:spPr/>
        <p:txBody>
          <a:bodyPr/>
          <a:lstStyle/>
          <a:p>
            <a:fld id="{33391DC0-10EC-480C-845A-C4089B2603E6}" type="slidenum">
              <a:rPr lang="en-AU" smtClean="0"/>
              <a:t>66</a:t>
            </a:fld>
            <a:endParaRPr lang="en-AU"/>
          </a:p>
        </p:txBody>
      </p:sp>
    </p:spTree>
    <p:extLst>
      <p:ext uri="{BB962C8B-B14F-4D97-AF65-F5344CB8AC3E}">
        <p14:creationId xmlns:p14="http://schemas.microsoft.com/office/powerpoint/2010/main" val="18420295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3391DC0-10EC-480C-845A-C4089B2603E6}" type="slidenum">
              <a:rPr lang="en-AU" smtClean="0"/>
              <a:t>67</a:t>
            </a:fld>
            <a:endParaRPr lang="en-AU"/>
          </a:p>
        </p:txBody>
      </p:sp>
    </p:spTree>
    <p:extLst>
      <p:ext uri="{BB962C8B-B14F-4D97-AF65-F5344CB8AC3E}">
        <p14:creationId xmlns:p14="http://schemas.microsoft.com/office/powerpoint/2010/main" val="3634723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sometimes the roles overlap</a:t>
            </a:r>
          </a:p>
        </p:txBody>
      </p:sp>
      <p:sp>
        <p:nvSpPr>
          <p:cNvPr id="4" name="Slide Number Placeholder 3"/>
          <p:cNvSpPr>
            <a:spLocks noGrp="1"/>
          </p:cNvSpPr>
          <p:nvPr>
            <p:ph type="sldNum" sz="quarter" idx="5"/>
          </p:nvPr>
        </p:nvSpPr>
        <p:spPr/>
        <p:txBody>
          <a:bodyPr/>
          <a:lstStyle/>
          <a:p>
            <a:fld id="{33391DC0-10EC-480C-845A-C4089B2603E6}" type="slidenum">
              <a:rPr lang="en-AU" smtClean="0"/>
              <a:t>7</a:t>
            </a:fld>
            <a:endParaRPr lang="en-AU"/>
          </a:p>
        </p:txBody>
      </p:sp>
    </p:spTree>
    <p:extLst>
      <p:ext uri="{BB962C8B-B14F-4D97-AF65-F5344CB8AC3E}">
        <p14:creationId xmlns:p14="http://schemas.microsoft.com/office/powerpoint/2010/main" val="1083651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dirty="0"/>
              <a:t>Now, I asked Bing Chat as AI is becoming a presence in our daily lives and your workplace will have its own policies on using it, but it’s a whole session on its own!</a:t>
            </a:r>
          </a:p>
          <a:p>
            <a:pPr algn="l" rtl="0" fontAlgn="base"/>
            <a:endParaRPr lang="en-AU" dirty="0"/>
          </a:p>
          <a:p>
            <a:pPr algn="l" rtl="0" fontAlgn="base"/>
            <a:r>
              <a:rPr lang="en-AU" dirty="0"/>
              <a:t>I like to think of recordkeeping as an essential function within the information management framework and associated workflows</a:t>
            </a:r>
          </a:p>
        </p:txBody>
      </p:sp>
      <p:sp>
        <p:nvSpPr>
          <p:cNvPr id="4" name="Slide Number Placeholder 3"/>
          <p:cNvSpPr>
            <a:spLocks noGrp="1"/>
          </p:cNvSpPr>
          <p:nvPr>
            <p:ph type="sldNum" sz="quarter" idx="5"/>
          </p:nvPr>
        </p:nvSpPr>
        <p:spPr/>
        <p:txBody>
          <a:bodyPr/>
          <a:lstStyle/>
          <a:p>
            <a:fld id="{33391DC0-10EC-480C-845A-C4089B2603E6}" type="slidenum">
              <a:rPr lang="en-AU" smtClean="0"/>
              <a:t>8</a:t>
            </a:fld>
            <a:endParaRPr lang="en-AU"/>
          </a:p>
        </p:txBody>
      </p:sp>
    </p:spTree>
    <p:extLst>
      <p:ext uri="{BB962C8B-B14F-4D97-AF65-F5344CB8AC3E}">
        <p14:creationId xmlns:p14="http://schemas.microsoft.com/office/powerpoint/2010/main" val="4055597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3391DC0-10EC-480C-845A-C4089B2603E6}" type="slidenum">
              <a:rPr lang="en-AU" smtClean="0"/>
              <a:t>9</a:t>
            </a:fld>
            <a:endParaRPr lang="en-AU"/>
          </a:p>
        </p:txBody>
      </p:sp>
    </p:spTree>
    <p:extLst>
      <p:ext uri="{BB962C8B-B14F-4D97-AF65-F5344CB8AC3E}">
        <p14:creationId xmlns:p14="http://schemas.microsoft.com/office/powerpoint/2010/main" val="1235395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62999D-9911-422B-841B-2E81E651C89A}"/>
              </a:ext>
            </a:extLst>
          </p:cNvPr>
          <p:cNvGrpSpPr>
            <a:grpSpLocks noChangeAspect="1"/>
          </p:cNvGrpSpPr>
          <p:nvPr userDrawn="1"/>
        </p:nvGrpSpPr>
        <p:grpSpPr bwMode="auto">
          <a:xfrm>
            <a:off x="7975849" y="161327"/>
            <a:ext cx="3915505" cy="5342064"/>
            <a:chOff x="2348" y="122"/>
            <a:chExt cx="2989" cy="4078"/>
          </a:xfrm>
          <a:solidFill>
            <a:schemeClr val="bg1">
              <a:alpha val="16000"/>
            </a:schemeClr>
          </a:solidFill>
        </p:grpSpPr>
        <p:sp>
          <p:nvSpPr>
            <p:cNvPr id="5" name="Freeform 61">
              <a:extLst>
                <a:ext uri="{FF2B5EF4-FFF2-40B4-BE49-F238E27FC236}">
                  <a16:creationId xmlns:a16="http://schemas.microsoft.com/office/drawing/2014/main" id="{E10AB9B6-F9CB-42B2-BDA2-7B95203A81AA}"/>
                </a:ext>
              </a:extLst>
            </p:cNvPr>
            <p:cNvSpPr>
              <a:spLocks noEditPoints="1"/>
            </p:cNvSpPr>
            <p:nvPr/>
          </p:nvSpPr>
          <p:spPr bwMode="auto">
            <a:xfrm>
              <a:off x="2976" y="1633"/>
              <a:ext cx="651" cy="653"/>
            </a:xfrm>
            <a:custGeom>
              <a:avLst/>
              <a:gdLst>
                <a:gd name="T0" fmla="*/ 86 w 275"/>
                <a:gd name="T1" fmla="*/ 135 h 274"/>
                <a:gd name="T2" fmla="*/ 72 w 275"/>
                <a:gd name="T3" fmla="*/ 126 h 274"/>
                <a:gd name="T4" fmla="*/ 88 w 275"/>
                <a:gd name="T5" fmla="*/ 121 h 274"/>
                <a:gd name="T6" fmla="*/ 101 w 275"/>
                <a:gd name="T7" fmla="*/ 131 h 274"/>
                <a:gd name="T8" fmla="*/ 86 w 275"/>
                <a:gd name="T9" fmla="*/ 135 h 274"/>
                <a:gd name="T10" fmla="*/ 134 w 275"/>
                <a:gd name="T11" fmla="*/ 156 h 274"/>
                <a:gd name="T12" fmla="*/ 118 w 275"/>
                <a:gd name="T13" fmla="*/ 134 h 274"/>
                <a:gd name="T14" fmla="*/ 141 w 275"/>
                <a:gd name="T15" fmla="*/ 118 h 274"/>
                <a:gd name="T16" fmla="*/ 157 w 275"/>
                <a:gd name="T17" fmla="*/ 140 h 274"/>
                <a:gd name="T18" fmla="*/ 134 w 275"/>
                <a:gd name="T19" fmla="*/ 156 h 274"/>
                <a:gd name="T20" fmla="*/ 126 w 275"/>
                <a:gd name="T21" fmla="*/ 202 h 274"/>
                <a:gd name="T22" fmla="*/ 122 w 275"/>
                <a:gd name="T23" fmla="*/ 186 h 274"/>
                <a:gd name="T24" fmla="*/ 131 w 275"/>
                <a:gd name="T25" fmla="*/ 173 h 274"/>
                <a:gd name="T26" fmla="*/ 136 w 275"/>
                <a:gd name="T27" fmla="*/ 189 h 274"/>
                <a:gd name="T28" fmla="*/ 126 w 275"/>
                <a:gd name="T29" fmla="*/ 202 h 274"/>
                <a:gd name="T30" fmla="*/ 187 w 275"/>
                <a:gd name="T31" fmla="*/ 152 h 274"/>
                <a:gd name="T32" fmla="*/ 173 w 275"/>
                <a:gd name="T33" fmla="*/ 143 h 274"/>
                <a:gd name="T34" fmla="*/ 189 w 275"/>
                <a:gd name="T35" fmla="*/ 138 h 274"/>
                <a:gd name="T36" fmla="*/ 203 w 275"/>
                <a:gd name="T37" fmla="*/ 148 h 274"/>
                <a:gd name="T38" fmla="*/ 187 w 275"/>
                <a:gd name="T39" fmla="*/ 152 h 274"/>
                <a:gd name="T40" fmla="*/ 148 w 275"/>
                <a:gd name="T41" fmla="*/ 72 h 274"/>
                <a:gd name="T42" fmla="*/ 153 w 275"/>
                <a:gd name="T43" fmla="*/ 88 h 274"/>
                <a:gd name="T44" fmla="*/ 143 w 275"/>
                <a:gd name="T45" fmla="*/ 101 h 274"/>
                <a:gd name="T46" fmla="*/ 139 w 275"/>
                <a:gd name="T47" fmla="*/ 85 h 274"/>
                <a:gd name="T48" fmla="*/ 148 w 275"/>
                <a:gd name="T49" fmla="*/ 72 h 274"/>
                <a:gd name="T50" fmla="*/ 158 w 275"/>
                <a:gd name="T51" fmla="*/ 11 h 274"/>
                <a:gd name="T52" fmla="*/ 12 w 275"/>
                <a:gd name="T53" fmla="*/ 116 h 274"/>
                <a:gd name="T54" fmla="*/ 116 w 275"/>
                <a:gd name="T55" fmla="*/ 262 h 274"/>
                <a:gd name="T56" fmla="*/ 263 w 275"/>
                <a:gd name="T57" fmla="*/ 158 h 274"/>
                <a:gd name="T58" fmla="*/ 158 w 275"/>
                <a:gd name="T59" fmla="*/ 11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5" h="274">
                  <a:moveTo>
                    <a:pt x="86" y="135"/>
                  </a:moveTo>
                  <a:cubicBezTo>
                    <a:pt x="77" y="134"/>
                    <a:pt x="71" y="130"/>
                    <a:pt x="72" y="126"/>
                  </a:cubicBezTo>
                  <a:cubicBezTo>
                    <a:pt x="73" y="122"/>
                    <a:pt x="80" y="120"/>
                    <a:pt x="88" y="121"/>
                  </a:cubicBezTo>
                  <a:cubicBezTo>
                    <a:pt x="96" y="123"/>
                    <a:pt x="102" y="127"/>
                    <a:pt x="101" y="131"/>
                  </a:cubicBezTo>
                  <a:cubicBezTo>
                    <a:pt x="101" y="135"/>
                    <a:pt x="94" y="137"/>
                    <a:pt x="86" y="135"/>
                  </a:cubicBezTo>
                  <a:moveTo>
                    <a:pt x="134" y="156"/>
                  </a:moveTo>
                  <a:cubicBezTo>
                    <a:pt x="124" y="154"/>
                    <a:pt x="116" y="144"/>
                    <a:pt x="118" y="134"/>
                  </a:cubicBezTo>
                  <a:cubicBezTo>
                    <a:pt x="120" y="123"/>
                    <a:pt x="130" y="116"/>
                    <a:pt x="141" y="118"/>
                  </a:cubicBezTo>
                  <a:cubicBezTo>
                    <a:pt x="151" y="119"/>
                    <a:pt x="158" y="129"/>
                    <a:pt x="157" y="140"/>
                  </a:cubicBezTo>
                  <a:cubicBezTo>
                    <a:pt x="155" y="151"/>
                    <a:pt x="145" y="158"/>
                    <a:pt x="134" y="156"/>
                  </a:cubicBezTo>
                  <a:moveTo>
                    <a:pt x="126" y="202"/>
                  </a:moveTo>
                  <a:cubicBezTo>
                    <a:pt x="123" y="202"/>
                    <a:pt x="121" y="195"/>
                    <a:pt x="122" y="186"/>
                  </a:cubicBezTo>
                  <a:cubicBezTo>
                    <a:pt x="123" y="178"/>
                    <a:pt x="127" y="172"/>
                    <a:pt x="131" y="173"/>
                  </a:cubicBezTo>
                  <a:cubicBezTo>
                    <a:pt x="135" y="174"/>
                    <a:pt x="137" y="181"/>
                    <a:pt x="136" y="189"/>
                  </a:cubicBezTo>
                  <a:cubicBezTo>
                    <a:pt x="134" y="197"/>
                    <a:pt x="130" y="203"/>
                    <a:pt x="126" y="202"/>
                  </a:cubicBezTo>
                  <a:moveTo>
                    <a:pt x="187" y="152"/>
                  </a:moveTo>
                  <a:cubicBezTo>
                    <a:pt x="179" y="151"/>
                    <a:pt x="173" y="147"/>
                    <a:pt x="173" y="143"/>
                  </a:cubicBezTo>
                  <a:cubicBezTo>
                    <a:pt x="174" y="139"/>
                    <a:pt x="181" y="137"/>
                    <a:pt x="189" y="138"/>
                  </a:cubicBezTo>
                  <a:cubicBezTo>
                    <a:pt x="197" y="140"/>
                    <a:pt x="203" y="144"/>
                    <a:pt x="203" y="148"/>
                  </a:cubicBezTo>
                  <a:cubicBezTo>
                    <a:pt x="202" y="152"/>
                    <a:pt x="195" y="154"/>
                    <a:pt x="187" y="152"/>
                  </a:cubicBezTo>
                  <a:moveTo>
                    <a:pt x="148" y="72"/>
                  </a:moveTo>
                  <a:cubicBezTo>
                    <a:pt x="152" y="72"/>
                    <a:pt x="154" y="79"/>
                    <a:pt x="153" y="88"/>
                  </a:cubicBezTo>
                  <a:cubicBezTo>
                    <a:pt x="151" y="96"/>
                    <a:pt x="147" y="102"/>
                    <a:pt x="143" y="101"/>
                  </a:cubicBezTo>
                  <a:cubicBezTo>
                    <a:pt x="140" y="100"/>
                    <a:pt x="138" y="93"/>
                    <a:pt x="139" y="85"/>
                  </a:cubicBezTo>
                  <a:cubicBezTo>
                    <a:pt x="140" y="77"/>
                    <a:pt x="144" y="71"/>
                    <a:pt x="148" y="72"/>
                  </a:cubicBezTo>
                  <a:moveTo>
                    <a:pt x="158" y="11"/>
                  </a:moveTo>
                  <a:cubicBezTo>
                    <a:pt x="89" y="0"/>
                    <a:pt x="23" y="47"/>
                    <a:pt x="12" y="116"/>
                  </a:cubicBezTo>
                  <a:cubicBezTo>
                    <a:pt x="0" y="185"/>
                    <a:pt x="47" y="251"/>
                    <a:pt x="116" y="262"/>
                  </a:cubicBezTo>
                  <a:cubicBezTo>
                    <a:pt x="186" y="274"/>
                    <a:pt x="251" y="227"/>
                    <a:pt x="263" y="158"/>
                  </a:cubicBezTo>
                  <a:cubicBezTo>
                    <a:pt x="275" y="89"/>
                    <a:pt x="228" y="23"/>
                    <a:pt x="158"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 name="Freeform 62">
              <a:extLst>
                <a:ext uri="{FF2B5EF4-FFF2-40B4-BE49-F238E27FC236}">
                  <a16:creationId xmlns:a16="http://schemas.microsoft.com/office/drawing/2014/main" id="{3F32B4ED-D4B1-4138-B7D1-44EDC2940A3B}"/>
                </a:ext>
              </a:extLst>
            </p:cNvPr>
            <p:cNvSpPr>
              <a:spLocks noEditPoints="1"/>
            </p:cNvSpPr>
            <p:nvPr/>
          </p:nvSpPr>
          <p:spPr bwMode="auto">
            <a:xfrm>
              <a:off x="2348" y="1002"/>
              <a:ext cx="1907" cy="1916"/>
            </a:xfrm>
            <a:custGeom>
              <a:avLst/>
              <a:gdLst>
                <a:gd name="T0" fmla="*/ 223 w 805"/>
                <a:gd name="T1" fmla="*/ 391 h 804"/>
                <a:gd name="T2" fmla="*/ 6 w 805"/>
                <a:gd name="T3" fmla="*/ 424 h 804"/>
                <a:gd name="T4" fmla="*/ 14 w 805"/>
                <a:gd name="T5" fmla="*/ 460 h 804"/>
                <a:gd name="T6" fmla="*/ 25 w 805"/>
                <a:gd name="T7" fmla="*/ 510 h 804"/>
                <a:gd name="T8" fmla="*/ 32 w 805"/>
                <a:gd name="T9" fmla="*/ 546 h 804"/>
                <a:gd name="T10" fmla="*/ 244 w 805"/>
                <a:gd name="T11" fmla="*/ 486 h 804"/>
                <a:gd name="T12" fmla="*/ 65 w 805"/>
                <a:gd name="T13" fmla="*/ 620 h 804"/>
                <a:gd name="T14" fmla="*/ 261 w 805"/>
                <a:gd name="T15" fmla="*/ 512 h 804"/>
                <a:gd name="T16" fmla="*/ 119 w 805"/>
                <a:gd name="T17" fmla="*/ 681 h 804"/>
                <a:gd name="T18" fmla="*/ 149 w 805"/>
                <a:gd name="T19" fmla="*/ 702 h 804"/>
                <a:gd name="T20" fmla="*/ 190 w 805"/>
                <a:gd name="T21" fmla="*/ 733 h 804"/>
                <a:gd name="T22" fmla="*/ 220 w 805"/>
                <a:gd name="T23" fmla="*/ 755 h 804"/>
                <a:gd name="T24" fmla="*/ 339 w 805"/>
                <a:gd name="T25" fmla="*/ 570 h 804"/>
                <a:gd name="T26" fmla="*/ 293 w 805"/>
                <a:gd name="T27" fmla="*/ 789 h 804"/>
                <a:gd name="T28" fmla="*/ 369 w 805"/>
                <a:gd name="T29" fmla="*/ 578 h 804"/>
                <a:gd name="T30" fmla="*/ 377 w 805"/>
                <a:gd name="T31" fmla="*/ 794 h 804"/>
                <a:gd name="T32" fmla="*/ 413 w 805"/>
                <a:gd name="T33" fmla="*/ 799 h 804"/>
                <a:gd name="T34" fmla="*/ 428 w 805"/>
                <a:gd name="T35" fmla="*/ 580 h 804"/>
                <a:gd name="T36" fmla="*/ 494 w 805"/>
                <a:gd name="T37" fmla="*/ 794 h 804"/>
                <a:gd name="T38" fmla="*/ 458 w 805"/>
                <a:gd name="T39" fmla="*/ 572 h 804"/>
                <a:gd name="T40" fmla="*/ 569 w 805"/>
                <a:gd name="T41" fmla="*/ 762 h 804"/>
                <a:gd name="T42" fmla="*/ 600 w 805"/>
                <a:gd name="T43" fmla="*/ 742 h 804"/>
                <a:gd name="T44" fmla="*/ 642 w 805"/>
                <a:gd name="T45" fmla="*/ 713 h 804"/>
                <a:gd name="T46" fmla="*/ 673 w 805"/>
                <a:gd name="T47" fmla="*/ 693 h 804"/>
                <a:gd name="T48" fmla="*/ 539 w 805"/>
                <a:gd name="T49" fmla="*/ 518 h 804"/>
                <a:gd name="T50" fmla="*/ 730 w 805"/>
                <a:gd name="T51" fmla="*/ 635 h 804"/>
                <a:gd name="T52" fmla="*/ 557 w 805"/>
                <a:gd name="T53" fmla="*/ 493 h 804"/>
                <a:gd name="T54" fmla="*/ 766 w 805"/>
                <a:gd name="T55" fmla="*/ 562 h 804"/>
                <a:gd name="T56" fmla="*/ 775 w 805"/>
                <a:gd name="T57" fmla="*/ 526 h 804"/>
                <a:gd name="T58" fmla="*/ 788 w 805"/>
                <a:gd name="T59" fmla="*/ 477 h 804"/>
                <a:gd name="T60" fmla="*/ 802 w 805"/>
                <a:gd name="T61" fmla="*/ 447 h 804"/>
                <a:gd name="T62" fmla="*/ 582 w 805"/>
                <a:gd name="T63" fmla="*/ 407 h 804"/>
                <a:gd name="T64" fmla="*/ 798 w 805"/>
                <a:gd name="T65" fmla="*/ 366 h 804"/>
                <a:gd name="T66" fmla="*/ 789 w 805"/>
                <a:gd name="T67" fmla="*/ 331 h 804"/>
                <a:gd name="T68" fmla="*/ 776 w 805"/>
                <a:gd name="T69" fmla="*/ 281 h 804"/>
                <a:gd name="T70" fmla="*/ 767 w 805"/>
                <a:gd name="T71" fmla="*/ 245 h 804"/>
                <a:gd name="T72" fmla="*/ 558 w 805"/>
                <a:gd name="T73" fmla="*/ 312 h 804"/>
                <a:gd name="T74" fmla="*/ 732 w 805"/>
                <a:gd name="T75" fmla="*/ 172 h 804"/>
                <a:gd name="T76" fmla="*/ 540 w 805"/>
                <a:gd name="T77" fmla="*/ 287 h 804"/>
                <a:gd name="T78" fmla="*/ 675 w 805"/>
                <a:gd name="T79" fmla="*/ 114 h 804"/>
                <a:gd name="T80" fmla="*/ 645 w 805"/>
                <a:gd name="T81" fmla="*/ 93 h 804"/>
                <a:gd name="T82" fmla="*/ 603 w 805"/>
                <a:gd name="T83" fmla="*/ 64 h 804"/>
                <a:gd name="T84" fmla="*/ 573 w 805"/>
                <a:gd name="T85" fmla="*/ 43 h 804"/>
                <a:gd name="T86" fmla="*/ 460 w 805"/>
                <a:gd name="T87" fmla="*/ 232 h 804"/>
                <a:gd name="T88" fmla="*/ 498 w 805"/>
                <a:gd name="T89" fmla="*/ 11 h 804"/>
                <a:gd name="T90" fmla="*/ 429 w 805"/>
                <a:gd name="T91" fmla="*/ 224 h 804"/>
                <a:gd name="T92" fmla="*/ 416 w 805"/>
                <a:gd name="T93" fmla="*/ 5 h 804"/>
                <a:gd name="T94" fmla="*/ 380 w 805"/>
                <a:gd name="T95" fmla="*/ 10 h 804"/>
                <a:gd name="T96" fmla="*/ 329 w 805"/>
                <a:gd name="T97" fmla="*/ 16 h 804"/>
                <a:gd name="T98" fmla="*/ 292 w 805"/>
                <a:gd name="T99" fmla="*/ 20 h 804"/>
                <a:gd name="T100" fmla="*/ 333 w 805"/>
                <a:gd name="T101" fmla="*/ 236 h 804"/>
                <a:gd name="T102" fmla="*/ 215 w 805"/>
                <a:gd name="T103" fmla="*/ 46 h 804"/>
                <a:gd name="T104" fmla="*/ 305 w 805"/>
                <a:gd name="T105" fmla="*/ 251 h 804"/>
                <a:gd name="T106" fmla="*/ 150 w 805"/>
                <a:gd name="T107" fmla="*/ 95 h 804"/>
                <a:gd name="T108" fmla="*/ 126 w 805"/>
                <a:gd name="T109" fmla="*/ 123 h 804"/>
                <a:gd name="T110" fmla="*/ 92 w 805"/>
                <a:gd name="T111" fmla="*/ 161 h 804"/>
                <a:gd name="T112" fmla="*/ 68 w 805"/>
                <a:gd name="T113" fmla="*/ 188 h 804"/>
                <a:gd name="T114" fmla="*/ 241 w 805"/>
                <a:gd name="T115" fmla="*/ 323 h 804"/>
                <a:gd name="T116" fmla="*/ 27 w 805"/>
                <a:gd name="T117" fmla="*/ 258 h 804"/>
                <a:gd name="T118" fmla="*/ 230 w 805"/>
                <a:gd name="T119" fmla="*/ 353 h 804"/>
                <a:gd name="T120" fmla="*/ 14 w 805"/>
                <a:gd name="T121" fmla="*/ 341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5" h="804">
                  <a:moveTo>
                    <a:pt x="381" y="532"/>
                  </a:moveTo>
                  <a:cubicBezTo>
                    <a:pt x="309" y="520"/>
                    <a:pt x="260" y="452"/>
                    <a:pt x="272" y="380"/>
                  </a:cubicBezTo>
                  <a:cubicBezTo>
                    <a:pt x="284" y="308"/>
                    <a:pt x="352" y="259"/>
                    <a:pt x="424" y="271"/>
                  </a:cubicBezTo>
                  <a:cubicBezTo>
                    <a:pt x="496" y="283"/>
                    <a:pt x="545" y="352"/>
                    <a:pt x="533" y="424"/>
                  </a:cubicBezTo>
                  <a:cubicBezTo>
                    <a:pt x="521" y="496"/>
                    <a:pt x="453" y="545"/>
                    <a:pt x="381" y="532"/>
                  </a:cubicBezTo>
                  <a:moveTo>
                    <a:pt x="7" y="367"/>
                  </a:moveTo>
                  <a:cubicBezTo>
                    <a:pt x="4" y="366"/>
                    <a:pt x="1" y="369"/>
                    <a:pt x="1" y="371"/>
                  </a:cubicBezTo>
                  <a:cubicBezTo>
                    <a:pt x="1" y="374"/>
                    <a:pt x="3" y="377"/>
                    <a:pt x="6" y="377"/>
                  </a:cubicBezTo>
                  <a:cubicBezTo>
                    <a:pt x="8" y="377"/>
                    <a:pt x="9" y="376"/>
                    <a:pt x="10" y="375"/>
                  </a:cubicBezTo>
                  <a:cubicBezTo>
                    <a:pt x="223" y="391"/>
                    <a:pt x="223" y="391"/>
                    <a:pt x="223" y="391"/>
                  </a:cubicBezTo>
                  <a:cubicBezTo>
                    <a:pt x="223" y="394"/>
                    <a:pt x="223" y="396"/>
                    <a:pt x="223" y="399"/>
                  </a:cubicBezTo>
                  <a:cubicBezTo>
                    <a:pt x="10" y="398"/>
                    <a:pt x="10" y="398"/>
                    <a:pt x="10" y="398"/>
                  </a:cubicBezTo>
                  <a:cubicBezTo>
                    <a:pt x="9" y="396"/>
                    <a:pt x="7" y="395"/>
                    <a:pt x="5" y="395"/>
                  </a:cubicBezTo>
                  <a:cubicBezTo>
                    <a:pt x="2" y="395"/>
                    <a:pt x="0" y="398"/>
                    <a:pt x="0" y="400"/>
                  </a:cubicBezTo>
                  <a:cubicBezTo>
                    <a:pt x="0" y="403"/>
                    <a:pt x="2" y="406"/>
                    <a:pt x="5" y="406"/>
                  </a:cubicBezTo>
                  <a:cubicBezTo>
                    <a:pt x="7" y="406"/>
                    <a:pt x="9" y="405"/>
                    <a:pt x="10" y="403"/>
                  </a:cubicBezTo>
                  <a:cubicBezTo>
                    <a:pt x="223" y="404"/>
                    <a:pt x="223" y="404"/>
                    <a:pt x="223" y="404"/>
                  </a:cubicBezTo>
                  <a:cubicBezTo>
                    <a:pt x="223" y="407"/>
                    <a:pt x="223" y="409"/>
                    <a:pt x="223" y="412"/>
                  </a:cubicBezTo>
                  <a:cubicBezTo>
                    <a:pt x="10" y="426"/>
                    <a:pt x="10" y="426"/>
                    <a:pt x="10" y="426"/>
                  </a:cubicBezTo>
                  <a:cubicBezTo>
                    <a:pt x="9" y="425"/>
                    <a:pt x="8" y="424"/>
                    <a:pt x="6" y="424"/>
                  </a:cubicBezTo>
                  <a:cubicBezTo>
                    <a:pt x="3" y="424"/>
                    <a:pt x="1" y="427"/>
                    <a:pt x="1" y="429"/>
                  </a:cubicBezTo>
                  <a:cubicBezTo>
                    <a:pt x="1" y="432"/>
                    <a:pt x="4" y="435"/>
                    <a:pt x="7" y="434"/>
                  </a:cubicBezTo>
                  <a:cubicBezTo>
                    <a:pt x="8" y="434"/>
                    <a:pt x="10" y="433"/>
                    <a:pt x="11" y="432"/>
                  </a:cubicBezTo>
                  <a:cubicBezTo>
                    <a:pt x="223" y="417"/>
                    <a:pt x="223" y="417"/>
                    <a:pt x="223" y="417"/>
                  </a:cubicBezTo>
                  <a:cubicBezTo>
                    <a:pt x="224" y="420"/>
                    <a:pt x="224" y="422"/>
                    <a:pt x="224" y="424"/>
                  </a:cubicBezTo>
                  <a:cubicBezTo>
                    <a:pt x="13" y="454"/>
                    <a:pt x="13" y="454"/>
                    <a:pt x="13" y="454"/>
                  </a:cubicBezTo>
                  <a:cubicBezTo>
                    <a:pt x="12" y="453"/>
                    <a:pt x="10" y="452"/>
                    <a:pt x="8" y="453"/>
                  </a:cubicBezTo>
                  <a:cubicBezTo>
                    <a:pt x="6" y="453"/>
                    <a:pt x="4" y="456"/>
                    <a:pt x="4" y="458"/>
                  </a:cubicBezTo>
                  <a:cubicBezTo>
                    <a:pt x="4" y="461"/>
                    <a:pt x="7" y="463"/>
                    <a:pt x="10" y="463"/>
                  </a:cubicBezTo>
                  <a:cubicBezTo>
                    <a:pt x="12" y="463"/>
                    <a:pt x="13" y="461"/>
                    <a:pt x="14" y="460"/>
                  </a:cubicBezTo>
                  <a:cubicBezTo>
                    <a:pt x="225" y="430"/>
                    <a:pt x="225" y="430"/>
                    <a:pt x="225" y="430"/>
                  </a:cubicBezTo>
                  <a:cubicBezTo>
                    <a:pt x="225" y="432"/>
                    <a:pt x="226" y="435"/>
                    <a:pt x="226" y="437"/>
                  </a:cubicBezTo>
                  <a:cubicBezTo>
                    <a:pt x="18" y="482"/>
                    <a:pt x="18" y="482"/>
                    <a:pt x="18" y="482"/>
                  </a:cubicBezTo>
                  <a:cubicBezTo>
                    <a:pt x="17" y="481"/>
                    <a:pt x="15" y="480"/>
                    <a:pt x="13" y="481"/>
                  </a:cubicBezTo>
                  <a:cubicBezTo>
                    <a:pt x="10" y="481"/>
                    <a:pt x="9" y="484"/>
                    <a:pt x="9" y="487"/>
                  </a:cubicBezTo>
                  <a:cubicBezTo>
                    <a:pt x="10" y="490"/>
                    <a:pt x="13" y="492"/>
                    <a:pt x="15" y="491"/>
                  </a:cubicBezTo>
                  <a:cubicBezTo>
                    <a:pt x="17" y="491"/>
                    <a:pt x="18" y="489"/>
                    <a:pt x="19" y="488"/>
                  </a:cubicBezTo>
                  <a:cubicBezTo>
                    <a:pt x="227" y="443"/>
                    <a:pt x="227" y="443"/>
                    <a:pt x="227" y="443"/>
                  </a:cubicBezTo>
                  <a:cubicBezTo>
                    <a:pt x="228" y="445"/>
                    <a:pt x="229" y="447"/>
                    <a:pt x="229" y="450"/>
                  </a:cubicBezTo>
                  <a:cubicBezTo>
                    <a:pt x="25" y="510"/>
                    <a:pt x="25" y="510"/>
                    <a:pt x="25" y="510"/>
                  </a:cubicBezTo>
                  <a:cubicBezTo>
                    <a:pt x="23" y="509"/>
                    <a:pt x="22" y="508"/>
                    <a:pt x="20" y="509"/>
                  </a:cubicBezTo>
                  <a:cubicBezTo>
                    <a:pt x="17" y="509"/>
                    <a:pt x="16" y="512"/>
                    <a:pt x="16" y="515"/>
                  </a:cubicBezTo>
                  <a:cubicBezTo>
                    <a:pt x="17" y="518"/>
                    <a:pt x="20" y="519"/>
                    <a:pt x="23" y="519"/>
                  </a:cubicBezTo>
                  <a:cubicBezTo>
                    <a:pt x="25" y="518"/>
                    <a:pt x="26" y="517"/>
                    <a:pt x="26" y="515"/>
                  </a:cubicBezTo>
                  <a:cubicBezTo>
                    <a:pt x="231" y="455"/>
                    <a:pt x="231" y="455"/>
                    <a:pt x="231" y="455"/>
                  </a:cubicBezTo>
                  <a:cubicBezTo>
                    <a:pt x="232" y="457"/>
                    <a:pt x="232" y="460"/>
                    <a:pt x="233" y="462"/>
                  </a:cubicBezTo>
                  <a:cubicBezTo>
                    <a:pt x="33" y="537"/>
                    <a:pt x="33" y="537"/>
                    <a:pt x="33" y="537"/>
                  </a:cubicBezTo>
                  <a:cubicBezTo>
                    <a:pt x="32" y="536"/>
                    <a:pt x="30" y="535"/>
                    <a:pt x="29" y="536"/>
                  </a:cubicBezTo>
                  <a:cubicBezTo>
                    <a:pt x="26" y="537"/>
                    <a:pt x="24" y="540"/>
                    <a:pt x="25" y="543"/>
                  </a:cubicBezTo>
                  <a:cubicBezTo>
                    <a:pt x="26" y="545"/>
                    <a:pt x="29" y="547"/>
                    <a:pt x="32" y="546"/>
                  </a:cubicBezTo>
                  <a:cubicBezTo>
                    <a:pt x="34" y="545"/>
                    <a:pt x="35" y="544"/>
                    <a:pt x="35" y="542"/>
                  </a:cubicBezTo>
                  <a:cubicBezTo>
                    <a:pt x="235" y="467"/>
                    <a:pt x="235" y="467"/>
                    <a:pt x="235" y="467"/>
                  </a:cubicBezTo>
                  <a:cubicBezTo>
                    <a:pt x="236" y="470"/>
                    <a:pt x="237" y="472"/>
                    <a:pt x="238" y="474"/>
                  </a:cubicBezTo>
                  <a:cubicBezTo>
                    <a:pt x="44" y="563"/>
                    <a:pt x="44" y="563"/>
                    <a:pt x="44" y="563"/>
                  </a:cubicBezTo>
                  <a:cubicBezTo>
                    <a:pt x="43" y="562"/>
                    <a:pt x="41" y="562"/>
                    <a:pt x="39" y="563"/>
                  </a:cubicBezTo>
                  <a:cubicBezTo>
                    <a:pt x="37" y="564"/>
                    <a:pt x="35" y="567"/>
                    <a:pt x="37" y="569"/>
                  </a:cubicBezTo>
                  <a:cubicBezTo>
                    <a:pt x="38" y="572"/>
                    <a:pt x="41" y="573"/>
                    <a:pt x="43" y="572"/>
                  </a:cubicBezTo>
                  <a:cubicBezTo>
                    <a:pt x="45" y="571"/>
                    <a:pt x="46" y="570"/>
                    <a:pt x="46" y="568"/>
                  </a:cubicBezTo>
                  <a:cubicBezTo>
                    <a:pt x="240" y="479"/>
                    <a:pt x="240" y="479"/>
                    <a:pt x="240" y="479"/>
                  </a:cubicBezTo>
                  <a:cubicBezTo>
                    <a:pt x="241" y="481"/>
                    <a:pt x="243" y="484"/>
                    <a:pt x="244" y="486"/>
                  </a:cubicBezTo>
                  <a:cubicBezTo>
                    <a:pt x="57" y="588"/>
                    <a:pt x="57" y="588"/>
                    <a:pt x="57" y="588"/>
                  </a:cubicBezTo>
                  <a:cubicBezTo>
                    <a:pt x="55" y="588"/>
                    <a:pt x="53" y="588"/>
                    <a:pt x="52" y="588"/>
                  </a:cubicBezTo>
                  <a:cubicBezTo>
                    <a:pt x="49" y="590"/>
                    <a:pt x="48" y="593"/>
                    <a:pt x="50" y="595"/>
                  </a:cubicBezTo>
                  <a:cubicBezTo>
                    <a:pt x="51" y="598"/>
                    <a:pt x="54" y="599"/>
                    <a:pt x="57" y="597"/>
                  </a:cubicBezTo>
                  <a:cubicBezTo>
                    <a:pt x="58" y="597"/>
                    <a:pt x="59" y="595"/>
                    <a:pt x="59" y="593"/>
                  </a:cubicBezTo>
                  <a:cubicBezTo>
                    <a:pt x="246" y="491"/>
                    <a:pt x="246" y="491"/>
                    <a:pt x="246" y="491"/>
                  </a:cubicBezTo>
                  <a:cubicBezTo>
                    <a:pt x="248" y="493"/>
                    <a:pt x="249" y="495"/>
                    <a:pt x="250" y="497"/>
                  </a:cubicBezTo>
                  <a:cubicBezTo>
                    <a:pt x="71" y="613"/>
                    <a:pt x="71" y="613"/>
                    <a:pt x="71" y="613"/>
                  </a:cubicBezTo>
                  <a:cubicBezTo>
                    <a:pt x="69" y="612"/>
                    <a:pt x="68" y="612"/>
                    <a:pt x="66" y="613"/>
                  </a:cubicBezTo>
                  <a:cubicBezTo>
                    <a:pt x="64" y="615"/>
                    <a:pt x="63" y="618"/>
                    <a:pt x="65" y="620"/>
                  </a:cubicBezTo>
                  <a:cubicBezTo>
                    <a:pt x="66" y="623"/>
                    <a:pt x="69" y="623"/>
                    <a:pt x="72" y="622"/>
                  </a:cubicBezTo>
                  <a:cubicBezTo>
                    <a:pt x="73" y="621"/>
                    <a:pt x="74" y="619"/>
                    <a:pt x="74" y="618"/>
                  </a:cubicBezTo>
                  <a:cubicBezTo>
                    <a:pt x="253" y="502"/>
                    <a:pt x="253" y="502"/>
                    <a:pt x="253" y="502"/>
                  </a:cubicBezTo>
                  <a:cubicBezTo>
                    <a:pt x="255" y="504"/>
                    <a:pt x="256" y="506"/>
                    <a:pt x="257" y="508"/>
                  </a:cubicBezTo>
                  <a:cubicBezTo>
                    <a:pt x="87" y="636"/>
                    <a:pt x="87" y="636"/>
                    <a:pt x="87" y="636"/>
                  </a:cubicBezTo>
                  <a:cubicBezTo>
                    <a:pt x="85" y="636"/>
                    <a:pt x="84" y="636"/>
                    <a:pt x="82" y="637"/>
                  </a:cubicBezTo>
                  <a:cubicBezTo>
                    <a:pt x="80" y="639"/>
                    <a:pt x="79" y="642"/>
                    <a:pt x="81" y="644"/>
                  </a:cubicBezTo>
                  <a:cubicBezTo>
                    <a:pt x="83" y="646"/>
                    <a:pt x="86" y="647"/>
                    <a:pt x="88" y="645"/>
                  </a:cubicBezTo>
                  <a:cubicBezTo>
                    <a:pt x="90" y="644"/>
                    <a:pt x="90" y="642"/>
                    <a:pt x="90" y="641"/>
                  </a:cubicBezTo>
                  <a:cubicBezTo>
                    <a:pt x="261" y="512"/>
                    <a:pt x="261" y="512"/>
                    <a:pt x="261" y="512"/>
                  </a:cubicBezTo>
                  <a:cubicBezTo>
                    <a:pt x="262" y="514"/>
                    <a:pt x="264" y="516"/>
                    <a:pt x="265" y="518"/>
                  </a:cubicBezTo>
                  <a:cubicBezTo>
                    <a:pt x="105" y="658"/>
                    <a:pt x="105" y="658"/>
                    <a:pt x="105" y="658"/>
                  </a:cubicBezTo>
                  <a:cubicBezTo>
                    <a:pt x="103" y="658"/>
                    <a:pt x="101" y="658"/>
                    <a:pt x="100" y="659"/>
                  </a:cubicBezTo>
                  <a:cubicBezTo>
                    <a:pt x="98" y="661"/>
                    <a:pt x="98" y="665"/>
                    <a:pt x="99" y="667"/>
                  </a:cubicBezTo>
                  <a:cubicBezTo>
                    <a:pt x="101" y="669"/>
                    <a:pt x="105" y="669"/>
                    <a:pt x="107" y="667"/>
                  </a:cubicBezTo>
                  <a:cubicBezTo>
                    <a:pt x="108" y="666"/>
                    <a:pt x="109" y="664"/>
                    <a:pt x="108" y="663"/>
                  </a:cubicBezTo>
                  <a:cubicBezTo>
                    <a:pt x="269" y="522"/>
                    <a:pt x="269" y="522"/>
                    <a:pt x="269" y="522"/>
                  </a:cubicBezTo>
                  <a:cubicBezTo>
                    <a:pt x="271" y="524"/>
                    <a:pt x="272" y="526"/>
                    <a:pt x="274" y="528"/>
                  </a:cubicBezTo>
                  <a:cubicBezTo>
                    <a:pt x="124" y="679"/>
                    <a:pt x="124" y="679"/>
                    <a:pt x="124" y="679"/>
                  </a:cubicBezTo>
                  <a:cubicBezTo>
                    <a:pt x="122" y="679"/>
                    <a:pt x="121" y="679"/>
                    <a:pt x="119" y="681"/>
                  </a:cubicBezTo>
                  <a:cubicBezTo>
                    <a:pt x="117" y="683"/>
                    <a:pt x="117" y="686"/>
                    <a:pt x="119" y="688"/>
                  </a:cubicBezTo>
                  <a:cubicBezTo>
                    <a:pt x="121" y="690"/>
                    <a:pt x="125" y="690"/>
                    <a:pt x="127" y="688"/>
                  </a:cubicBezTo>
                  <a:cubicBezTo>
                    <a:pt x="128" y="687"/>
                    <a:pt x="128" y="685"/>
                    <a:pt x="128" y="683"/>
                  </a:cubicBezTo>
                  <a:cubicBezTo>
                    <a:pt x="278" y="531"/>
                    <a:pt x="278" y="531"/>
                    <a:pt x="278" y="531"/>
                  </a:cubicBezTo>
                  <a:cubicBezTo>
                    <a:pt x="280" y="533"/>
                    <a:pt x="282" y="535"/>
                    <a:pt x="284" y="537"/>
                  </a:cubicBezTo>
                  <a:cubicBezTo>
                    <a:pt x="145" y="699"/>
                    <a:pt x="145" y="699"/>
                    <a:pt x="145" y="699"/>
                  </a:cubicBezTo>
                  <a:cubicBezTo>
                    <a:pt x="143" y="698"/>
                    <a:pt x="141" y="699"/>
                    <a:pt x="140" y="700"/>
                  </a:cubicBezTo>
                  <a:cubicBezTo>
                    <a:pt x="138" y="702"/>
                    <a:pt x="139" y="706"/>
                    <a:pt x="141" y="708"/>
                  </a:cubicBezTo>
                  <a:cubicBezTo>
                    <a:pt x="143" y="709"/>
                    <a:pt x="146" y="709"/>
                    <a:pt x="148" y="707"/>
                  </a:cubicBezTo>
                  <a:cubicBezTo>
                    <a:pt x="149" y="706"/>
                    <a:pt x="149" y="704"/>
                    <a:pt x="149" y="702"/>
                  </a:cubicBezTo>
                  <a:cubicBezTo>
                    <a:pt x="288" y="540"/>
                    <a:pt x="288" y="540"/>
                    <a:pt x="288" y="540"/>
                  </a:cubicBezTo>
                  <a:cubicBezTo>
                    <a:pt x="290" y="542"/>
                    <a:pt x="292" y="543"/>
                    <a:pt x="294" y="545"/>
                  </a:cubicBezTo>
                  <a:cubicBezTo>
                    <a:pt x="167" y="716"/>
                    <a:pt x="167" y="716"/>
                    <a:pt x="167" y="716"/>
                  </a:cubicBezTo>
                  <a:cubicBezTo>
                    <a:pt x="165" y="716"/>
                    <a:pt x="163" y="717"/>
                    <a:pt x="162" y="718"/>
                  </a:cubicBezTo>
                  <a:cubicBezTo>
                    <a:pt x="161" y="721"/>
                    <a:pt x="161" y="724"/>
                    <a:pt x="163" y="726"/>
                  </a:cubicBezTo>
                  <a:cubicBezTo>
                    <a:pt x="166" y="727"/>
                    <a:pt x="169" y="727"/>
                    <a:pt x="171" y="725"/>
                  </a:cubicBezTo>
                  <a:cubicBezTo>
                    <a:pt x="172" y="723"/>
                    <a:pt x="172" y="721"/>
                    <a:pt x="171" y="720"/>
                  </a:cubicBezTo>
                  <a:cubicBezTo>
                    <a:pt x="298" y="548"/>
                    <a:pt x="298" y="548"/>
                    <a:pt x="298" y="548"/>
                  </a:cubicBezTo>
                  <a:cubicBezTo>
                    <a:pt x="300" y="549"/>
                    <a:pt x="302" y="551"/>
                    <a:pt x="304" y="552"/>
                  </a:cubicBezTo>
                  <a:cubicBezTo>
                    <a:pt x="190" y="733"/>
                    <a:pt x="190" y="733"/>
                    <a:pt x="190" y="733"/>
                  </a:cubicBezTo>
                  <a:cubicBezTo>
                    <a:pt x="188" y="733"/>
                    <a:pt x="187" y="733"/>
                    <a:pt x="186" y="735"/>
                  </a:cubicBezTo>
                  <a:cubicBezTo>
                    <a:pt x="184" y="737"/>
                    <a:pt x="185" y="740"/>
                    <a:pt x="187" y="742"/>
                  </a:cubicBezTo>
                  <a:cubicBezTo>
                    <a:pt x="190" y="744"/>
                    <a:pt x="193" y="743"/>
                    <a:pt x="195" y="740"/>
                  </a:cubicBezTo>
                  <a:cubicBezTo>
                    <a:pt x="196" y="739"/>
                    <a:pt x="196" y="737"/>
                    <a:pt x="195" y="735"/>
                  </a:cubicBezTo>
                  <a:cubicBezTo>
                    <a:pt x="309" y="555"/>
                    <a:pt x="309" y="555"/>
                    <a:pt x="309" y="555"/>
                  </a:cubicBezTo>
                  <a:cubicBezTo>
                    <a:pt x="311" y="556"/>
                    <a:pt x="313" y="558"/>
                    <a:pt x="315" y="559"/>
                  </a:cubicBezTo>
                  <a:cubicBezTo>
                    <a:pt x="215" y="747"/>
                    <a:pt x="215" y="747"/>
                    <a:pt x="215" y="747"/>
                  </a:cubicBezTo>
                  <a:cubicBezTo>
                    <a:pt x="213" y="747"/>
                    <a:pt x="211" y="748"/>
                    <a:pt x="210" y="750"/>
                  </a:cubicBezTo>
                  <a:cubicBezTo>
                    <a:pt x="209" y="752"/>
                    <a:pt x="210" y="755"/>
                    <a:pt x="212" y="757"/>
                  </a:cubicBezTo>
                  <a:cubicBezTo>
                    <a:pt x="215" y="758"/>
                    <a:pt x="218" y="757"/>
                    <a:pt x="220" y="755"/>
                  </a:cubicBezTo>
                  <a:cubicBezTo>
                    <a:pt x="220" y="753"/>
                    <a:pt x="220" y="751"/>
                    <a:pt x="219" y="750"/>
                  </a:cubicBezTo>
                  <a:cubicBezTo>
                    <a:pt x="320" y="562"/>
                    <a:pt x="320" y="562"/>
                    <a:pt x="320" y="562"/>
                  </a:cubicBezTo>
                  <a:cubicBezTo>
                    <a:pt x="322" y="563"/>
                    <a:pt x="325" y="564"/>
                    <a:pt x="327" y="565"/>
                  </a:cubicBezTo>
                  <a:cubicBezTo>
                    <a:pt x="240" y="760"/>
                    <a:pt x="240" y="760"/>
                    <a:pt x="240" y="760"/>
                  </a:cubicBezTo>
                  <a:cubicBezTo>
                    <a:pt x="238" y="760"/>
                    <a:pt x="237" y="761"/>
                    <a:pt x="236" y="763"/>
                  </a:cubicBezTo>
                  <a:cubicBezTo>
                    <a:pt x="235" y="765"/>
                    <a:pt x="236" y="768"/>
                    <a:pt x="239" y="769"/>
                  </a:cubicBezTo>
                  <a:cubicBezTo>
                    <a:pt x="241" y="771"/>
                    <a:pt x="244" y="769"/>
                    <a:pt x="245" y="767"/>
                  </a:cubicBezTo>
                  <a:cubicBezTo>
                    <a:pt x="246" y="765"/>
                    <a:pt x="246" y="763"/>
                    <a:pt x="245" y="762"/>
                  </a:cubicBezTo>
                  <a:cubicBezTo>
                    <a:pt x="332" y="567"/>
                    <a:pt x="332" y="567"/>
                    <a:pt x="332" y="567"/>
                  </a:cubicBezTo>
                  <a:cubicBezTo>
                    <a:pt x="334" y="568"/>
                    <a:pt x="336" y="569"/>
                    <a:pt x="339" y="570"/>
                  </a:cubicBezTo>
                  <a:cubicBezTo>
                    <a:pt x="266" y="770"/>
                    <a:pt x="266" y="770"/>
                    <a:pt x="266" y="770"/>
                  </a:cubicBezTo>
                  <a:cubicBezTo>
                    <a:pt x="264" y="771"/>
                    <a:pt x="263" y="772"/>
                    <a:pt x="262" y="774"/>
                  </a:cubicBezTo>
                  <a:cubicBezTo>
                    <a:pt x="261" y="776"/>
                    <a:pt x="263" y="779"/>
                    <a:pt x="266" y="780"/>
                  </a:cubicBezTo>
                  <a:cubicBezTo>
                    <a:pt x="268" y="781"/>
                    <a:pt x="271" y="780"/>
                    <a:pt x="272" y="777"/>
                  </a:cubicBezTo>
                  <a:cubicBezTo>
                    <a:pt x="273" y="775"/>
                    <a:pt x="272" y="774"/>
                    <a:pt x="271" y="772"/>
                  </a:cubicBezTo>
                  <a:cubicBezTo>
                    <a:pt x="344" y="572"/>
                    <a:pt x="344" y="572"/>
                    <a:pt x="344" y="572"/>
                  </a:cubicBezTo>
                  <a:cubicBezTo>
                    <a:pt x="346" y="572"/>
                    <a:pt x="349" y="573"/>
                    <a:pt x="351" y="574"/>
                  </a:cubicBezTo>
                  <a:cubicBezTo>
                    <a:pt x="293" y="779"/>
                    <a:pt x="293" y="779"/>
                    <a:pt x="293" y="779"/>
                  </a:cubicBezTo>
                  <a:cubicBezTo>
                    <a:pt x="291" y="780"/>
                    <a:pt x="290" y="781"/>
                    <a:pt x="290" y="783"/>
                  </a:cubicBezTo>
                  <a:cubicBezTo>
                    <a:pt x="289" y="786"/>
                    <a:pt x="290" y="788"/>
                    <a:pt x="293" y="789"/>
                  </a:cubicBezTo>
                  <a:cubicBezTo>
                    <a:pt x="296" y="790"/>
                    <a:pt x="299" y="788"/>
                    <a:pt x="300" y="786"/>
                  </a:cubicBezTo>
                  <a:cubicBezTo>
                    <a:pt x="300" y="784"/>
                    <a:pt x="299" y="782"/>
                    <a:pt x="298" y="781"/>
                  </a:cubicBezTo>
                  <a:cubicBezTo>
                    <a:pt x="356" y="575"/>
                    <a:pt x="356" y="575"/>
                    <a:pt x="356" y="575"/>
                  </a:cubicBezTo>
                  <a:cubicBezTo>
                    <a:pt x="359" y="576"/>
                    <a:pt x="361" y="577"/>
                    <a:pt x="364" y="577"/>
                  </a:cubicBezTo>
                  <a:cubicBezTo>
                    <a:pt x="321" y="786"/>
                    <a:pt x="321" y="786"/>
                    <a:pt x="321" y="786"/>
                  </a:cubicBezTo>
                  <a:cubicBezTo>
                    <a:pt x="319" y="787"/>
                    <a:pt x="318" y="788"/>
                    <a:pt x="317" y="790"/>
                  </a:cubicBezTo>
                  <a:cubicBezTo>
                    <a:pt x="317" y="793"/>
                    <a:pt x="319" y="795"/>
                    <a:pt x="321" y="796"/>
                  </a:cubicBezTo>
                  <a:cubicBezTo>
                    <a:pt x="324" y="797"/>
                    <a:pt x="327" y="795"/>
                    <a:pt x="327" y="792"/>
                  </a:cubicBezTo>
                  <a:cubicBezTo>
                    <a:pt x="328" y="790"/>
                    <a:pt x="327" y="789"/>
                    <a:pt x="326" y="787"/>
                  </a:cubicBezTo>
                  <a:cubicBezTo>
                    <a:pt x="369" y="578"/>
                    <a:pt x="369" y="578"/>
                    <a:pt x="369" y="578"/>
                  </a:cubicBezTo>
                  <a:cubicBezTo>
                    <a:pt x="370" y="579"/>
                    <a:pt x="371" y="579"/>
                    <a:pt x="373" y="579"/>
                  </a:cubicBezTo>
                  <a:cubicBezTo>
                    <a:pt x="374" y="579"/>
                    <a:pt x="375" y="579"/>
                    <a:pt x="376" y="579"/>
                  </a:cubicBezTo>
                  <a:cubicBezTo>
                    <a:pt x="348" y="791"/>
                    <a:pt x="348" y="791"/>
                    <a:pt x="348" y="791"/>
                  </a:cubicBezTo>
                  <a:cubicBezTo>
                    <a:pt x="347" y="792"/>
                    <a:pt x="346" y="793"/>
                    <a:pt x="346" y="795"/>
                  </a:cubicBezTo>
                  <a:cubicBezTo>
                    <a:pt x="345" y="798"/>
                    <a:pt x="347" y="800"/>
                    <a:pt x="350" y="801"/>
                  </a:cubicBezTo>
                  <a:cubicBezTo>
                    <a:pt x="353" y="801"/>
                    <a:pt x="355" y="799"/>
                    <a:pt x="356" y="796"/>
                  </a:cubicBezTo>
                  <a:cubicBezTo>
                    <a:pt x="356" y="795"/>
                    <a:pt x="355" y="793"/>
                    <a:pt x="354" y="792"/>
                  </a:cubicBezTo>
                  <a:cubicBezTo>
                    <a:pt x="382" y="580"/>
                    <a:pt x="382" y="580"/>
                    <a:pt x="382" y="580"/>
                  </a:cubicBezTo>
                  <a:cubicBezTo>
                    <a:pt x="384" y="581"/>
                    <a:pt x="387" y="581"/>
                    <a:pt x="389" y="581"/>
                  </a:cubicBezTo>
                  <a:cubicBezTo>
                    <a:pt x="377" y="794"/>
                    <a:pt x="377" y="794"/>
                    <a:pt x="377" y="794"/>
                  </a:cubicBezTo>
                  <a:cubicBezTo>
                    <a:pt x="375" y="795"/>
                    <a:pt x="374" y="796"/>
                    <a:pt x="374" y="798"/>
                  </a:cubicBezTo>
                  <a:cubicBezTo>
                    <a:pt x="374" y="801"/>
                    <a:pt x="376" y="803"/>
                    <a:pt x="379" y="804"/>
                  </a:cubicBezTo>
                  <a:cubicBezTo>
                    <a:pt x="382" y="804"/>
                    <a:pt x="384" y="802"/>
                    <a:pt x="384" y="799"/>
                  </a:cubicBezTo>
                  <a:cubicBezTo>
                    <a:pt x="384" y="797"/>
                    <a:pt x="384" y="795"/>
                    <a:pt x="382" y="794"/>
                  </a:cubicBezTo>
                  <a:cubicBezTo>
                    <a:pt x="395" y="581"/>
                    <a:pt x="395" y="581"/>
                    <a:pt x="395" y="581"/>
                  </a:cubicBezTo>
                  <a:cubicBezTo>
                    <a:pt x="397" y="581"/>
                    <a:pt x="400" y="581"/>
                    <a:pt x="402" y="581"/>
                  </a:cubicBezTo>
                  <a:cubicBezTo>
                    <a:pt x="405" y="795"/>
                    <a:pt x="405" y="795"/>
                    <a:pt x="405" y="795"/>
                  </a:cubicBezTo>
                  <a:cubicBezTo>
                    <a:pt x="404" y="796"/>
                    <a:pt x="403" y="797"/>
                    <a:pt x="403" y="799"/>
                  </a:cubicBezTo>
                  <a:cubicBezTo>
                    <a:pt x="403" y="802"/>
                    <a:pt x="405" y="804"/>
                    <a:pt x="408" y="804"/>
                  </a:cubicBezTo>
                  <a:cubicBezTo>
                    <a:pt x="411" y="804"/>
                    <a:pt x="413" y="802"/>
                    <a:pt x="413" y="799"/>
                  </a:cubicBezTo>
                  <a:cubicBezTo>
                    <a:pt x="413" y="797"/>
                    <a:pt x="412" y="796"/>
                    <a:pt x="411" y="795"/>
                  </a:cubicBezTo>
                  <a:cubicBezTo>
                    <a:pt x="408" y="581"/>
                    <a:pt x="408" y="581"/>
                    <a:pt x="408" y="581"/>
                  </a:cubicBezTo>
                  <a:cubicBezTo>
                    <a:pt x="410" y="581"/>
                    <a:pt x="413" y="581"/>
                    <a:pt x="415" y="581"/>
                  </a:cubicBezTo>
                  <a:cubicBezTo>
                    <a:pt x="433" y="794"/>
                    <a:pt x="433" y="794"/>
                    <a:pt x="433" y="794"/>
                  </a:cubicBezTo>
                  <a:cubicBezTo>
                    <a:pt x="432" y="795"/>
                    <a:pt x="431" y="796"/>
                    <a:pt x="431" y="798"/>
                  </a:cubicBezTo>
                  <a:cubicBezTo>
                    <a:pt x="432" y="801"/>
                    <a:pt x="434" y="803"/>
                    <a:pt x="437" y="803"/>
                  </a:cubicBezTo>
                  <a:cubicBezTo>
                    <a:pt x="440" y="803"/>
                    <a:pt x="442" y="800"/>
                    <a:pt x="442" y="797"/>
                  </a:cubicBezTo>
                  <a:cubicBezTo>
                    <a:pt x="442" y="795"/>
                    <a:pt x="440" y="794"/>
                    <a:pt x="439" y="793"/>
                  </a:cubicBezTo>
                  <a:cubicBezTo>
                    <a:pt x="421" y="581"/>
                    <a:pt x="421" y="581"/>
                    <a:pt x="421" y="581"/>
                  </a:cubicBezTo>
                  <a:cubicBezTo>
                    <a:pt x="423" y="580"/>
                    <a:pt x="425" y="580"/>
                    <a:pt x="428" y="580"/>
                  </a:cubicBezTo>
                  <a:cubicBezTo>
                    <a:pt x="462" y="790"/>
                    <a:pt x="462" y="790"/>
                    <a:pt x="462" y="790"/>
                  </a:cubicBezTo>
                  <a:cubicBezTo>
                    <a:pt x="460" y="791"/>
                    <a:pt x="460" y="793"/>
                    <a:pt x="460" y="795"/>
                  </a:cubicBezTo>
                  <a:cubicBezTo>
                    <a:pt x="460" y="798"/>
                    <a:pt x="463" y="800"/>
                    <a:pt x="466" y="799"/>
                  </a:cubicBezTo>
                  <a:cubicBezTo>
                    <a:pt x="469" y="799"/>
                    <a:pt x="471" y="796"/>
                    <a:pt x="470" y="793"/>
                  </a:cubicBezTo>
                  <a:cubicBezTo>
                    <a:pt x="470" y="791"/>
                    <a:pt x="469" y="790"/>
                    <a:pt x="467" y="789"/>
                  </a:cubicBezTo>
                  <a:cubicBezTo>
                    <a:pt x="433" y="579"/>
                    <a:pt x="433" y="579"/>
                    <a:pt x="433" y="579"/>
                  </a:cubicBezTo>
                  <a:cubicBezTo>
                    <a:pt x="436" y="578"/>
                    <a:pt x="438" y="578"/>
                    <a:pt x="441" y="577"/>
                  </a:cubicBezTo>
                  <a:cubicBezTo>
                    <a:pt x="489" y="785"/>
                    <a:pt x="489" y="785"/>
                    <a:pt x="489" y="785"/>
                  </a:cubicBezTo>
                  <a:cubicBezTo>
                    <a:pt x="488" y="786"/>
                    <a:pt x="488" y="788"/>
                    <a:pt x="488" y="790"/>
                  </a:cubicBezTo>
                  <a:cubicBezTo>
                    <a:pt x="489" y="793"/>
                    <a:pt x="491" y="794"/>
                    <a:pt x="494" y="794"/>
                  </a:cubicBezTo>
                  <a:cubicBezTo>
                    <a:pt x="497" y="793"/>
                    <a:pt x="499" y="790"/>
                    <a:pt x="498" y="787"/>
                  </a:cubicBezTo>
                  <a:cubicBezTo>
                    <a:pt x="498" y="786"/>
                    <a:pt x="496" y="784"/>
                    <a:pt x="495" y="784"/>
                  </a:cubicBezTo>
                  <a:cubicBezTo>
                    <a:pt x="446" y="576"/>
                    <a:pt x="446" y="576"/>
                    <a:pt x="446" y="576"/>
                  </a:cubicBezTo>
                  <a:cubicBezTo>
                    <a:pt x="448" y="575"/>
                    <a:pt x="451" y="575"/>
                    <a:pt x="453" y="574"/>
                  </a:cubicBezTo>
                  <a:cubicBezTo>
                    <a:pt x="517" y="778"/>
                    <a:pt x="517" y="778"/>
                    <a:pt x="517" y="778"/>
                  </a:cubicBezTo>
                  <a:cubicBezTo>
                    <a:pt x="516" y="779"/>
                    <a:pt x="515" y="781"/>
                    <a:pt x="516" y="783"/>
                  </a:cubicBezTo>
                  <a:cubicBezTo>
                    <a:pt x="517" y="785"/>
                    <a:pt x="520" y="787"/>
                    <a:pt x="522" y="786"/>
                  </a:cubicBezTo>
                  <a:cubicBezTo>
                    <a:pt x="525" y="785"/>
                    <a:pt x="527" y="782"/>
                    <a:pt x="526" y="779"/>
                  </a:cubicBezTo>
                  <a:cubicBezTo>
                    <a:pt x="525" y="778"/>
                    <a:pt x="524" y="777"/>
                    <a:pt x="522" y="776"/>
                  </a:cubicBezTo>
                  <a:cubicBezTo>
                    <a:pt x="458" y="572"/>
                    <a:pt x="458" y="572"/>
                    <a:pt x="458" y="572"/>
                  </a:cubicBezTo>
                  <a:cubicBezTo>
                    <a:pt x="461" y="572"/>
                    <a:pt x="463" y="571"/>
                    <a:pt x="465" y="570"/>
                  </a:cubicBezTo>
                  <a:cubicBezTo>
                    <a:pt x="544" y="769"/>
                    <a:pt x="544" y="769"/>
                    <a:pt x="544" y="769"/>
                  </a:cubicBezTo>
                  <a:cubicBezTo>
                    <a:pt x="543" y="770"/>
                    <a:pt x="542" y="772"/>
                    <a:pt x="543" y="773"/>
                  </a:cubicBezTo>
                  <a:cubicBezTo>
                    <a:pt x="544" y="776"/>
                    <a:pt x="547" y="777"/>
                    <a:pt x="550" y="776"/>
                  </a:cubicBezTo>
                  <a:cubicBezTo>
                    <a:pt x="552" y="775"/>
                    <a:pt x="554" y="772"/>
                    <a:pt x="553" y="770"/>
                  </a:cubicBezTo>
                  <a:cubicBezTo>
                    <a:pt x="552" y="768"/>
                    <a:pt x="550" y="767"/>
                    <a:pt x="549" y="767"/>
                  </a:cubicBezTo>
                  <a:cubicBezTo>
                    <a:pt x="471" y="568"/>
                    <a:pt x="471" y="568"/>
                    <a:pt x="471" y="568"/>
                  </a:cubicBezTo>
                  <a:cubicBezTo>
                    <a:pt x="473" y="567"/>
                    <a:pt x="475" y="566"/>
                    <a:pt x="477" y="565"/>
                  </a:cubicBezTo>
                  <a:cubicBezTo>
                    <a:pt x="570" y="757"/>
                    <a:pt x="570" y="757"/>
                    <a:pt x="570" y="757"/>
                  </a:cubicBezTo>
                  <a:cubicBezTo>
                    <a:pt x="569" y="759"/>
                    <a:pt x="569" y="761"/>
                    <a:pt x="569" y="762"/>
                  </a:cubicBezTo>
                  <a:cubicBezTo>
                    <a:pt x="571" y="765"/>
                    <a:pt x="574" y="766"/>
                    <a:pt x="576" y="765"/>
                  </a:cubicBezTo>
                  <a:cubicBezTo>
                    <a:pt x="579" y="763"/>
                    <a:pt x="580" y="760"/>
                    <a:pt x="579" y="758"/>
                  </a:cubicBezTo>
                  <a:cubicBezTo>
                    <a:pt x="578" y="756"/>
                    <a:pt x="576" y="755"/>
                    <a:pt x="575" y="755"/>
                  </a:cubicBezTo>
                  <a:cubicBezTo>
                    <a:pt x="482" y="563"/>
                    <a:pt x="482" y="563"/>
                    <a:pt x="482" y="563"/>
                  </a:cubicBezTo>
                  <a:cubicBezTo>
                    <a:pt x="485" y="561"/>
                    <a:pt x="487" y="560"/>
                    <a:pt x="489" y="559"/>
                  </a:cubicBezTo>
                  <a:cubicBezTo>
                    <a:pt x="595" y="744"/>
                    <a:pt x="595" y="744"/>
                    <a:pt x="595" y="744"/>
                  </a:cubicBezTo>
                  <a:cubicBezTo>
                    <a:pt x="594" y="746"/>
                    <a:pt x="594" y="748"/>
                    <a:pt x="595" y="749"/>
                  </a:cubicBezTo>
                  <a:cubicBezTo>
                    <a:pt x="596" y="752"/>
                    <a:pt x="600" y="753"/>
                    <a:pt x="602" y="751"/>
                  </a:cubicBezTo>
                  <a:cubicBezTo>
                    <a:pt x="604" y="750"/>
                    <a:pt x="605" y="747"/>
                    <a:pt x="604" y="744"/>
                  </a:cubicBezTo>
                  <a:cubicBezTo>
                    <a:pt x="603" y="743"/>
                    <a:pt x="601" y="742"/>
                    <a:pt x="600" y="742"/>
                  </a:cubicBezTo>
                  <a:cubicBezTo>
                    <a:pt x="494" y="556"/>
                    <a:pt x="494" y="556"/>
                    <a:pt x="494" y="556"/>
                  </a:cubicBezTo>
                  <a:cubicBezTo>
                    <a:pt x="496" y="555"/>
                    <a:pt x="498" y="554"/>
                    <a:pt x="500" y="553"/>
                  </a:cubicBezTo>
                  <a:cubicBezTo>
                    <a:pt x="619" y="730"/>
                    <a:pt x="619" y="730"/>
                    <a:pt x="619" y="730"/>
                  </a:cubicBezTo>
                  <a:cubicBezTo>
                    <a:pt x="618" y="731"/>
                    <a:pt x="618" y="733"/>
                    <a:pt x="619" y="735"/>
                  </a:cubicBezTo>
                  <a:cubicBezTo>
                    <a:pt x="621" y="737"/>
                    <a:pt x="624" y="738"/>
                    <a:pt x="627" y="736"/>
                  </a:cubicBezTo>
                  <a:cubicBezTo>
                    <a:pt x="629" y="734"/>
                    <a:pt x="630" y="731"/>
                    <a:pt x="628" y="729"/>
                  </a:cubicBezTo>
                  <a:cubicBezTo>
                    <a:pt x="627" y="727"/>
                    <a:pt x="625" y="727"/>
                    <a:pt x="624" y="727"/>
                  </a:cubicBezTo>
                  <a:cubicBezTo>
                    <a:pt x="505" y="549"/>
                    <a:pt x="505" y="549"/>
                    <a:pt x="505" y="549"/>
                  </a:cubicBezTo>
                  <a:cubicBezTo>
                    <a:pt x="507" y="548"/>
                    <a:pt x="509" y="547"/>
                    <a:pt x="511" y="545"/>
                  </a:cubicBezTo>
                  <a:cubicBezTo>
                    <a:pt x="642" y="713"/>
                    <a:pt x="642" y="713"/>
                    <a:pt x="642" y="713"/>
                  </a:cubicBezTo>
                  <a:cubicBezTo>
                    <a:pt x="642" y="715"/>
                    <a:pt x="642" y="717"/>
                    <a:pt x="643" y="718"/>
                  </a:cubicBezTo>
                  <a:cubicBezTo>
                    <a:pt x="645" y="720"/>
                    <a:pt x="648" y="721"/>
                    <a:pt x="650" y="719"/>
                  </a:cubicBezTo>
                  <a:cubicBezTo>
                    <a:pt x="652" y="717"/>
                    <a:pt x="653" y="714"/>
                    <a:pt x="651" y="712"/>
                  </a:cubicBezTo>
                  <a:cubicBezTo>
                    <a:pt x="650" y="710"/>
                    <a:pt x="648" y="710"/>
                    <a:pt x="647" y="710"/>
                  </a:cubicBezTo>
                  <a:cubicBezTo>
                    <a:pt x="515" y="542"/>
                    <a:pt x="515" y="542"/>
                    <a:pt x="515" y="542"/>
                  </a:cubicBezTo>
                  <a:cubicBezTo>
                    <a:pt x="517" y="540"/>
                    <a:pt x="519" y="539"/>
                    <a:pt x="521" y="537"/>
                  </a:cubicBezTo>
                  <a:cubicBezTo>
                    <a:pt x="664" y="695"/>
                    <a:pt x="664" y="695"/>
                    <a:pt x="664" y="695"/>
                  </a:cubicBezTo>
                  <a:cubicBezTo>
                    <a:pt x="664" y="697"/>
                    <a:pt x="664" y="698"/>
                    <a:pt x="665" y="700"/>
                  </a:cubicBezTo>
                  <a:cubicBezTo>
                    <a:pt x="667" y="702"/>
                    <a:pt x="670" y="702"/>
                    <a:pt x="672" y="700"/>
                  </a:cubicBezTo>
                  <a:cubicBezTo>
                    <a:pt x="675" y="698"/>
                    <a:pt x="675" y="695"/>
                    <a:pt x="673" y="693"/>
                  </a:cubicBezTo>
                  <a:cubicBezTo>
                    <a:pt x="672" y="691"/>
                    <a:pt x="670" y="691"/>
                    <a:pt x="668" y="691"/>
                  </a:cubicBezTo>
                  <a:cubicBezTo>
                    <a:pt x="525" y="533"/>
                    <a:pt x="525" y="533"/>
                    <a:pt x="525" y="533"/>
                  </a:cubicBezTo>
                  <a:cubicBezTo>
                    <a:pt x="527" y="531"/>
                    <a:pt x="528" y="530"/>
                    <a:pt x="530" y="528"/>
                  </a:cubicBezTo>
                  <a:cubicBezTo>
                    <a:pt x="684" y="675"/>
                    <a:pt x="684" y="675"/>
                    <a:pt x="684" y="675"/>
                  </a:cubicBezTo>
                  <a:cubicBezTo>
                    <a:pt x="684" y="677"/>
                    <a:pt x="685" y="679"/>
                    <a:pt x="686" y="680"/>
                  </a:cubicBezTo>
                  <a:cubicBezTo>
                    <a:pt x="688" y="682"/>
                    <a:pt x="691" y="682"/>
                    <a:pt x="693" y="680"/>
                  </a:cubicBezTo>
                  <a:cubicBezTo>
                    <a:pt x="695" y="678"/>
                    <a:pt x="695" y="675"/>
                    <a:pt x="693" y="673"/>
                  </a:cubicBezTo>
                  <a:cubicBezTo>
                    <a:pt x="692" y="671"/>
                    <a:pt x="690" y="671"/>
                    <a:pt x="688" y="671"/>
                  </a:cubicBezTo>
                  <a:cubicBezTo>
                    <a:pt x="534" y="524"/>
                    <a:pt x="534" y="524"/>
                    <a:pt x="534" y="524"/>
                  </a:cubicBezTo>
                  <a:cubicBezTo>
                    <a:pt x="536" y="522"/>
                    <a:pt x="537" y="520"/>
                    <a:pt x="539" y="518"/>
                  </a:cubicBezTo>
                  <a:cubicBezTo>
                    <a:pt x="703" y="654"/>
                    <a:pt x="703" y="654"/>
                    <a:pt x="703" y="654"/>
                  </a:cubicBezTo>
                  <a:cubicBezTo>
                    <a:pt x="703" y="656"/>
                    <a:pt x="704" y="658"/>
                    <a:pt x="705" y="659"/>
                  </a:cubicBezTo>
                  <a:cubicBezTo>
                    <a:pt x="707" y="661"/>
                    <a:pt x="711" y="660"/>
                    <a:pt x="712" y="658"/>
                  </a:cubicBezTo>
                  <a:cubicBezTo>
                    <a:pt x="714" y="656"/>
                    <a:pt x="714" y="653"/>
                    <a:pt x="712" y="651"/>
                  </a:cubicBezTo>
                  <a:cubicBezTo>
                    <a:pt x="710" y="650"/>
                    <a:pt x="709" y="650"/>
                    <a:pt x="707" y="650"/>
                  </a:cubicBezTo>
                  <a:cubicBezTo>
                    <a:pt x="542" y="514"/>
                    <a:pt x="542" y="514"/>
                    <a:pt x="542" y="514"/>
                  </a:cubicBezTo>
                  <a:cubicBezTo>
                    <a:pt x="544" y="512"/>
                    <a:pt x="546" y="510"/>
                    <a:pt x="547" y="508"/>
                  </a:cubicBezTo>
                  <a:cubicBezTo>
                    <a:pt x="721" y="632"/>
                    <a:pt x="721" y="632"/>
                    <a:pt x="721" y="632"/>
                  </a:cubicBezTo>
                  <a:cubicBezTo>
                    <a:pt x="721" y="634"/>
                    <a:pt x="721" y="635"/>
                    <a:pt x="723" y="636"/>
                  </a:cubicBezTo>
                  <a:cubicBezTo>
                    <a:pt x="725" y="638"/>
                    <a:pt x="729" y="638"/>
                    <a:pt x="730" y="635"/>
                  </a:cubicBezTo>
                  <a:cubicBezTo>
                    <a:pt x="732" y="633"/>
                    <a:pt x="731" y="630"/>
                    <a:pt x="729" y="628"/>
                  </a:cubicBezTo>
                  <a:cubicBezTo>
                    <a:pt x="727" y="627"/>
                    <a:pt x="726" y="627"/>
                    <a:pt x="724" y="627"/>
                  </a:cubicBezTo>
                  <a:cubicBezTo>
                    <a:pt x="550" y="504"/>
                    <a:pt x="550" y="504"/>
                    <a:pt x="550" y="504"/>
                  </a:cubicBezTo>
                  <a:cubicBezTo>
                    <a:pt x="552" y="502"/>
                    <a:pt x="553" y="500"/>
                    <a:pt x="554" y="498"/>
                  </a:cubicBezTo>
                  <a:cubicBezTo>
                    <a:pt x="737" y="608"/>
                    <a:pt x="737" y="608"/>
                    <a:pt x="737" y="608"/>
                  </a:cubicBezTo>
                  <a:cubicBezTo>
                    <a:pt x="737" y="610"/>
                    <a:pt x="737" y="612"/>
                    <a:pt x="739" y="613"/>
                  </a:cubicBezTo>
                  <a:cubicBezTo>
                    <a:pt x="741" y="614"/>
                    <a:pt x="745" y="613"/>
                    <a:pt x="746" y="611"/>
                  </a:cubicBezTo>
                  <a:cubicBezTo>
                    <a:pt x="748" y="608"/>
                    <a:pt x="747" y="605"/>
                    <a:pt x="744" y="604"/>
                  </a:cubicBezTo>
                  <a:cubicBezTo>
                    <a:pt x="743" y="603"/>
                    <a:pt x="741" y="603"/>
                    <a:pt x="739" y="604"/>
                  </a:cubicBezTo>
                  <a:cubicBezTo>
                    <a:pt x="557" y="493"/>
                    <a:pt x="557" y="493"/>
                    <a:pt x="557" y="493"/>
                  </a:cubicBezTo>
                  <a:cubicBezTo>
                    <a:pt x="558" y="491"/>
                    <a:pt x="560" y="489"/>
                    <a:pt x="561" y="486"/>
                  </a:cubicBezTo>
                  <a:cubicBezTo>
                    <a:pt x="751" y="584"/>
                    <a:pt x="751" y="584"/>
                    <a:pt x="751" y="584"/>
                  </a:cubicBezTo>
                  <a:cubicBezTo>
                    <a:pt x="751" y="585"/>
                    <a:pt x="752" y="587"/>
                    <a:pt x="753" y="588"/>
                  </a:cubicBezTo>
                  <a:cubicBezTo>
                    <a:pt x="756" y="589"/>
                    <a:pt x="759" y="588"/>
                    <a:pt x="760" y="586"/>
                  </a:cubicBezTo>
                  <a:cubicBezTo>
                    <a:pt x="762" y="583"/>
                    <a:pt x="761" y="580"/>
                    <a:pt x="758" y="579"/>
                  </a:cubicBezTo>
                  <a:cubicBezTo>
                    <a:pt x="756" y="578"/>
                    <a:pt x="755" y="578"/>
                    <a:pt x="753" y="579"/>
                  </a:cubicBezTo>
                  <a:cubicBezTo>
                    <a:pt x="563" y="481"/>
                    <a:pt x="563" y="481"/>
                    <a:pt x="563" y="481"/>
                  </a:cubicBezTo>
                  <a:cubicBezTo>
                    <a:pt x="564" y="479"/>
                    <a:pt x="566" y="477"/>
                    <a:pt x="567" y="475"/>
                  </a:cubicBezTo>
                  <a:cubicBezTo>
                    <a:pt x="763" y="558"/>
                    <a:pt x="763" y="558"/>
                    <a:pt x="763" y="558"/>
                  </a:cubicBezTo>
                  <a:cubicBezTo>
                    <a:pt x="763" y="560"/>
                    <a:pt x="764" y="561"/>
                    <a:pt x="766" y="562"/>
                  </a:cubicBezTo>
                  <a:cubicBezTo>
                    <a:pt x="768" y="563"/>
                    <a:pt x="772" y="562"/>
                    <a:pt x="773" y="559"/>
                  </a:cubicBezTo>
                  <a:cubicBezTo>
                    <a:pt x="774" y="557"/>
                    <a:pt x="773" y="554"/>
                    <a:pt x="770" y="552"/>
                  </a:cubicBezTo>
                  <a:cubicBezTo>
                    <a:pt x="768" y="552"/>
                    <a:pt x="766" y="552"/>
                    <a:pt x="765" y="553"/>
                  </a:cubicBezTo>
                  <a:cubicBezTo>
                    <a:pt x="569" y="470"/>
                    <a:pt x="569" y="470"/>
                    <a:pt x="569" y="470"/>
                  </a:cubicBezTo>
                  <a:cubicBezTo>
                    <a:pt x="570" y="467"/>
                    <a:pt x="570" y="465"/>
                    <a:pt x="571" y="463"/>
                  </a:cubicBezTo>
                  <a:cubicBezTo>
                    <a:pt x="773" y="532"/>
                    <a:pt x="773" y="532"/>
                    <a:pt x="773" y="532"/>
                  </a:cubicBezTo>
                  <a:cubicBezTo>
                    <a:pt x="774" y="533"/>
                    <a:pt x="775" y="535"/>
                    <a:pt x="776" y="535"/>
                  </a:cubicBezTo>
                  <a:cubicBezTo>
                    <a:pt x="779" y="536"/>
                    <a:pt x="782" y="535"/>
                    <a:pt x="783" y="532"/>
                  </a:cubicBezTo>
                  <a:cubicBezTo>
                    <a:pt x="784" y="529"/>
                    <a:pt x="782" y="527"/>
                    <a:pt x="780" y="526"/>
                  </a:cubicBezTo>
                  <a:cubicBezTo>
                    <a:pt x="778" y="525"/>
                    <a:pt x="776" y="525"/>
                    <a:pt x="775" y="526"/>
                  </a:cubicBezTo>
                  <a:cubicBezTo>
                    <a:pt x="573" y="457"/>
                    <a:pt x="573" y="457"/>
                    <a:pt x="573" y="457"/>
                  </a:cubicBezTo>
                  <a:cubicBezTo>
                    <a:pt x="574" y="455"/>
                    <a:pt x="575" y="453"/>
                    <a:pt x="575" y="450"/>
                  </a:cubicBezTo>
                  <a:cubicBezTo>
                    <a:pt x="782" y="505"/>
                    <a:pt x="782" y="505"/>
                    <a:pt x="782" y="505"/>
                  </a:cubicBezTo>
                  <a:cubicBezTo>
                    <a:pt x="782" y="506"/>
                    <a:pt x="783" y="508"/>
                    <a:pt x="785" y="508"/>
                  </a:cubicBezTo>
                  <a:cubicBezTo>
                    <a:pt x="788" y="509"/>
                    <a:pt x="791" y="507"/>
                    <a:pt x="791" y="504"/>
                  </a:cubicBezTo>
                  <a:cubicBezTo>
                    <a:pt x="792" y="502"/>
                    <a:pt x="790" y="499"/>
                    <a:pt x="788" y="498"/>
                  </a:cubicBezTo>
                  <a:cubicBezTo>
                    <a:pt x="786" y="498"/>
                    <a:pt x="784" y="498"/>
                    <a:pt x="783" y="499"/>
                  </a:cubicBezTo>
                  <a:cubicBezTo>
                    <a:pt x="577" y="445"/>
                    <a:pt x="577" y="445"/>
                    <a:pt x="577" y="445"/>
                  </a:cubicBezTo>
                  <a:cubicBezTo>
                    <a:pt x="577" y="443"/>
                    <a:pt x="578" y="440"/>
                    <a:pt x="578" y="438"/>
                  </a:cubicBezTo>
                  <a:cubicBezTo>
                    <a:pt x="788" y="477"/>
                    <a:pt x="788" y="477"/>
                    <a:pt x="788" y="477"/>
                  </a:cubicBezTo>
                  <a:cubicBezTo>
                    <a:pt x="789" y="479"/>
                    <a:pt x="790" y="480"/>
                    <a:pt x="792" y="480"/>
                  </a:cubicBezTo>
                  <a:cubicBezTo>
                    <a:pt x="795" y="481"/>
                    <a:pt x="797" y="479"/>
                    <a:pt x="798" y="476"/>
                  </a:cubicBezTo>
                  <a:cubicBezTo>
                    <a:pt x="798" y="473"/>
                    <a:pt x="796" y="471"/>
                    <a:pt x="794" y="470"/>
                  </a:cubicBezTo>
                  <a:cubicBezTo>
                    <a:pt x="792" y="470"/>
                    <a:pt x="790" y="470"/>
                    <a:pt x="789" y="472"/>
                  </a:cubicBezTo>
                  <a:cubicBezTo>
                    <a:pt x="579" y="432"/>
                    <a:pt x="579" y="432"/>
                    <a:pt x="579" y="432"/>
                  </a:cubicBezTo>
                  <a:cubicBezTo>
                    <a:pt x="579" y="432"/>
                    <a:pt x="579" y="432"/>
                    <a:pt x="580" y="432"/>
                  </a:cubicBezTo>
                  <a:cubicBezTo>
                    <a:pt x="580" y="429"/>
                    <a:pt x="580" y="427"/>
                    <a:pt x="580" y="425"/>
                  </a:cubicBezTo>
                  <a:cubicBezTo>
                    <a:pt x="792" y="449"/>
                    <a:pt x="792" y="449"/>
                    <a:pt x="792" y="449"/>
                  </a:cubicBezTo>
                  <a:cubicBezTo>
                    <a:pt x="793" y="451"/>
                    <a:pt x="795" y="452"/>
                    <a:pt x="796" y="452"/>
                  </a:cubicBezTo>
                  <a:cubicBezTo>
                    <a:pt x="799" y="452"/>
                    <a:pt x="802" y="450"/>
                    <a:pt x="802" y="447"/>
                  </a:cubicBezTo>
                  <a:cubicBezTo>
                    <a:pt x="802" y="444"/>
                    <a:pt x="800" y="442"/>
                    <a:pt x="798" y="442"/>
                  </a:cubicBezTo>
                  <a:cubicBezTo>
                    <a:pt x="796" y="441"/>
                    <a:pt x="794" y="442"/>
                    <a:pt x="793" y="444"/>
                  </a:cubicBezTo>
                  <a:cubicBezTo>
                    <a:pt x="581" y="419"/>
                    <a:pt x="581" y="419"/>
                    <a:pt x="581" y="419"/>
                  </a:cubicBezTo>
                  <a:cubicBezTo>
                    <a:pt x="581" y="417"/>
                    <a:pt x="582" y="415"/>
                    <a:pt x="582" y="412"/>
                  </a:cubicBezTo>
                  <a:cubicBezTo>
                    <a:pt x="795" y="421"/>
                    <a:pt x="795" y="421"/>
                    <a:pt x="795" y="421"/>
                  </a:cubicBezTo>
                  <a:cubicBezTo>
                    <a:pt x="796" y="422"/>
                    <a:pt x="797" y="423"/>
                    <a:pt x="799" y="423"/>
                  </a:cubicBezTo>
                  <a:cubicBezTo>
                    <a:pt x="802" y="423"/>
                    <a:pt x="804" y="421"/>
                    <a:pt x="804" y="418"/>
                  </a:cubicBezTo>
                  <a:cubicBezTo>
                    <a:pt x="804" y="415"/>
                    <a:pt x="802" y="413"/>
                    <a:pt x="799" y="413"/>
                  </a:cubicBezTo>
                  <a:cubicBezTo>
                    <a:pt x="798" y="413"/>
                    <a:pt x="796" y="414"/>
                    <a:pt x="795" y="415"/>
                  </a:cubicBezTo>
                  <a:cubicBezTo>
                    <a:pt x="582" y="407"/>
                    <a:pt x="582" y="407"/>
                    <a:pt x="582" y="407"/>
                  </a:cubicBezTo>
                  <a:cubicBezTo>
                    <a:pt x="582" y="404"/>
                    <a:pt x="582" y="402"/>
                    <a:pt x="582" y="399"/>
                  </a:cubicBezTo>
                  <a:cubicBezTo>
                    <a:pt x="795" y="392"/>
                    <a:pt x="795" y="392"/>
                    <a:pt x="795" y="392"/>
                  </a:cubicBezTo>
                  <a:cubicBezTo>
                    <a:pt x="796" y="394"/>
                    <a:pt x="798" y="395"/>
                    <a:pt x="799" y="395"/>
                  </a:cubicBezTo>
                  <a:cubicBezTo>
                    <a:pt x="802" y="395"/>
                    <a:pt x="805" y="392"/>
                    <a:pt x="804" y="389"/>
                  </a:cubicBezTo>
                  <a:cubicBezTo>
                    <a:pt x="804" y="386"/>
                    <a:pt x="802" y="384"/>
                    <a:pt x="799" y="384"/>
                  </a:cubicBezTo>
                  <a:cubicBezTo>
                    <a:pt x="797" y="384"/>
                    <a:pt x="796" y="385"/>
                    <a:pt x="795" y="387"/>
                  </a:cubicBezTo>
                  <a:cubicBezTo>
                    <a:pt x="582" y="394"/>
                    <a:pt x="582" y="394"/>
                    <a:pt x="582" y="394"/>
                  </a:cubicBezTo>
                  <a:cubicBezTo>
                    <a:pt x="582" y="391"/>
                    <a:pt x="582" y="389"/>
                    <a:pt x="581" y="386"/>
                  </a:cubicBezTo>
                  <a:cubicBezTo>
                    <a:pt x="793" y="364"/>
                    <a:pt x="793" y="364"/>
                    <a:pt x="793" y="364"/>
                  </a:cubicBezTo>
                  <a:cubicBezTo>
                    <a:pt x="794" y="365"/>
                    <a:pt x="796" y="366"/>
                    <a:pt x="798" y="366"/>
                  </a:cubicBezTo>
                  <a:cubicBezTo>
                    <a:pt x="801" y="366"/>
                    <a:pt x="803" y="363"/>
                    <a:pt x="802" y="360"/>
                  </a:cubicBezTo>
                  <a:cubicBezTo>
                    <a:pt x="802" y="358"/>
                    <a:pt x="800" y="355"/>
                    <a:pt x="797" y="356"/>
                  </a:cubicBezTo>
                  <a:cubicBezTo>
                    <a:pt x="795" y="356"/>
                    <a:pt x="794" y="357"/>
                    <a:pt x="793" y="359"/>
                  </a:cubicBezTo>
                  <a:cubicBezTo>
                    <a:pt x="581" y="381"/>
                    <a:pt x="581" y="381"/>
                    <a:pt x="581" y="381"/>
                  </a:cubicBezTo>
                  <a:cubicBezTo>
                    <a:pt x="580" y="378"/>
                    <a:pt x="580" y="376"/>
                    <a:pt x="580" y="373"/>
                  </a:cubicBezTo>
                  <a:cubicBezTo>
                    <a:pt x="790" y="336"/>
                    <a:pt x="790" y="336"/>
                    <a:pt x="790" y="336"/>
                  </a:cubicBezTo>
                  <a:cubicBezTo>
                    <a:pt x="791" y="337"/>
                    <a:pt x="792" y="338"/>
                    <a:pt x="794" y="338"/>
                  </a:cubicBezTo>
                  <a:cubicBezTo>
                    <a:pt x="797" y="337"/>
                    <a:pt x="799" y="334"/>
                    <a:pt x="798" y="332"/>
                  </a:cubicBezTo>
                  <a:cubicBezTo>
                    <a:pt x="798" y="329"/>
                    <a:pt x="795" y="327"/>
                    <a:pt x="792" y="327"/>
                  </a:cubicBezTo>
                  <a:cubicBezTo>
                    <a:pt x="791" y="328"/>
                    <a:pt x="789" y="329"/>
                    <a:pt x="789" y="331"/>
                  </a:cubicBezTo>
                  <a:cubicBezTo>
                    <a:pt x="579" y="368"/>
                    <a:pt x="579" y="368"/>
                    <a:pt x="579" y="368"/>
                  </a:cubicBezTo>
                  <a:cubicBezTo>
                    <a:pt x="578" y="365"/>
                    <a:pt x="578" y="363"/>
                    <a:pt x="577" y="361"/>
                  </a:cubicBezTo>
                  <a:cubicBezTo>
                    <a:pt x="784" y="308"/>
                    <a:pt x="784" y="308"/>
                    <a:pt x="784" y="308"/>
                  </a:cubicBezTo>
                  <a:cubicBezTo>
                    <a:pt x="785" y="309"/>
                    <a:pt x="787" y="310"/>
                    <a:pt x="789" y="310"/>
                  </a:cubicBezTo>
                  <a:cubicBezTo>
                    <a:pt x="791" y="309"/>
                    <a:pt x="793" y="306"/>
                    <a:pt x="792" y="303"/>
                  </a:cubicBezTo>
                  <a:cubicBezTo>
                    <a:pt x="792" y="300"/>
                    <a:pt x="789" y="299"/>
                    <a:pt x="786" y="299"/>
                  </a:cubicBezTo>
                  <a:cubicBezTo>
                    <a:pt x="784" y="300"/>
                    <a:pt x="783" y="301"/>
                    <a:pt x="782" y="303"/>
                  </a:cubicBezTo>
                  <a:cubicBezTo>
                    <a:pt x="576" y="355"/>
                    <a:pt x="576" y="355"/>
                    <a:pt x="576" y="355"/>
                  </a:cubicBezTo>
                  <a:cubicBezTo>
                    <a:pt x="575" y="353"/>
                    <a:pt x="574" y="350"/>
                    <a:pt x="574" y="348"/>
                  </a:cubicBezTo>
                  <a:cubicBezTo>
                    <a:pt x="776" y="281"/>
                    <a:pt x="776" y="281"/>
                    <a:pt x="776" y="281"/>
                  </a:cubicBezTo>
                  <a:cubicBezTo>
                    <a:pt x="777" y="282"/>
                    <a:pt x="779" y="282"/>
                    <a:pt x="781" y="282"/>
                  </a:cubicBezTo>
                  <a:cubicBezTo>
                    <a:pt x="784" y="281"/>
                    <a:pt x="785" y="278"/>
                    <a:pt x="784" y="275"/>
                  </a:cubicBezTo>
                  <a:cubicBezTo>
                    <a:pt x="783" y="273"/>
                    <a:pt x="780" y="271"/>
                    <a:pt x="778" y="272"/>
                  </a:cubicBezTo>
                  <a:cubicBezTo>
                    <a:pt x="776" y="273"/>
                    <a:pt x="775" y="274"/>
                    <a:pt x="774" y="276"/>
                  </a:cubicBezTo>
                  <a:cubicBezTo>
                    <a:pt x="572" y="343"/>
                    <a:pt x="572" y="343"/>
                    <a:pt x="572" y="343"/>
                  </a:cubicBezTo>
                  <a:cubicBezTo>
                    <a:pt x="571" y="340"/>
                    <a:pt x="570" y="338"/>
                    <a:pt x="569" y="336"/>
                  </a:cubicBezTo>
                  <a:cubicBezTo>
                    <a:pt x="766" y="254"/>
                    <a:pt x="766" y="254"/>
                    <a:pt x="766" y="254"/>
                  </a:cubicBezTo>
                  <a:cubicBezTo>
                    <a:pt x="768" y="255"/>
                    <a:pt x="770" y="256"/>
                    <a:pt x="771" y="255"/>
                  </a:cubicBezTo>
                  <a:cubicBezTo>
                    <a:pt x="774" y="254"/>
                    <a:pt x="775" y="251"/>
                    <a:pt x="774" y="248"/>
                  </a:cubicBezTo>
                  <a:cubicBezTo>
                    <a:pt x="773" y="245"/>
                    <a:pt x="770" y="244"/>
                    <a:pt x="767" y="245"/>
                  </a:cubicBezTo>
                  <a:cubicBezTo>
                    <a:pt x="766" y="246"/>
                    <a:pt x="765" y="248"/>
                    <a:pt x="764" y="249"/>
                  </a:cubicBezTo>
                  <a:cubicBezTo>
                    <a:pt x="567" y="331"/>
                    <a:pt x="567" y="331"/>
                    <a:pt x="567" y="331"/>
                  </a:cubicBezTo>
                  <a:cubicBezTo>
                    <a:pt x="566" y="328"/>
                    <a:pt x="565" y="326"/>
                    <a:pt x="564" y="324"/>
                  </a:cubicBezTo>
                  <a:cubicBezTo>
                    <a:pt x="755" y="228"/>
                    <a:pt x="755" y="228"/>
                    <a:pt x="755" y="228"/>
                  </a:cubicBezTo>
                  <a:cubicBezTo>
                    <a:pt x="756" y="229"/>
                    <a:pt x="758" y="229"/>
                    <a:pt x="760" y="229"/>
                  </a:cubicBezTo>
                  <a:cubicBezTo>
                    <a:pt x="762" y="227"/>
                    <a:pt x="763" y="224"/>
                    <a:pt x="762" y="222"/>
                  </a:cubicBezTo>
                  <a:cubicBezTo>
                    <a:pt x="761" y="219"/>
                    <a:pt x="758" y="218"/>
                    <a:pt x="755" y="219"/>
                  </a:cubicBezTo>
                  <a:cubicBezTo>
                    <a:pt x="753" y="220"/>
                    <a:pt x="752" y="222"/>
                    <a:pt x="752" y="223"/>
                  </a:cubicBezTo>
                  <a:cubicBezTo>
                    <a:pt x="562" y="319"/>
                    <a:pt x="562" y="319"/>
                    <a:pt x="562" y="319"/>
                  </a:cubicBezTo>
                  <a:cubicBezTo>
                    <a:pt x="561" y="317"/>
                    <a:pt x="559" y="315"/>
                    <a:pt x="558" y="312"/>
                  </a:cubicBezTo>
                  <a:cubicBezTo>
                    <a:pt x="741" y="203"/>
                    <a:pt x="741" y="203"/>
                    <a:pt x="741" y="203"/>
                  </a:cubicBezTo>
                  <a:cubicBezTo>
                    <a:pt x="743" y="204"/>
                    <a:pt x="745" y="204"/>
                    <a:pt x="746" y="203"/>
                  </a:cubicBezTo>
                  <a:cubicBezTo>
                    <a:pt x="749" y="202"/>
                    <a:pt x="750" y="199"/>
                    <a:pt x="748" y="196"/>
                  </a:cubicBezTo>
                  <a:cubicBezTo>
                    <a:pt x="747" y="194"/>
                    <a:pt x="743" y="193"/>
                    <a:pt x="741" y="194"/>
                  </a:cubicBezTo>
                  <a:cubicBezTo>
                    <a:pt x="739" y="195"/>
                    <a:pt x="739" y="197"/>
                    <a:pt x="738" y="199"/>
                  </a:cubicBezTo>
                  <a:cubicBezTo>
                    <a:pt x="555" y="308"/>
                    <a:pt x="555" y="308"/>
                    <a:pt x="555" y="308"/>
                  </a:cubicBezTo>
                  <a:cubicBezTo>
                    <a:pt x="554" y="306"/>
                    <a:pt x="553" y="304"/>
                    <a:pt x="551" y="301"/>
                  </a:cubicBezTo>
                  <a:cubicBezTo>
                    <a:pt x="726" y="180"/>
                    <a:pt x="726" y="180"/>
                    <a:pt x="726" y="180"/>
                  </a:cubicBezTo>
                  <a:cubicBezTo>
                    <a:pt x="728" y="180"/>
                    <a:pt x="730" y="180"/>
                    <a:pt x="731" y="179"/>
                  </a:cubicBezTo>
                  <a:cubicBezTo>
                    <a:pt x="733" y="177"/>
                    <a:pt x="734" y="174"/>
                    <a:pt x="732" y="172"/>
                  </a:cubicBezTo>
                  <a:cubicBezTo>
                    <a:pt x="731" y="169"/>
                    <a:pt x="727" y="169"/>
                    <a:pt x="725" y="171"/>
                  </a:cubicBezTo>
                  <a:cubicBezTo>
                    <a:pt x="724" y="172"/>
                    <a:pt x="723" y="173"/>
                    <a:pt x="723" y="175"/>
                  </a:cubicBezTo>
                  <a:cubicBezTo>
                    <a:pt x="548" y="297"/>
                    <a:pt x="548" y="297"/>
                    <a:pt x="548" y="297"/>
                  </a:cubicBezTo>
                  <a:cubicBezTo>
                    <a:pt x="547" y="295"/>
                    <a:pt x="545" y="293"/>
                    <a:pt x="544" y="291"/>
                  </a:cubicBezTo>
                  <a:cubicBezTo>
                    <a:pt x="709" y="157"/>
                    <a:pt x="709" y="157"/>
                    <a:pt x="709" y="157"/>
                  </a:cubicBezTo>
                  <a:cubicBezTo>
                    <a:pt x="711" y="157"/>
                    <a:pt x="713" y="157"/>
                    <a:pt x="714" y="156"/>
                  </a:cubicBezTo>
                  <a:cubicBezTo>
                    <a:pt x="716" y="154"/>
                    <a:pt x="717" y="151"/>
                    <a:pt x="715" y="149"/>
                  </a:cubicBezTo>
                  <a:cubicBezTo>
                    <a:pt x="713" y="146"/>
                    <a:pt x="710" y="146"/>
                    <a:pt x="708" y="148"/>
                  </a:cubicBezTo>
                  <a:cubicBezTo>
                    <a:pt x="706" y="149"/>
                    <a:pt x="706" y="151"/>
                    <a:pt x="706" y="152"/>
                  </a:cubicBezTo>
                  <a:cubicBezTo>
                    <a:pt x="540" y="287"/>
                    <a:pt x="540" y="287"/>
                    <a:pt x="540" y="287"/>
                  </a:cubicBezTo>
                  <a:cubicBezTo>
                    <a:pt x="539" y="285"/>
                    <a:pt x="537" y="283"/>
                    <a:pt x="535" y="281"/>
                  </a:cubicBezTo>
                  <a:cubicBezTo>
                    <a:pt x="691" y="135"/>
                    <a:pt x="691" y="135"/>
                    <a:pt x="691" y="135"/>
                  </a:cubicBezTo>
                  <a:cubicBezTo>
                    <a:pt x="692" y="136"/>
                    <a:pt x="694" y="135"/>
                    <a:pt x="696" y="134"/>
                  </a:cubicBezTo>
                  <a:cubicBezTo>
                    <a:pt x="698" y="132"/>
                    <a:pt x="698" y="129"/>
                    <a:pt x="696" y="127"/>
                  </a:cubicBezTo>
                  <a:cubicBezTo>
                    <a:pt x="694" y="125"/>
                    <a:pt x="691" y="125"/>
                    <a:pt x="688" y="127"/>
                  </a:cubicBezTo>
                  <a:cubicBezTo>
                    <a:pt x="687" y="128"/>
                    <a:pt x="687" y="130"/>
                    <a:pt x="687" y="131"/>
                  </a:cubicBezTo>
                  <a:cubicBezTo>
                    <a:pt x="531" y="277"/>
                    <a:pt x="531" y="277"/>
                    <a:pt x="531" y="277"/>
                  </a:cubicBezTo>
                  <a:cubicBezTo>
                    <a:pt x="530" y="275"/>
                    <a:pt x="528" y="274"/>
                    <a:pt x="526" y="272"/>
                  </a:cubicBezTo>
                  <a:cubicBezTo>
                    <a:pt x="671" y="115"/>
                    <a:pt x="671" y="115"/>
                    <a:pt x="671" y="115"/>
                  </a:cubicBezTo>
                  <a:cubicBezTo>
                    <a:pt x="672" y="115"/>
                    <a:pt x="674" y="115"/>
                    <a:pt x="675" y="114"/>
                  </a:cubicBezTo>
                  <a:cubicBezTo>
                    <a:pt x="677" y="112"/>
                    <a:pt x="677" y="108"/>
                    <a:pt x="675" y="106"/>
                  </a:cubicBezTo>
                  <a:cubicBezTo>
                    <a:pt x="673" y="104"/>
                    <a:pt x="670" y="104"/>
                    <a:pt x="668" y="107"/>
                  </a:cubicBezTo>
                  <a:cubicBezTo>
                    <a:pt x="667" y="108"/>
                    <a:pt x="666" y="110"/>
                    <a:pt x="667" y="111"/>
                  </a:cubicBezTo>
                  <a:cubicBezTo>
                    <a:pt x="522" y="268"/>
                    <a:pt x="522" y="268"/>
                    <a:pt x="522" y="268"/>
                  </a:cubicBezTo>
                  <a:cubicBezTo>
                    <a:pt x="520" y="266"/>
                    <a:pt x="518" y="265"/>
                    <a:pt x="516" y="263"/>
                  </a:cubicBezTo>
                  <a:cubicBezTo>
                    <a:pt x="649" y="97"/>
                    <a:pt x="649" y="97"/>
                    <a:pt x="649" y="97"/>
                  </a:cubicBezTo>
                  <a:cubicBezTo>
                    <a:pt x="651" y="97"/>
                    <a:pt x="653" y="96"/>
                    <a:pt x="654" y="95"/>
                  </a:cubicBezTo>
                  <a:cubicBezTo>
                    <a:pt x="656" y="92"/>
                    <a:pt x="655" y="89"/>
                    <a:pt x="653" y="87"/>
                  </a:cubicBezTo>
                  <a:cubicBezTo>
                    <a:pt x="651" y="86"/>
                    <a:pt x="648" y="86"/>
                    <a:pt x="646" y="88"/>
                  </a:cubicBezTo>
                  <a:cubicBezTo>
                    <a:pt x="645" y="90"/>
                    <a:pt x="644" y="91"/>
                    <a:pt x="645" y="93"/>
                  </a:cubicBezTo>
                  <a:cubicBezTo>
                    <a:pt x="512" y="260"/>
                    <a:pt x="512" y="260"/>
                    <a:pt x="512" y="260"/>
                  </a:cubicBezTo>
                  <a:cubicBezTo>
                    <a:pt x="510" y="258"/>
                    <a:pt x="508" y="257"/>
                    <a:pt x="506" y="255"/>
                  </a:cubicBezTo>
                  <a:cubicBezTo>
                    <a:pt x="627" y="79"/>
                    <a:pt x="627" y="79"/>
                    <a:pt x="627" y="79"/>
                  </a:cubicBezTo>
                  <a:cubicBezTo>
                    <a:pt x="628" y="80"/>
                    <a:pt x="630" y="79"/>
                    <a:pt x="631" y="77"/>
                  </a:cubicBezTo>
                  <a:cubicBezTo>
                    <a:pt x="633" y="75"/>
                    <a:pt x="632" y="72"/>
                    <a:pt x="630" y="70"/>
                  </a:cubicBezTo>
                  <a:cubicBezTo>
                    <a:pt x="627" y="69"/>
                    <a:pt x="624" y="69"/>
                    <a:pt x="623" y="71"/>
                  </a:cubicBezTo>
                  <a:cubicBezTo>
                    <a:pt x="621" y="73"/>
                    <a:pt x="621" y="75"/>
                    <a:pt x="622" y="76"/>
                  </a:cubicBezTo>
                  <a:cubicBezTo>
                    <a:pt x="502" y="252"/>
                    <a:pt x="502" y="252"/>
                    <a:pt x="502" y="252"/>
                  </a:cubicBezTo>
                  <a:cubicBezTo>
                    <a:pt x="500" y="251"/>
                    <a:pt x="497" y="250"/>
                    <a:pt x="495" y="248"/>
                  </a:cubicBezTo>
                  <a:cubicBezTo>
                    <a:pt x="603" y="64"/>
                    <a:pt x="603" y="64"/>
                    <a:pt x="603" y="64"/>
                  </a:cubicBezTo>
                  <a:cubicBezTo>
                    <a:pt x="605" y="64"/>
                    <a:pt x="606" y="63"/>
                    <a:pt x="607" y="62"/>
                  </a:cubicBezTo>
                  <a:cubicBezTo>
                    <a:pt x="609" y="59"/>
                    <a:pt x="608" y="56"/>
                    <a:pt x="605" y="55"/>
                  </a:cubicBezTo>
                  <a:cubicBezTo>
                    <a:pt x="603" y="53"/>
                    <a:pt x="600" y="54"/>
                    <a:pt x="598" y="56"/>
                  </a:cubicBezTo>
                  <a:cubicBezTo>
                    <a:pt x="597" y="58"/>
                    <a:pt x="597" y="60"/>
                    <a:pt x="598" y="61"/>
                  </a:cubicBezTo>
                  <a:cubicBezTo>
                    <a:pt x="491" y="245"/>
                    <a:pt x="491" y="245"/>
                    <a:pt x="491" y="245"/>
                  </a:cubicBezTo>
                  <a:cubicBezTo>
                    <a:pt x="488" y="244"/>
                    <a:pt x="486" y="243"/>
                    <a:pt x="484" y="242"/>
                  </a:cubicBezTo>
                  <a:cubicBezTo>
                    <a:pt x="578" y="51"/>
                    <a:pt x="578" y="51"/>
                    <a:pt x="578" y="51"/>
                  </a:cubicBezTo>
                  <a:cubicBezTo>
                    <a:pt x="580" y="50"/>
                    <a:pt x="581" y="49"/>
                    <a:pt x="582" y="48"/>
                  </a:cubicBezTo>
                  <a:cubicBezTo>
                    <a:pt x="583" y="45"/>
                    <a:pt x="582" y="42"/>
                    <a:pt x="580" y="41"/>
                  </a:cubicBezTo>
                  <a:cubicBezTo>
                    <a:pt x="577" y="40"/>
                    <a:pt x="574" y="41"/>
                    <a:pt x="573" y="43"/>
                  </a:cubicBezTo>
                  <a:cubicBezTo>
                    <a:pt x="572" y="45"/>
                    <a:pt x="572" y="47"/>
                    <a:pt x="573" y="48"/>
                  </a:cubicBezTo>
                  <a:cubicBezTo>
                    <a:pt x="479" y="239"/>
                    <a:pt x="479" y="239"/>
                    <a:pt x="479" y="239"/>
                  </a:cubicBezTo>
                  <a:cubicBezTo>
                    <a:pt x="477" y="238"/>
                    <a:pt x="475" y="237"/>
                    <a:pt x="472" y="236"/>
                  </a:cubicBezTo>
                  <a:cubicBezTo>
                    <a:pt x="552" y="39"/>
                    <a:pt x="552" y="39"/>
                    <a:pt x="552" y="39"/>
                  </a:cubicBezTo>
                  <a:cubicBezTo>
                    <a:pt x="554" y="39"/>
                    <a:pt x="555" y="37"/>
                    <a:pt x="556" y="36"/>
                  </a:cubicBezTo>
                  <a:cubicBezTo>
                    <a:pt x="557" y="33"/>
                    <a:pt x="556" y="30"/>
                    <a:pt x="553" y="29"/>
                  </a:cubicBezTo>
                  <a:cubicBezTo>
                    <a:pt x="550" y="28"/>
                    <a:pt x="547" y="29"/>
                    <a:pt x="546" y="32"/>
                  </a:cubicBezTo>
                  <a:cubicBezTo>
                    <a:pt x="546" y="34"/>
                    <a:pt x="546" y="35"/>
                    <a:pt x="547" y="37"/>
                  </a:cubicBezTo>
                  <a:cubicBezTo>
                    <a:pt x="467" y="234"/>
                    <a:pt x="467" y="234"/>
                    <a:pt x="467" y="234"/>
                  </a:cubicBezTo>
                  <a:cubicBezTo>
                    <a:pt x="465" y="233"/>
                    <a:pt x="462" y="233"/>
                    <a:pt x="460" y="232"/>
                  </a:cubicBezTo>
                  <a:cubicBezTo>
                    <a:pt x="526" y="29"/>
                    <a:pt x="526" y="29"/>
                    <a:pt x="526" y="29"/>
                  </a:cubicBezTo>
                  <a:cubicBezTo>
                    <a:pt x="527" y="29"/>
                    <a:pt x="529" y="27"/>
                    <a:pt x="529" y="26"/>
                  </a:cubicBezTo>
                  <a:cubicBezTo>
                    <a:pt x="530" y="23"/>
                    <a:pt x="529" y="20"/>
                    <a:pt x="526" y="19"/>
                  </a:cubicBezTo>
                  <a:cubicBezTo>
                    <a:pt x="523" y="18"/>
                    <a:pt x="520" y="20"/>
                    <a:pt x="519" y="22"/>
                  </a:cubicBezTo>
                  <a:cubicBezTo>
                    <a:pt x="519" y="24"/>
                    <a:pt x="519" y="26"/>
                    <a:pt x="520" y="27"/>
                  </a:cubicBezTo>
                  <a:cubicBezTo>
                    <a:pt x="455" y="230"/>
                    <a:pt x="455" y="230"/>
                    <a:pt x="455" y="230"/>
                  </a:cubicBezTo>
                  <a:cubicBezTo>
                    <a:pt x="452" y="229"/>
                    <a:pt x="450" y="229"/>
                    <a:pt x="448" y="228"/>
                  </a:cubicBezTo>
                  <a:cubicBezTo>
                    <a:pt x="498" y="21"/>
                    <a:pt x="498" y="21"/>
                    <a:pt x="498" y="21"/>
                  </a:cubicBezTo>
                  <a:cubicBezTo>
                    <a:pt x="500" y="21"/>
                    <a:pt x="501" y="19"/>
                    <a:pt x="502" y="17"/>
                  </a:cubicBezTo>
                  <a:cubicBezTo>
                    <a:pt x="502" y="15"/>
                    <a:pt x="501" y="12"/>
                    <a:pt x="498" y="11"/>
                  </a:cubicBezTo>
                  <a:cubicBezTo>
                    <a:pt x="495" y="11"/>
                    <a:pt x="492" y="12"/>
                    <a:pt x="492" y="15"/>
                  </a:cubicBezTo>
                  <a:cubicBezTo>
                    <a:pt x="491" y="17"/>
                    <a:pt x="492" y="19"/>
                    <a:pt x="493" y="20"/>
                  </a:cubicBezTo>
                  <a:cubicBezTo>
                    <a:pt x="442" y="227"/>
                    <a:pt x="442" y="227"/>
                    <a:pt x="442" y="227"/>
                  </a:cubicBezTo>
                  <a:cubicBezTo>
                    <a:pt x="440" y="226"/>
                    <a:pt x="437" y="226"/>
                    <a:pt x="435" y="225"/>
                  </a:cubicBezTo>
                  <a:cubicBezTo>
                    <a:pt x="470" y="15"/>
                    <a:pt x="470" y="15"/>
                    <a:pt x="470" y="15"/>
                  </a:cubicBezTo>
                  <a:cubicBezTo>
                    <a:pt x="471" y="14"/>
                    <a:pt x="473" y="13"/>
                    <a:pt x="473" y="11"/>
                  </a:cubicBezTo>
                  <a:cubicBezTo>
                    <a:pt x="473" y="8"/>
                    <a:pt x="472" y="6"/>
                    <a:pt x="469" y="5"/>
                  </a:cubicBezTo>
                  <a:cubicBezTo>
                    <a:pt x="466" y="5"/>
                    <a:pt x="463" y="7"/>
                    <a:pt x="463" y="9"/>
                  </a:cubicBezTo>
                  <a:cubicBezTo>
                    <a:pt x="462" y="11"/>
                    <a:pt x="463" y="13"/>
                    <a:pt x="464" y="14"/>
                  </a:cubicBezTo>
                  <a:cubicBezTo>
                    <a:pt x="429" y="224"/>
                    <a:pt x="429" y="224"/>
                    <a:pt x="429" y="224"/>
                  </a:cubicBezTo>
                  <a:cubicBezTo>
                    <a:pt x="427" y="224"/>
                    <a:pt x="424" y="224"/>
                    <a:pt x="422" y="223"/>
                  </a:cubicBezTo>
                  <a:cubicBezTo>
                    <a:pt x="442" y="11"/>
                    <a:pt x="442" y="11"/>
                    <a:pt x="442" y="11"/>
                  </a:cubicBezTo>
                  <a:cubicBezTo>
                    <a:pt x="443" y="10"/>
                    <a:pt x="444" y="9"/>
                    <a:pt x="445" y="7"/>
                  </a:cubicBezTo>
                  <a:cubicBezTo>
                    <a:pt x="445" y="4"/>
                    <a:pt x="443" y="2"/>
                    <a:pt x="440" y="1"/>
                  </a:cubicBezTo>
                  <a:cubicBezTo>
                    <a:pt x="437" y="1"/>
                    <a:pt x="435" y="3"/>
                    <a:pt x="434" y="6"/>
                  </a:cubicBezTo>
                  <a:cubicBezTo>
                    <a:pt x="434" y="8"/>
                    <a:pt x="435" y="10"/>
                    <a:pt x="436" y="11"/>
                  </a:cubicBezTo>
                  <a:cubicBezTo>
                    <a:pt x="416" y="223"/>
                    <a:pt x="416" y="223"/>
                    <a:pt x="416" y="223"/>
                  </a:cubicBezTo>
                  <a:cubicBezTo>
                    <a:pt x="414" y="223"/>
                    <a:pt x="411" y="223"/>
                    <a:pt x="409" y="222"/>
                  </a:cubicBezTo>
                  <a:cubicBezTo>
                    <a:pt x="414" y="9"/>
                    <a:pt x="414" y="9"/>
                    <a:pt x="414" y="9"/>
                  </a:cubicBezTo>
                  <a:cubicBezTo>
                    <a:pt x="415" y="8"/>
                    <a:pt x="416" y="7"/>
                    <a:pt x="416" y="5"/>
                  </a:cubicBezTo>
                  <a:cubicBezTo>
                    <a:pt x="416" y="2"/>
                    <a:pt x="414" y="0"/>
                    <a:pt x="411" y="0"/>
                  </a:cubicBezTo>
                  <a:cubicBezTo>
                    <a:pt x="408" y="0"/>
                    <a:pt x="406" y="2"/>
                    <a:pt x="406" y="5"/>
                  </a:cubicBezTo>
                  <a:cubicBezTo>
                    <a:pt x="406" y="7"/>
                    <a:pt x="407" y="8"/>
                    <a:pt x="408" y="9"/>
                  </a:cubicBezTo>
                  <a:cubicBezTo>
                    <a:pt x="403" y="222"/>
                    <a:pt x="403" y="222"/>
                    <a:pt x="403" y="222"/>
                  </a:cubicBezTo>
                  <a:cubicBezTo>
                    <a:pt x="401" y="222"/>
                    <a:pt x="398" y="222"/>
                    <a:pt x="396" y="222"/>
                  </a:cubicBezTo>
                  <a:cubicBezTo>
                    <a:pt x="385" y="10"/>
                    <a:pt x="385" y="10"/>
                    <a:pt x="385" y="10"/>
                  </a:cubicBezTo>
                  <a:cubicBezTo>
                    <a:pt x="387" y="9"/>
                    <a:pt x="387" y="7"/>
                    <a:pt x="387" y="5"/>
                  </a:cubicBezTo>
                  <a:cubicBezTo>
                    <a:pt x="387" y="2"/>
                    <a:pt x="385" y="0"/>
                    <a:pt x="382" y="0"/>
                  </a:cubicBezTo>
                  <a:cubicBezTo>
                    <a:pt x="379" y="0"/>
                    <a:pt x="377" y="3"/>
                    <a:pt x="377" y="6"/>
                  </a:cubicBezTo>
                  <a:cubicBezTo>
                    <a:pt x="377" y="7"/>
                    <a:pt x="378" y="9"/>
                    <a:pt x="380" y="10"/>
                  </a:cubicBezTo>
                  <a:cubicBezTo>
                    <a:pt x="390" y="223"/>
                    <a:pt x="390" y="223"/>
                    <a:pt x="390" y="223"/>
                  </a:cubicBezTo>
                  <a:cubicBezTo>
                    <a:pt x="388" y="223"/>
                    <a:pt x="386" y="223"/>
                    <a:pt x="383" y="223"/>
                  </a:cubicBezTo>
                  <a:cubicBezTo>
                    <a:pt x="357" y="12"/>
                    <a:pt x="357" y="12"/>
                    <a:pt x="357" y="12"/>
                  </a:cubicBezTo>
                  <a:cubicBezTo>
                    <a:pt x="358" y="11"/>
                    <a:pt x="359" y="9"/>
                    <a:pt x="359" y="7"/>
                  </a:cubicBezTo>
                  <a:cubicBezTo>
                    <a:pt x="358" y="4"/>
                    <a:pt x="356" y="2"/>
                    <a:pt x="353" y="3"/>
                  </a:cubicBezTo>
                  <a:cubicBezTo>
                    <a:pt x="350" y="3"/>
                    <a:pt x="348" y="6"/>
                    <a:pt x="348" y="9"/>
                  </a:cubicBezTo>
                  <a:cubicBezTo>
                    <a:pt x="349" y="10"/>
                    <a:pt x="350" y="12"/>
                    <a:pt x="351" y="12"/>
                  </a:cubicBezTo>
                  <a:cubicBezTo>
                    <a:pt x="378" y="224"/>
                    <a:pt x="378" y="224"/>
                    <a:pt x="378" y="224"/>
                  </a:cubicBezTo>
                  <a:cubicBezTo>
                    <a:pt x="375" y="224"/>
                    <a:pt x="373" y="225"/>
                    <a:pt x="370" y="225"/>
                  </a:cubicBezTo>
                  <a:cubicBezTo>
                    <a:pt x="329" y="16"/>
                    <a:pt x="329" y="16"/>
                    <a:pt x="329" y="16"/>
                  </a:cubicBezTo>
                  <a:cubicBezTo>
                    <a:pt x="330" y="15"/>
                    <a:pt x="331" y="13"/>
                    <a:pt x="330" y="11"/>
                  </a:cubicBezTo>
                  <a:cubicBezTo>
                    <a:pt x="330" y="9"/>
                    <a:pt x="327" y="7"/>
                    <a:pt x="324" y="7"/>
                  </a:cubicBezTo>
                  <a:cubicBezTo>
                    <a:pt x="322" y="8"/>
                    <a:pt x="320" y="11"/>
                    <a:pt x="320" y="13"/>
                  </a:cubicBezTo>
                  <a:cubicBezTo>
                    <a:pt x="321" y="15"/>
                    <a:pt x="322" y="17"/>
                    <a:pt x="323" y="17"/>
                  </a:cubicBezTo>
                  <a:cubicBezTo>
                    <a:pt x="365" y="226"/>
                    <a:pt x="365" y="226"/>
                    <a:pt x="365" y="226"/>
                  </a:cubicBezTo>
                  <a:cubicBezTo>
                    <a:pt x="362" y="227"/>
                    <a:pt x="360" y="227"/>
                    <a:pt x="358" y="228"/>
                  </a:cubicBezTo>
                  <a:cubicBezTo>
                    <a:pt x="301" y="22"/>
                    <a:pt x="301" y="22"/>
                    <a:pt x="301" y="22"/>
                  </a:cubicBezTo>
                  <a:cubicBezTo>
                    <a:pt x="302" y="21"/>
                    <a:pt x="303" y="19"/>
                    <a:pt x="302" y="18"/>
                  </a:cubicBezTo>
                  <a:cubicBezTo>
                    <a:pt x="302" y="15"/>
                    <a:pt x="299" y="13"/>
                    <a:pt x="296" y="14"/>
                  </a:cubicBezTo>
                  <a:cubicBezTo>
                    <a:pt x="293" y="15"/>
                    <a:pt x="292" y="18"/>
                    <a:pt x="292" y="20"/>
                  </a:cubicBezTo>
                  <a:cubicBezTo>
                    <a:pt x="293" y="22"/>
                    <a:pt x="294" y="23"/>
                    <a:pt x="296" y="24"/>
                  </a:cubicBezTo>
                  <a:cubicBezTo>
                    <a:pt x="352" y="229"/>
                    <a:pt x="352" y="229"/>
                    <a:pt x="352" y="229"/>
                  </a:cubicBezTo>
                  <a:cubicBezTo>
                    <a:pt x="350" y="230"/>
                    <a:pt x="347" y="231"/>
                    <a:pt x="345" y="232"/>
                  </a:cubicBezTo>
                  <a:cubicBezTo>
                    <a:pt x="274" y="31"/>
                    <a:pt x="274" y="31"/>
                    <a:pt x="274" y="31"/>
                  </a:cubicBezTo>
                  <a:cubicBezTo>
                    <a:pt x="275" y="29"/>
                    <a:pt x="276" y="28"/>
                    <a:pt x="275" y="26"/>
                  </a:cubicBezTo>
                  <a:cubicBezTo>
                    <a:pt x="274" y="23"/>
                    <a:pt x="271" y="22"/>
                    <a:pt x="268" y="23"/>
                  </a:cubicBezTo>
                  <a:cubicBezTo>
                    <a:pt x="266" y="24"/>
                    <a:pt x="264" y="27"/>
                    <a:pt x="265" y="29"/>
                  </a:cubicBezTo>
                  <a:cubicBezTo>
                    <a:pt x="266" y="31"/>
                    <a:pt x="267" y="32"/>
                    <a:pt x="269" y="33"/>
                  </a:cubicBezTo>
                  <a:cubicBezTo>
                    <a:pt x="340" y="234"/>
                    <a:pt x="340" y="234"/>
                    <a:pt x="340" y="234"/>
                  </a:cubicBezTo>
                  <a:cubicBezTo>
                    <a:pt x="338" y="234"/>
                    <a:pt x="335" y="235"/>
                    <a:pt x="333" y="236"/>
                  </a:cubicBezTo>
                  <a:cubicBezTo>
                    <a:pt x="248" y="41"/>
                    <a:pt x="248" y="41"/>
                    <a:pt x="248" y="41"/>
                  </a:cubicBezTo>
                  <a:cubicBezTo>
                    <a:pt x="249" y="39"/>
                    <a:pt x="249" y="38"/>
                    <a:pt x="248" y="36"/>
                  </a:cubicBezTo>
                  <a:cubicBezTo>
                    <a:pt x="247" y="33"/>
                    <a:pt x="244" y="32"/>
                    <a:pt x="241" y="33"/>
                  </a:cubicBezTo>
                  <a:cubicBezTo>
                    <a:pt x="239" y="34"/>
                    <a:pt x="238" y="38"/>
                    <a:pt x="239" y="40"/>
                  </a:cubicBezTo>
                  <a:cubicBezTo>
                    <a:pt x="239" y="42"/>
                    <a:pt x="241" y="43"/>
                    <a:pt x="243" y="43"/>
                  </a:cubicBezTo>
                  <a:cubicBezTo>
                    <a:pt x="328" y="238"/>
                    <a:pt x="328" y="238"/>
                    <a:pt x="328" y="238"/>
                  </a:cubicBezTo>
                  <a:cubicBezTo>
                    <a:pt x="326" y="239"/>
                    <a:pt x="323" y="241"/>
                    <a:pt x="321" y="242"/>
                  </a:cubicBezTo>
                  <a:cubicBezTo>
                    <a:pt x="222" y="53"/>
                    <a:pt x="222" y="53"/>
                    <a:pt x="222" y="53"/>
                  </a:cubicBezTo>
                  <a:cubicBezTo>
                    <a:pt x="223" y="52"/>
                    <a:pt x="223" y="50"/>
                    <a:pt x="222" y="48"/>
                  </a:cubicBezTo>
                  <a:cubicBezTo>
                    <a:pt x="221" y="46"/>
                    <a:pt x="218" y="45"/>
                    <a:pt x="215" y="46"/>
                  </a:cubicBezTo>
                  <a:cubicBezTo>
                    <a:pt x="213" y="47"/>
                    <a:pt x="212" y="50"/>
                    <a:pt x="213" y="53"/>
                  </a:cubicBezTo>
                  <a:cubicBezTo>
                    <a:pt x="214" y="55"/>
                    <a:pt x="215" y="55"/>
                    <a:pt x="217" y="56"/>
                  </a:cubicBezTo>
                  <a:cubicBezTo>
                    <a:pt x="316" y="244"/>
                    <a:pt x="316" y="244"/>
                    <a:pt x="316" y="244"/>
                  </a:cubicBezTo>
                  <a:cubicBezTo>
                    <a:pt x="314" y="245"/>
                    <a:pt x="312" y="247"/>
                    <a:pt x="310" y="248"/>
                  </a:cubicBezTo>
                  <a:cubicBezTo>
                    <a:pt x="197" y="67"/>
                    <a:pt x="197" y="67"/>
                    <a:pt x="197" y="67"/>
                  </a:cubicBezTo>
                  <a:cubicBezTo>
                    <a:pt x="198" y="65"/>
                    <a:pt x="198" y="64"/>
                    <a:pt x="197" y="62"/>
                  </a:cubicBezTo>
                  <a:cubicBezTo>
                    <a:pt x="196" y="60"/>
                    <a:pt x="192" y="59"/>
                    <a:pt x="190" y="60"/>
                  </a:cubicBezTo>
                  <a:cubicBezTo>
                    <a:pt x="188" y="62"/>
                    <a:pt x="187" y="65"/>
                    <a:pt x="188" y="67"/>
                  </a:cubicBezTo>
                  <a:cubicBezTo>
                    <a:pt x="189" y="69"/>
                    <a:pt x="191" y="70"/>
                    <a:pt x="193" y="70"/>
                  </a:cubicBezTo>
                  <a:cubicBezTo>
                    <a:pt x="305" y="251"/>
                    <a:pt x="305" y="251"/>
                    <a:pt x="305" y="251"/>
                  </a:cubicBezTo>
                  <a:cubicBezTo>
                    <a:pt x="303" y="252"/>
                    <a:pt x="301" y="254"/>
                    <a:pt x="299" y="255"/>
                  </a:cubicBezTo>
                  <a:cubicBezTo>
                    <a:pt x="174" y="83"/>
                    <a:pt x="174" y="83"/>
                    <a:pt x="174" y="83"/>
                  </a:cubicBezTo>
                  <a:cubicBezTo>
                    <a:pt x="174" y="81"/>
                    <a:pt x="174" y="79"/>
                    <a:pt x="173" y="78"/>
                  </a:cubicBezTo>
                  <a:cubicBezTo>
                    <a:pt x="171" y="75"/>
                    <a:pt x="168" y="75"/>
                    <a:pt x="166" y="77"/>
                  </a:cubicBezTo>
                  <a:cubicBezTo>
                    <a:pt x="164" y="78"/>
                    <a:pt x="163" y="81"/>
                    <a:pt x="165" y="84"/>
                  </a:cubicBezTo>
                  <a:cubicBezTo>
                    <a:pt x="166" y="85"/>
                    <a:pt x="168" y="86"/>
                    <a:pt x="169" y="86"/>
                  </a:cubicBezTo>
                  <a:cubicBezTo>
                    <a:pt x="295" y="258"/>
                    <a:pt x="295" y="258"/>
                    <a:pt x="295" y="258"/>
                  </a:cubicBezTo>
                  <a:cubicBezTo>
                    <a:pt x="293" y="260"/>
                    <a:pt x="291" y="261"/>
                    <a:pt x="289" y="263"/>
                  </a:cubicBezTo>
                  <a:cubicBezTo>
                    <a:pt x="151" y="100"/>
                    <a:pt x="151" y="100"/>
                    <a:pt x="151" y="100"/>
                  </a:cubicBezTo>
                  <a:cubicBezTo>
                    <a:pt x="152" y="98"/>
                    <a:pt x="152" y="96"/>
                    <a:pt x="150" y="95"/>
                  </a:cubicBezTo>
                  <a:cubicBezTo>
                    <a:pt x="148" y="93"/>
                    <a:pt x="145" y="93"/>
                    <a:pt x="143" y="94"/>
                  </a:cubicBezTo>
                  <a:cubicBezTo>
                    <a:pt x="141" y="96"/>
                    <a:pt x="141" y="100"/>
                    <a:pt x="142" y="102"/>
                  </a:cubicBezTo>
                  <a:cubicBezTo>
                    <a:pt x="144" y="103"/>
                    <a:pt x="145" y="104"/>
                    <a:pt x="147" y="103"/>
                  </a:cubicBezTo>
                  <a:cubicBezTo>
                    <a:pt x="284" y="266"/>
                    <a:pt x="284" y="266"/>
                    <a:pt x="284" y="266"/>
                  </a:cubicBezTo>
                  <a:cubicBezTo>
                    <a:pt x="283" y="268"/>
                    <a:pt x="281" y="270"/>
                    <a:pt x="279" y="271"/>
                  </a:cubicBezTo>
                  <a:cubicBezTo>
                    <a:pt x="130" y="119"/>
                    <a:pt x="130" y="119"/>
                    <a:pt x="130" y="119"/>
                  </a:cubicBezTo>
                  <a:cubicBezTo>
                    <a:pt x="130" y="117"/>
                    <a:pt x="130" y="115"/>
                    <a:pt x="129" y="114"/>
                  </a:cubicBezTo>
                  <a:cubicBezTo>
                    <a:pt x="127" y="112"/>
                    <a:pt x="124" y="112"/>
                    <a:pt x="122" y="114"/>
                  </a:cubicBezTo>
                  <a:cubicBezTo>
                    <a:pt x="119" y="116"/>
                    <a:pt x="119" y="119"/>
                    <a:pt x="121" y="121"/>
                  </a:cubicBezTo>
                  <a:cubicBezTo>
                    <a:pt x="123" y="123"/>
                    <a:pt x="124" y="123"/>
                    <a:pt x="126" y="123"/>
                  </a:cubicBezTo>
                  <a:cubicBezTo>
                    <a:pt x="275" y="275"/>
                    <a:pt x="275" y="275"/>
                    <a:pt x="275" y="275"/>
                  </a:cubicBezTo>
                  <a:cubicBezTo>
                    <a:pt x="273" y="277"/>
                    <a:pt x="272" y="279"/>
                    <a:pt x="270" y="281"/>
                  </a:cubicBezTo>
                  <a:cubicBezTo>
                    <a:pt x="110" y="139"/>
                    <a:pt x="110" y="139"/>
                    <a:pt x="110" y="139"/>
                  </a:cubicBezTo>
                  <a:cubicBezTo>
                    <a:pt x="111" y="138"/>
                    <a:pt x="110" y="136"/>
                    <a:pt x="109" y="135"/>
                  </a:cubicBezTo>
                  <a:cubicBezTo>
                    <a:pt x="107" y="133"/>
                    <a:pt x="103" y="133"/>
                    <a:pt x="101" y="135"/>
                  </a:cubicBezTo>
                  <a:cubicBezTo>
                    <a:pt x="100" y="137"/>
                    <a:pt x="100" y="140"/>
                    <a:pt x="102" y="142"/>
                  </a:cubicBezTo>
                  <a:cubicBezTo>
                    <a:pt x="103" y="144"/>
                    <a:pt x="105" y="144"/>
                    <a:pt x="107" y="143"/>
                  </a:cubicBezTo>
                  <a:cubicBezTo>
                    <a:pt x="266" y="285"/>
                    <a:pt x="266" y="285"/>
                    <a:pt x="266" y="285"/>
                  </a:cubicBezTo>
                  <a:cubicBezTo>
                    <a:pt x="265" y="287"/>
                    <a:pt x="263" y="289"/>
                    <a:pt x="261" y="291"/>
                  </a:cubicBezTo>
                  <a:cubicBezTo>
                    <a:pt x="92" y="161"/>
                    <a:pt x="92" y="161"/>
                    <a:pt x="92" y="161"/>
                  </a:cubicBezTo>
                  <a:cubicBezTo>
                    <a:pt x="92" y="159"/>
                    <a:pt x="92" y="158"/>
                    <a:pt x="90" y="156"/>
                  </a:cubicBezTo>
                  <a:cubicBezTo>
                    <a:pt x="88" y="155"/>
                    <a:pt x="85" y="155"/>
                    <a:pt x="83" y="157"/>
                  </a:cubicBezTo>
                  <a:cubicBezTo>
                    <a:pt x="81" y="160"/>
                    <a:pt x="82" y="163"/>
                    <a:pt x="84" y="165"/>
                  </a:cubicBezTo>
                  <a:cubicBezTo>
                    <a:pt x="85" y="166"/>
                    <a:pt x="87" y="166"/>
                    <a:pt x="89" y="165"/>
                  </a:cubicBezTo>
                  <a:cubicBezTo>
                    <a:pt x="258" y="295"/>
                    <a:pt x="258" y="295"/>
                    <a:pt x="258" y="295"/>
                  </a:cubicBezTo>
                  <a:cubicBezTo>
                    <a:pt x="257" y="297"/>
                    <a:pt x="255" y="299"/>
                    <a:pt x="254" y="301"/>
                  </a:cubicBezTo>
                  <a:cubicBezTo>
                    <a:pt x="76" y="184"/>
                    <a:pt x="76" y="184"/>
                    <a:pt x="76" y="184"/>
                  </a:cubicBezTo>
                  <a:cubicBezTo>
                    <a:pt x="76" y="182"/>
                    <a:pt x="75" y="181"/>
                    <a:pt x="73" y="180"/>
                  </a:cubicBezTo>
                  <a:cubicBezTo>
                    <a:pt x="71" y="178"/>
                    <a:pt x="68" y="179"/>
                    <a:pt x="66" y="181"/>
                  </a:cubicBezTo>
                  <a:cubicBezTo>
                    <a:pt x="65" y="183"/>
                    <a:pt x="65" y="187"/>
                    <a:pt x="68" y="188"/>
                  </a:cubicBezTo>
                  <a:cubicBezTo>
                    <a:pt x="69" y="189"/>
                    <a:pt x="71" y="189"/>
                    <a:pt x="73" y="189"/>
                  </a:cubicBezTo>
                  <a:cubicBezTo>
                    <a:pt x="251" y="306"/>
                    <a:pt x="251" y="306"/>
                    <a:pt x="251" y="306"/>
                  </a:cubicBezTo>
                  <a:cubicBezTo>
                    <a:pt x="249" y="308"/>
                    <a:pt x="248" y="310"/>
                    <a:pt x="247" y="312"/>
                  </a:cubicBezTo>
                  <a:cubicBezTo>
                    <a:pt x="61" y="208"/>
                    <a:pt x="61" y="208"/>
                    <a:pt x="61" y="208"/>
                  </a:cubicBezTo>
                  <a:cubicBezTo>
                    <a:pt x="61" y="206"/>
                    <a:pt x="60" y="205"/>
                    <a:pt x="58" y="204"/>
                  </a:cubicBezTo>
                  <a:cubicBezTo>
                    <a:pt x="56" y="202"/>
                    <a:pt x="53" y="203"/>
                    <a:pt x="51" y="206"/>
                  </a:cubicBezTo>
                  <a:cubicBezTo>
                    <a:pt x="50" y="208"/>
                    <a:pt x="51" y="212"/>
                    <a:pt x="53" y="213"/>
                  </a:cubicBezTo>
                  <a:cubicBezTo>
                    <a:pt x="55" y="214"/>
                    <a:pt x="57" y="214"/>
                    <a:pt x="58" y="213"/>
                  </a:cubicBezTo>
                  <a:cubicBezTo>
                    <a:pt x="244" y="317"/>
                    <a:pt x="244" y="317"/>
                    <a:pt x="244" y="317"/>
                  </a:cubicBezTo>
                  <a:cubicBezTo>
                    <a:pt x="243" y="319"/>
                    <a:pt x="242" y="321"/>
                    <a:pt x="241" y="323"/>
                  </a:cubicBezTo>
                  <a:cubicBezTo>
                    <a:pt x="48" y="233"/>
                    <a:pt x="48" y="233"/>
                    <a:pt x="48" y="233"/>
                  </a:cubicBezTo>
                  <a:cubicBezTo>
                    <a:pt x="47" y="232"/>
                    <a:pt x="46" y="230"/>
                    <a:pt x="45" y="229"/>
                  </a:cubicBezTo>
                  <a:cubicBezTo>
                    <a:pt x="42" y="228"/>
                    <a:pt x="39" y="229"/>
                    <a:pt x="38" y="232"/>
                  </a:cubicBezTo>
                  <a:cubicBezTo>
                    <a:pt x="37" y="234"/>
                    <a:pt x="38" y="237"/>
                    <a:pt x="40" y="239"/>
                  </a:cubicBezTo>
                  <a:cubicBezTo>
                    <a:pt x="42" y="239"/>
                    <a:pt x="44" y="239"/>
                    <a:pt x="45" y="238"/>
                  </a:cubicBezTo>
                  <a:cubicBezTo>
                    <a:pt x="238" y="328"/>
                    <a:pt x="238" y="328"/>
                    <a:pt x="238" y="328"/>
                  </a:cubicBezTo>
                  <a:cubicBezTo>
                    <a:pt x="237" y="331"/>
                    <a:pt x="236" y="333"/>
                    <a:pt x="236" y="335"/>
                  </a:cubicBezTo>
                  <a:cubicBezTo>
                    <a:pt x="36" y="259"/>
                    <a:pt x="36" y="259"/>
                    <a:pt x="36" y="259"/>
                  </a:cubicBezTo>
                  <a:cubicBezTo>
                    <a:pt x="36" y="258"/>
                    <a:pt x="35" y="256"/>
                    <a:pt x="33" y="255"/>
                  </a:cubicBezTo>
                  <a:cubicBezTo>
                    <a:pt x="31" y="254"/>
                    <a:pt x="28" y="256"/>
                    <a:pt x="27" y="258"/>
                  </a:cubicBezTo>
                  <a:cubicBezTo>
                    <a:pt x="26" y="261"/>
                    <a:pt x="27" y="264"/>
                    <a:pt x="30" y="265"/>
                  </a:cubicBezTo>
                  <a:cubicBezTo>
                    <a:pt x="31" y="266"/>
                    <a:pt x="33" y="265"/>
                    <a:pt x="34" y="264"/>
                  </a:cubicBezTo>
                  <a:cubicBezTo>
                    <a:pt x="234" y="341"/>
                    <a:pt x="234" y="341"/>
                    <a:pt x="234" y="341"/>
                  </a:cubicBezTo>
                  <a:cubicBezTo>
                    <a:pt x="233" y="343"/>
                    <a:pt x="232" y="345"/>
                    <a:pt x="231" y="348"/>
                  </a:cubicBezTo>
                  <a:cubicBezTo>
                    <a:pt x="27" y="286"/>
                    <a:pt x="27" y="286"/>
                    <a:pt x="27" y="286"/>
                  </a:cubicBezTo>
                  <a:cubicBezTo>
                    <a:pt x="27" y="284"/>
                    <a:pt x="25" y="283"/>
                    <a:pt x="24" y="282"/>
                  </a:cubicBezTo>
                  <a:cubicBezTo>
                    <a:pt x="21" y="282"/>
                    <a:pt x="18" y="283"/>
                    <a:pt x="17" y="286"/>
                  </a:cubicBezTo>
                  <a:cubicBezTo>
                    <a:pt x="16" y="289"/>
                    <a:pt x="18" y="292"/>
                    <a:pt x="21" y="292"/>
                  </a:cubicBezTo>
                  <a:cubicBezTo>
                    <a:pt x="22" y="293"/>
                    <a:pt x="24" y="292"/>
                    <a:pt x="25" y="291"/>
                  </a:cubicBezTo>
                  <a:cubicBezTo>
                    <a:pt x="230" y="353"/>
                    <a:pt x="230" y="353"/>
                    <a:pt x="230" y="353"/>
                  </a:cubicBezTo>
                  <a:cubicBezTo>
                    <a:pt x="229" y="355"/>
                    <a:pt x="228" y="358"/>
                    <a:pt x="228" y="360"/>
                  </a:cubicBezTo>
                  <a:cubicBezTo>
                    <a:pt x="20" y="313"/>
                    <a:pt x="20" y="313"/>
                    <a:pt x="20" y="313"/>
                  </a:cubicBezTo>
                  <a:cubicBezTo>
                    <a:pt x="19" y="312"/>
                    <a:pt x="18" y="311"/>
                    <a:pt x="16" y="310"/>
                  </a:cubicBezTo>
                  <a:cubicBezTo>
                    <a:pt x="13" y="309"/>
                    <a:pt x="10" y="311"/>
                    <a:pt x="10" y="314"/>
                  </a:cubicBezTo>
                  <a:cubicBezTo>
                    <a:pt x="9" y="317"/>
                    <a:pt x="11" y="320"/>
                    <a:pt x="14" y="320"/>
                  </a:cubicBezTo>
                  <a:cubicBezTo>
                    <a:pt x="16" y="321"/>
                    <a:pt x="17" y="320"/>
                    <a:pt x="18" y="319"/>
                  </a:cubicBezTo>
                  <a:cubicBezTo>
                    <a:pt x="227" y="365"/>
                    <a:pt x="227" y="365"/>
                    <a:pt x="227" y="365"/>
                  </a:cubicBezTo>
                  <a:cubicBezTo>
                    <a:pt x="226" y="368"/>
                    <a:pt x="226" y="370"/>
                    <a:pt x="225" y="372"/>
                  </a:cubicBezTo>
                  <a:cubicBezTo>
                    <a:pt x="225" y="372"/>
                    <a:pt x="225" y="373"/>
                    <a:pt x="225" y="373"/>
                  </a:cubicBezTo>
                  <a:cubicBezTo>
                    <a:pt x="14" y="341"/>
                    <a:pt x="14" y="341"/>
                    <a:pt x="14" y="341"/>
                  </a:cubicBezTo>
                  <a:cubicBezTo>
                    <a:pt x="14" y="340"/>
                    <a:pt x="12" y="339"/>
                    <a:pt x="10" y="338"/>
                  </a:cubicBezTo>
                  <a:cubicBezTo>
                    <a:pt x="8" y="338"/>
                    <a:pt x="5" y="340"/>
                    <a:pt x="4" y="343"/>
                  </a:cubicBezTo>
                  <a:cubicBezTo>
                    <a:pt x="4" y="345"/>
                    <a:pt x="6" y="348"/>
                    <a:pt x="9" y="348"/>
                  </a:cubicBezTo>
                  <a:cubicBezTo>
                    <a:pt x="11" y="349"/>
                    <a:pt x="12" y="348"/>
                    <a:pt x="13" y="347"/>
                  </a:cubicBezTo>
                  <a:cubicBezTo>
                    <a:pt x="224" y="378"/>
                    <a:pt x="224" y="378"/>
                    <a:pt x="224" y="378"/>
                  </a:cubicBezTo>
                  <a:cubicBezTo>
                    <a:pt x="224" y="381"/>
                    <a:pt x="224" y="383"/>
                    <a:pt x="224" y="386"/>
                  </a:cubicBezTo>
                  <a:cubicBezTo>
                    <a:pt x="11" y="369"/>
                    <a:pt x="11" y="369"/>
                    <a:pt x="11" y="369"/>
                  </a:cubicBezTo>
                  <a:cubicBezTo>
                    <a:pt x="10" y="368"/>
                    <a:pt x="9" y="367"/>
                    <a:pt x="7" y="36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 name="Freeform 63">
              <a:extLst>
                <a:ext uri="{FF2B5EF4-FFF2-40B4-BE49-F238E27FC236}">
                  <a16:creationId xmlns:a16="http://schemas.microsoft.com/office/drawing/2014/main" id="{9BE14D26-A522-4A89-9B1C-E60DF46A5FBF}"/>
                </a:ext>
              </a:extLst>
            </p:cNvPr>
            <p:cNvSpPr>
              <a:spLocks noEditPoints="1"/>
            </p:cNvSpPr>
            <p:nvPr/>
          </p:nvSpPr>
          <p:spPr bwMode="auto">
            <a:xfrm>
              <a:off x="4513" y="737"/>
              <a:ext cx="414" cy="417"/>
            </a:xfrm>
            <a:custGeom>
              <a:avLst/>
              <a:gdLst>
                <a:gd name="T0" fmla="*/ 44 w 175"/>
                <a:gd name="T1" fmla="*/ 118 h 175"/>
                <a:gd name="T2" fmla="*/ 51 w 175"/>
                <a:gd name="T3" fmla="*/ 106 h 175"/>
                <a:gd name="T4" fmla="*/ 64 w 175"/>
                <a:gd name="T5" fmla="*/ 104 h 175"/>
                <a:gd name="T6" fmla="*/ 57 w 175"/>
                <a:gd name="T7" fmla="*/ 116 h 175"/>
                <a:gd name="T8" fmla="*/ 44 w 175"/>
                <a:gd name="T9" fmla="*/ 118 h 175"/>
                <a:gd name="T10" fmla="*/ 68 w 175"/>
                <a:gd name="T11" fmla="*/ 50 h 175"/>
                <a:gd name="T12" fmla="*/ 71 w 175"/>
                <a:gd name="T13" fmla="*/ 63 h 175"/>
                <a:gd name="T14" fmla="*/ 59 w 175"/>
                <a:gd name="T15" fmla="*/ 57 h 175"/>
                <a:gd name="T16" fmla="*/ 57 w 175"/>
                <a:gd name="T17" fmla="*/ 44 h 175"/>
                <a:gd name="T18" fmla="*/ 68 w 175"/>
                <a:gd name="T19" fmla="*/ 50 h 175"/>
                <a:gd name="T20" fmla="*/ 75 w 175"/>
                <a:gd name="T21" fmla="*/ 96 h 175"/>
                <a:gd name="T22" fmla="*/ 78 w 175"/>
                <a:gd name="T23" fmla="*/ 74 h 175"/>
                <a:gd name="T24" fmla="*/ 100 w 175"/>
                <a:gd name="T25" fmla="*/ 78 h 175"/>
                <a:gd name="T26" fmla="*/ 97 w 175"/>
                <a:gd name="T27" fmla="*/ 100 h 175"/>
                <a:gd name="T28" fmla="*/ 75 w 175"/>
                <a:gd name="T29" fmla="*/ 96 h 175"/>
                <a:gd name="T30" fmla="*/ 111 w 175"/>
                <a:gd name="T31" fmla="*/ 70 h 175"/>
                <a:gd name="T32" fmla="*/ 118 w 175"/>
                <a:gd name="T33" fmla="*/ 59 h 175"/>
                <a:gd name="T34" fmla="*/ 131 w 175"/>
                <a:gd name="T35" fmla="*/ 56 h 175"/>
                <a:gd name="T36" fmla="*/ 124 w 175"/>
                <a:gd name="T37" fmla="*/ 68 h 175"/>
                <a:gd name="T38" fmla="*/ 111 w 175"/>
                <a:gd name="T39" fmla="*/ 70 h 175"/>
                <a:gd name="T40" fmla="*/ 107 w 175"/>
                <a:gd name="T41" fmla="*/ 124 h 175"/>
                <a:gd name="T42" fmla="*/ 105 w 175"/>
                <a:gd name="T43" fmla="*/ 111 h 175"/>
                <a:gd name="T44" fmla="*/ 116 w 175"/>
                <a:gd name="T45" fmla="*/ 117 h 175"/>
                <a:gd name="T46" fmla="*/ 118 w 175"/>
                <a:gd name="T47" fmla="*/ 130 h 175"/>
                <a:gd name="T48" fmla="*/ 107 w 175"/>
                <a:gd name="T49" fmla="*/ 124 h 175"/>
                <a:gd name="T50" fmla="*/ 102 w 175"/>
                <a:gd name="T51" fmla="*/ 3 h 175"/>
                <a:gd name="T52" fmla="*/ 38 w 175"/>
                <a:gd name="T53" fmla="*/ 18 h 175"/>
                <a:gd name="T54" fmla="*/ 4 w 175"/>
                <a:gd name="T55" fmla="*/ 73 h 175"/>
                <a:gd name="T56" fmla="*/ 18 w 175"/>
                <a:gd name="T57" fmla="*/ 136 h 175"/>
                <a:gd name="T58" fmla="*/ 74 w 175"/>
                <a:gd name="T59" fmla="*/ 171 h 175"/>
                <a:gd name="T60" fmla="*/ 137 w 175"/>
                <a:gd name="T61" fmla="*/ 156 h 175"/>
                <a:gd name="T62" fmla="*/ 171 w 175"/>
                <a:gd name="T63" fmla="*/ 101 h 175"/>
                <a:gd name="T64" fmla="*/ 157 w 175"/>
                <a:gd name="T65" fmla="*/ 38 h 175"/>
                <a:gd name="T66" fmla="*/ 102 w 175"/>
                <a:gd name="T67"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75">
                  <a:moveTo>
                    <a:pt x="44" y="118"/>
                  </a:moveTo>
                  <a:cubicBezTo>
                    <a:pt x="42" y="115"/>
                    <a:pt x="45" y="110"/>
                    <a:pt x="51" y="106"/>
                  </a:cubicBezTo>
                  <a:cubicBezTo>
                    <a:pt x="56" y="103"/>
                    <a:pt x="62" y="102"/>
                    <a:pt x="64" y="104"/>
                  </a:cubicBezTo>
                  <a:cubicBezTo>
                    <a:pt x="66" y="107"/>
                    <a:pt x="63" y="112"/>
                    <a:pt x="57" y="116"/>
                  </a:cubicBezTo>
                  <a:cubicBezTo>
                    <a:pt x="52" y="119"/>
                    <a:pt x="46" y="120"/>
                    <a:pt x="44" y="118"/>
                  </a:cubicBezTo>
                  <a:moveTo>
                    <a:pt x="68" y="50"/>
                  </a:moveTo>
                  <a:cubicBezTo>
                    <a:pt x="72" y="56"/>
                    <a:pt x="73" y="61"/>
                    <a:pt x="71" y="63"/>
                  </a:cubicBezTo>
                  <a:cubicBezTo>
                    <a:pt x="68" y="65"/>
                    <a:pt x="63" y="62"/>
                    <a:pt x="59" y="57"/>
                  </a:cubicBezTo>
                  <a:cubicBezTo>
                    <a:pt x="55" y="52"/>
                    <a:pt x="54" y="46"/>
                    <a:pt x="57" y="44"/>
                  </a:cubicBezTo>
                  <a:cubicBezTo>
                    <a:pt x="59" y="42"/>
                    <a:pt x="64" y="45"/>
                    <a:pt x="68" y="50"/>
                  </a:cubicBezTo>
                  <a:moveTo>
                    <a:pt x="75" y="96"/>
                  </a:moveTo>
                  <a:cubicBezTo>
                    <a:pt x="70" y="89"/>
                    <a:pt x="71" y="79"/>
                    <a:pt x="78" y="74"/>
                  </a:cubicBezTo>
                  <a:cubicBezTo>
                    <a:pt x="86" y="69"/>
                    <a:pt x="95" y="71"/>
                    <a:pt x="100" y="78"/>
                  </a:cubicBezTo>
                  <a:cubicBezTo>
                    <a:pt x="105" y="85"/>
                    <a:pt x="104" y="95"/>
                    <a:pt x="97" y="100"/>
                  </a:cubicBezTo>
                  <a:cubicBezTo>
                    <a:pt x="90" y="105"/>
                    <a:pt x="80" y="103"/>
                    <a:pt x="75" y="96"/>
                  </a:cubicBezTo>
                  <a:moveTo>
                    <a:pt x="111" y="70"/>
                  </a:moveTo>
                  <a:cubicBezTo>
                    <a:pt x="110" y="67"/>
                    <a:pt x="112" y="62"/>
                    <a:pt x="118" y="59"/>
                  </a:cubicBezTo>
                  <a:cubicBezTo>
                    <a:pt x="123" y="55"/>
                    <a:pt x="129" y="54"/>
                    <a:pt x="131" y="56"/>
                  </a:cubicBezTo>
                  <a:cubicBezTo>
                    <a:pt x="133" y="59"/>
                    <a:pt x="130" y="64"/>
                    <a:pt x="124" y="68"/>
                  </a:cubicBezTo>
                  <a:cubicBezTo>
                    <a:pt x="119" y="72"/>
                    <a:pt x="113" y="73"/>
                    <a:pt x="111" y="70"/>
                  </a:cubicBezTo>
                  <a:moveTo>
                    <a:pt x="107" y="124"/>
                  </a:moveTo>
                  <a:cubicBezTo>
                    <a:pt x="103" y="119"/>
                    <a:pt x="102" y="113"/>
                    <a:pt x="105" y="111"/>
                  </a:cubicBezTo>
                  <a:cubicBezTo>
                    <a:pt x="107" y="109"/>
                    <a:pt x="112" y="112"/>
                    <a:pt x="116" y="117"/>
                  </a:cubicBezTo>
                  <a:cubicBezTo>
                    <a:pt x="120" y="123"/>
                    <a:pt x="121" y="129"/>
                    <a:pt x="118" y="130"/>
                  </a:cubicBezTo>
                  <a:cubicBezTo>
                    <a:pt x="116" y="132"/>
                    <a:pt x="111" y="129"/>
                    <a:pt x="107" y="124"/>
                  </a:cubicBezTo>
                  <a:moveTo>
                    <a:pt x="102" y="3"/>
                  </a:moveTo>
                  <a:cubicBezTo>
                    <a:pt x="79" y="0"/>
                    <a:pt x="57" y="5"/>
                    <a:pt x="38" y="18"/>
                  </a:cubicBezTo>
                  <a:cubicBezTo>
                    <a:pt x="20" y="31"/>
                    <a:pt x="7" y="51"/>
                    <a:pt x="4" y="73"/>
                  </a:cubicBezTo>
                  <a:cubicBezTo>
                    <a:pt x="0" y="95"/>
                    <a:pt x="5" y="118"/>
                    <a:pt x="18" y="136"/>
                  </a:cubicBezTo>
                  <a:cubicBezTo>
                    <a:pt x="32" y="155"/>
                    <a:pt x="51" y="167"/>
                    <a:pt x="74" y="171"/>
                  </a:cubicBezTo>
                  <a:cubicBezTo>
                    <a:pt x="96" y="175"/>
                    <a:pt x="118" y="169"/>
                    <a:pt x="137" y="156"/>
                  </a:cubicBezTo>
                  <a:cubicBezTo>
                    <a:pt x="155" y="143"/>
                    <a:pt x="168" y="123"/>
                    <a:pt x="171" y="101"/>
                  </a:cubicBezTo>
                  <a:cubicBezTo>
                    <a:pt x="175" y="79"/>
                    <a:pt x="170" y="56"/>
                    <a:pt x="157" y="38"/>
                  </a:cubicBezTo>
                  <a:cubicBezTo>
                    <a:pt x="144" y="19"/>
                    <a:pt x="124" y="7"/>
                    <a:pt x="102"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 name="Freeform 64">
              <a:extLst>
                <a:ext uri="{FF2B5EF4-FFF2-40B4-BE49-F238E27FC236}">
                  <a16:creationId xmlns:a16="http://schemas.microsoft.com/office/drawing/2014/main" id="{49F5EEA6-1EBA-46C2-A2BF-4C60E24F0089}"/>
                </a:ext>
              </a:extLst>
            </p:cNvPr>
            <p:cNvSpPr>
              <a:spLocks noEditPoints="1"/>
            </p:cNvSpPr>
            <p:nvPr/>
          </p:nvSpPr>
          <p:spPr bwMode="auto">
            <a:xfrm>
              <a:off x="4108" y="327"/>
              <a:ext cx="1226" cy="1235"/>
            </a:xfrm>
            <a:custGeom>
              <a:avLst/>
              <a:gdLst>
                <a:gd name="T0" fmla="*/ 4 w 518"/>
                <a:gd name="T1" fmla="*/ 234 h 518"/>
                <a:gd name="T2" fmla="*/ 6 w 518"/>
                <a:gd name="T3" fmla="*/ 258 h 518"/>
                <a:gd name="T4" fmla="*/ 8 w 518"/>
                <a:gd name="T5" fmla="*/ 291 h 518"/>
                <a:gd name="T6" fmla="*/ 9 w 518"/>
                <a:gd name="T7" fmla="*/ 314 h 518"/>
                <a:gd name="T8" fmla="*/ 145 w 518"/>
                <a:gd name="T9" fmla="*/ 299 h 518"/>
                <a:gd name="T10" fmla="*/ 22 w 518"/>
                <a:gd name="T11" fmla="*/ 365 h 518"/>
                <a:gd name="T12" fmla="*/ 153 w 518"/>
                <a:gd name="T13" fmla="*/ 318 h 518"/>
                <a:gd name="T14" fmla="*/ 54 w 518"/>
                <a:gd name="T15" fmla="*/ 408 h 518"/>
                <a:gd name="T16" fmla="*/ 67 w 518"/>
                <a:gd name="T17" fmla="*/ 428 h 518"/>
                <a:gd name="T18" fmla="*/ 178 w 518"/>
                <a:gd name="T19" fmla="*/ 349 h 518"/>
                <a:gd name="T20" fmla="*/ 103 w 518"/>
                <a:gd name="T21" fmla="*/ 466 h 518"/>
                <a:gd name="T22" fmla="*/ 195 w 518"/>
                <a:gd name="T23" fmla="*/ 361 h 518"/>
                <a:gd name="T24" fmla="*/ 149 w 518"/>
                <a:gd name="T25" fmla="*/ 490 h 518"/>
                <a:gd name="T26" fmla="*/ 172 w 518"/>
                <a:gd name="T27" fmla="*/ 497 h 518"/>
                <a:gd name="T28" fmla="*/ 204 w 518"/>
                <a:gd name="T29" fmla="*/ 506 h 518"/>
                <a:gd name="T30" fmla="*/ 226 w 518"/>
                <a:gd name="T31" fmla="*/ 513 h 518"/>
                <a:gd name="T32" fmla="*/ 257 w 518"/>
                <a:gd name="T33" fmla="*/ 379 h 518"/>
                <a:gd name="T34" fmla="*/ 279 w 518"/>
                <a:gd name="T35" fmla="*/ 517 h 518"/>
                <a:gd name="T36" fmla="*/ 278 w 518"/>
                <a:gd name="T37" fmla="*/ 378 h 518"/>
                <a:gd name="T38" fmla="*/ 329 w 518"/>
                <a:gd name="T39" fmla="*/ 505 h 518"/>
                <a:gd name="T40" fmla="*/ 351 w 518"/>
                <a:gd name="T41" fmla="*/ 495 h 518"/>
                <a:gd name="T42" fmla="*/ 381 w 518"/>
                <a:gd name="T43" fmla="*/ 481 h 518"/>
                <a:gd name="T44" fmla="*/ 402 w 518"/>
                <a:gd name="T45" fmla="*/ 471 h 518"/>
                <a:gd name="T46" fmla="*/ 333 w 518"/>
                <a:gd name="T47" fmla="*/ 353 h 518"/>
                <a:gd name="T48" fmla="*/ 440 w 518"/>
                <a:gd name="T49" fmla="*/ 440 h 518"/>
                <a:gd name="T50" fmla="*/ 453 w 518"/>
                <a:gd name="T51" fmla="*/ 421 h 518"/>
                <a:gd name="T52" fmla="*/ 473 w 518"/>
                <a:gd name="T53" fmla="*/ 394 h 518"/>
                <a:gd name="T54" fmla="*/ 487 w 518"/>
                <a:gd name="T55" fmla="*/ 375 h 518"/>
                <a:gd name="T56" fmla="*/ 371 w 518"/>
                <a:gd name="T57" fmla="*/ 301 h 518"/>
                <a:gd name="T58" fmla="*/ 508 w 518"/>
                <a:gd name="T59" fmla="*/ 327 h 518"/>
                <a:gd name="T60" fmla="*/ 377 w 518"/>
                <a:gd name="T61" fmla="*/ 281 h 518"/>
                <a:gd name="T62" fmla="*/ 514 w 518"/>
                <a:gd name="T63" fmla="*/ 275 h 518"/>
                <a:gd name="T64" fmla="*/ 511 w 518"/>
                <a:gd name="T65" fmla="*/ 252 h 518"/>
                <a:gd name="T66" fmla="*/ 508 w 518"/>
                <a:gd name="T67" fmla="*/ 219 h 518"/>
                <a:gd name="T68" fmla="*/ 506 w 518"/>
                <a:gd name="T69" fmla="*/ 195 h 518"/>
                <a:gd name="T70" fmla="*/ 371 w 518"/>
                <a:gd name="T71" fmla="*/ 216 h 518"/>
                <a:gd name="T72" fmla="*/ 491 w 518"/>
                <a:gd name="T73" fmla="*/ 145 h 518"/>
                <a:gd name="T74" fmla="*/ 362 w 518"/>
                <a:gd name="T75" fmla="*/ 197 h 518"/>
                <a:gd name="T76" fmla="*/ 458 w 518"/>
                <a:gd name="T77" fmla="*/ 103 h 518"/>
                <a:gd name="T78" fmla="*/ 444 w 518"/>
                <a:gd name="T79" fmla="*/ 83 h 518"/>
                <a:gd name="T80" fmla="*/ 336 w 518"/>
                <a:gd name="T81" fmla="*/ 167 h 518"/>
                <a:gd name="T82" fmla="*/ 407 w 518"/>
                <a:gd name="T83" fmla="*/ 47 h 518"/>
                <a:gd name="T84" fmla="*/ 319 w 518"/>
                <a:gd name="T85" fmla="*/ 155 h 518"/>
                <a:gd name="T86" fmla="*/ 360 w 518"/>
                <a:gd name="T87" fmla="*/ 24 h 518"/>
                <a:gd name="T88" fmla="*/ 337 w 518"/>
                <a:gd name="T89" fmla="*/ 19 h 518"/>
                <a:gd name="T90" fmla="*/ 305 w 518"/>
                <a:gd name="T91" fmla="*/ 10 h 518"/>
                <a:gd name="T92" fmla="*/ 282 w 518"/>
                <a:gd name="T93" fmla="*/ 5 h 518"/>
                <a:gd name="T94" fmla="*/ 256 w 518"/>
                <a:gd name="T95" fmla="*/ 139 h 518"/>
                <a:gd name="T96" fmla="*/ 230 w 518"/>
                <a:gd name="T97" fmla="*/ 2 h 518"/>
                <a:gd name="T98" fmla="*/ 235 w 518"/>
                <a:gd name="T99" fmla="*/ 141 h 518"/>
                <a:gd name="T100" fmla="*/ 179 w 518"/>
                <a:gd name="T101" fmla="*/ 16 h 518"/>
                <a:gd name="T102" fmla="*/ 158 w 518"/>
                <a:gd name="T103" fmla="*/ 27 h 518"/>
                <a:gd name="T104" fmla="*/ 129 w 518"/>
                <a:gd name="T105" fmla="*/ 42 h 518"/>
                <a:gd name="T106" fmla="*/ 107 w 518"/>
                <a:gd name="T107" fmla="*/ 53 h 518"/>
                <a:gd name="T108" fmla="*/ 177 w 518"/>
                <a:gd name="T109" fmla="*/ 171 h 518"/>
                <a:gd name="T110" fmla="*/ 66 w 518"/>
                <a:gd name="T111" fmla="*/ 86 h 518"/>
                <a:gd name="T112" fmla="*/ 163 w 518"/>
                <a:gd name="T113" fmla="*/ 186 h 518"/>
                <a:gd name="T114" fmla="*/ 38 w 518"/>
                <a:gd name="T115" fmla="*/ 130 h 518"/>
                <a:gd name="T116" fmla="*/ 30 w 518"/>
                <a:gd name="T117" fmla="*/ 152 h 518"/>
                <a:gd name="T118" fmla="*/ 18 w 518"/>
                <a:gd name="T119" fmla="*/ 182 h 518"/>
                <a:gd name="T120" fmla="*/ 9 w 518"/>
                <a:gd name="T121" fmla="*/ 204 h 518"/>
                <a:gd name="T122" fmla="*/ 139 w 518"/>
                <a:gd name="T123" fmla="*/ 247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8" h="518">
                  <a:moveTo>
                    <a:pt x="187" y="310"/>
                  </a:moveTo>
                  <a:cubicBezTo>
                    <a:pt x="173" y="291"/>
                    <a:pt x="168" y="268"/>
                    <a:pt x="171" y="245"/>
                  </a:cubicBezTo>
                  <a:cubicBezTo>
                    <a:pt x="175" y="221"/>
                    <a:pt x="188" y="201"/>
                    <a:pt x="207" y="187"/>
                  </a:cubicBezTo>
                  <a:cubicBezTo>
                    <a:pt x="226" y="173"/>
                    <a:pt x="250" y="168"/>
                    <a:pt x="273" y="172"/>
                  </a:cubicBezTo>
                  <a:cubicBezTo>
                    <a:pt x="296" y="176"/>
                    <a:pt x="317" y="189"/>
                    <a:pt x="330" y="208"/>
                  </a:cubicBezTo>
                  <a:cubicBezTo>
                    <a:pt x="344" y="227"/>
                    <a:pt x="350" y="250"/>
                    <a:pt x="346" y="274"/>
                  </a:cubicBezTo>
                  <a:cubicBezTo>
                    <a:pt x="342" y="297"/>
                    <a:pt x="329" y="317"/>
                    <a:pt x="310" y="331"/>
                  </a:cubicBezTo>
                  <a:cubicBezTo>
                    <a:pt x="291" y="345"/>
                    <a:pt x="267" y="350"/>
                    <a:pt x="244" y="346"/>
                  </a:cubicBezTo>
                  <a:cubicBezTo>
                    <a:pt x="221" y="342"/>
                    <a:pt x="200" y="330"/>
                    <a:pt x="187" y="310"/>
                  </a:cubicBezTo>
                  <a:moveTo>
                    <a:pt x="4" y="234"/>
                  </a:moveTo>
                  <a:cubicBezTo>
                    <a:pt x="2" y="234"/>
                    <a:pt x="1" y="235"/>
                    <a:pt x="1" y="237"/>
                  </a:cubicBezTo>
                  <a:cubicBezTo>
                    <a:pt x="0" y="239"/>
                    <a:pt x="2" y="241"/>
                    <a:pt x="4" y="241"/>
                  </a:cubicBezTo>
                  <a:cubicBezTo>
                    <a:pt x="5" y="241"/>
                    <a:pt x="6" y="240"/>
                    <a:pt x="6" y="239"/>
                  </a:cubicBezTo>
                  <a:cubicBezTo>
                    <a:pt x="139" y="251"/>
                    <a:pt x="139" y="251"/>
                    <a:pt x="139" y="251"/>
                  </a:cubicBezTo>
                  <a:cubicBezTo>
                    <a:pt x="138" y="252"/>
                    <a:pt x="138" y="254"/>
                    <a:pt x="138" y="256"/>
                  </a:cubicBezTo>
                  <a:cubicBezTo>
                    <a:pt x="6" y="254"/>
                    <a:pt x="6" y="254"/>
                    <a:pt x="6" y="254"/>
                  </a:cubicBezTo>
                  <a:cubicBezTo>
                    <a:pt x="5" y="253"/>
                    <a:pt x="4" y="253"/>
                    <a:pt x="3" y="253"/>
                  </a:cubicBezTo>
                  <a:cubicBezTo>
                    <a:pt x="1" y="253"/>
                    <a:pt x="0" y="254"/>
                    <a:pt x="0" y="256"/>
                  </a:cubicBezTo>
                  <a:cubicBezTo>
                    <a:pt x="0" y="258"/>
                    <a:pt x="1" y="259"/>
                    <a:pt x="3" y="259"/>
                  </a:cubicBezTo>
                  <a:cubicBezTo>
                    <a:pt x="4" y="259"/>
                    <a:pt x="5" y="259"/>
                    <a:pt x="6" y="258"/>
                  </a:cubicBezTo>
                  <a:cubicBezTo>
                    <a:pt x="138" y="259"/>
                    <a:pt x="138" y="259"/>
                    <a:pt x="138" y="259"/>
                  </a:cubicBezTo>
                  <a:cubicBezTo>
                    <a:pt x="138" y="261"/>
                    <a:pt x="138" y="263"/>
                    <a:pt x="138" y="265"/>
                  </a:cubicBezTo>
                  <a:cubicBezTo>
                    <a:pt x="6" y="272"/>
                    <a:pt x="6" y="272"/>
                    <a:pt x="6" y="272"/>
                  </a:cubicBezTo>
                  <a:cubicBezTo>
                    <a:pt x="5" y="272"/>
                    <a:pt x="4" y="271"/>
                    <a:pt x="3" y="271"/>
                  </a:cubicBezTo>
                  <a:cubicBezTo>
                    <a:pt x="1" y="271"/>
                    <a:pt x="0" y="273"/>
                    <a:pt x="0" y="275"/>
                  </a:cubicBezTo>
                  <a:cubicBezTo>
                    <a:pt x="0" y="276"/>
                    <a:pt x="2" y="278"/>
                    <a:pt x="4" y="278"/>
                  </a:cubicBezTo>
                  <a:cubicBezTo>
                    <a:pt x="5" y="278"/>
                    <a:pt x="6" y="277"/>
                    <a:pt x="6" y="276"/>
                  </a:cubicBezTo>
                  <a:cubicBezTo>
                    <a:pt x="139" y="268"/>
                    <a:pt x="139" y="268"/>
                    <a:pt x="139" y="268"/>
                  </a:cubicBezTo>
                  <a:cubicBezTo>
                    <a:pt x="139" y="270"/>
                    <a:pt x="139" y="272"/>
                    <a:pt x="139" y="273"/>
                  </a:cubicBezTo>
                  <a:cubicBezTo>
                    <a:pt x="8" y="291"/>
                    <a:pt x="8" y="291"/>
                    <a:pt x="8" y="291"/>
                  </a:cubicBezTo>
                  <a:cubicBezTo>
                    <a:pt x="7" y="290"/>
                    <a:pt x="6" y="289"/>
                    <a:pt x="5" y="289"/>
                  </a:cubicBezTo>
                  <a:cubicBezTo>
                    <a:pt x="3" y="290"/>
                    <a:pt x="2" y="291"/>
                    <a:pt x="2" y="293"/>
                  </a:cubicBezTo>
                  <a:cubicBezTo>
                    <a:pt x="2" y="295"/>
                    <a:pt x="4" y="296"/>
                    <a:pt x="6" y="296"/>
                  </a:cubicBezTo>
                  <a:cubicBezTo>
                    <a:pt x="7" y="296"/>
                    <a:pt x="8" y="295"/>
                    <a:pt x="8" y="294"/>
                  </a:cubicBezTo>
                  <a:cubicBezTo>
                    <a:pt x="140" y="277"/>
                    <a:pt x="140" y="277"/>
                    <a:pt x="140" y="277"/>
                  </a:cubicBezTo>
                  <a:cubicBezTo>
                    <a:pt x="140" y="278"/>
                    <a:pt x="140" y="280"/>
                    <a:pt x="140" y="282"/>
                  </a:cubicBezTo>
                  <a:cubicBezTo>
                    <a:pt x="11" y="309"/>
                    <a:pt x="11" y="309"/>
                    <a:pt x="11" y="309"/>
                  </a:cubicBezTo>
                  <a:cubicBezTo>
                    <a:pt x="10" y="308"/>
                    <a:pt x="9" y="307"/>
                    <a:pt x="8" y="308"/>
                  </a:cubicBezTo>
                  <a:cubicBezTo>
                    <a:pt x="6" y="308"/>
                    <a:pt x="5" y="310"/>
                    <a:pt x="5" y="312"/>
                  </a:cubicBezTo>
                  <a:cubicBezTo>
                    <a:pt x="5" y="313"/>
                    <a:pt x="7" y="315"/>
                    <a:pt x="9" y="314"/>
                  </a:cubicBezTo>
                  <a:cubicBezTo>
                    <a:pt x="10" y="314"/>
                    <a:pt x="11" y="313"/>
                    <a:pt x="11" y="312"/>
                  </a:cubicBezTo>
                  <a:cubicBezTo>
                    <a:pt x="141" y="285"/>
                    <a:pt x="141" y="285"/>
                    <a:pt x="141" y="285"/>
                  </a:cubicBezTo>
                  <a:cubicBezTo>
                    <a:pt x="141" y="287"/>
                    <a:pt x="142" y="289"/>
                    <a:pt x="142" y="290"/>
                  </a:cubicBezTo>
                  <a:cubicBezTo>
                    <a:pt x="15" y="326"/>
                    <a:pt x="15" y="326"/>
                    <a:pt x="15" y="326"/>
                  </a:cubicBezTo>
                  <a:cubicBezTo>
                    <a:pt x="14" y="326"/>
                    <a:pt x="13" y="325"/>
                    <a:pt x="12" y="326"/>
                  </a:cubicBezTo>
                  <a:cubicBezTo>
                    <a:pt x="10" y="326"/>
                    <a:pt x="9" y="328"/>
                    <a:pt x="9" y="330"/>
                  </a:cubicBezTo>
                  <a:cubicBezTo>
                    <a:pt x="10" y="332"/>
                    <a:pt x="12" y="333"/>
                    <a:pt x="14" y="332"/>
                  </a:cubicBezTo>
                  <a:cubicBezTo>
                    <a:pt x="15" y="332"/>
                    <a:pt x="15" y="331"/>
                    <a:pt x="16" y="330"/>
                  </a:cubicBezTo>
                  <a:cubicBezTo>
                    <a:pt x="143" y="294"/>
                    <a:pt x="143" y="294"/>
                    <a:pt x="143" y="294"/>
                  </a:cubicBezTo>
                  <a:cubicBezTo>
                    <a:pt x="144" y="295"/>
                    <a:pt x="144" y="297"/>
                    <a:pt x="145" y="299"/>
                  </a:cubicBezTo>
                  <a:cubicBezTo>
                    <a:pt x="20" y="344"/>
                    <a:pt x="20" y="344"/>
                    <a:pt x="20" y="344"/>
                  </a:cubicBezTo>
                  <a:cubicBezTo>
                    <a:pt x="19" y="343"/>
                    <a:pt x="18" y="343"/>
                    <a:pt x="17" y="343"/>
                  </a:cubicBezTo>
                  <a:cubicBezTo>
                    <a:pt x="15" y="344"/>
                    <a:pt x="15" y="346"/>
                    <a:pt x="15" y="348"/>
                  </a:cubicBezTo>
                  <a:cubicBezTo>
                    <a:pt x="16" y="349"/>
                    <a:pt x="18" y="350"/>
                    <a:pt x="19" y="350"/>
                  </a:cubicBezTo>
                  <a:cubicBezTo>
                    <a:pt x="21" y="349"/>
                    <a:pt x="21" y="348"/>
                    <a:pt x="22" y="347"/>
                  </a:cubicBezTo>
                  <a:cubicBezTo>
                    <a:pt x="146" y="302"/>
                    <a:pt x="146" y="302"/>
                    <a:pt x="146" y="302"/>
                  </a:cubicBezTo>
                  <a:cubicBezTo>
                    <a:pt x="147" y="303"/>
                    <a:pt x="147" y="305"/>
                    <a:pt x="148" y="307"/>
                  </a:cubicBezTo>
                  <a:cubicBezTo>
                    <a:pt x="27" y="361"/>
                    <a:pt x="27" y="361"/>
                    <a:pt x="27" y="361"/>
                  </a:cubicBezTo>
                  <a:cubicBezTo>
                    <a:pt x="26" y="360"/>
                    <a:pt x="25" y="360"/>
                    <a:pt x="24" y="360"/>
                  </a:cubicBezTo>
                  <a:cubicBezTo>
                    <a:pt x="22" y="361"/>
                    <a:pt x="21" y="363"/>
                    <a:pt x="22" y="365"/>
                  </a:cubicBezTo>
                  <a:cubicBezTo>
                    <a:pt x="23" y="367"/>
                    <a:pt x="25" y="367"/>
                    <a:pt x="27" y="367"/>
                  </a:cubicBezTo>
                  <a:cubicBezTo>
                    <a:pt x="28" y="366"/>
                    <a:pt x="28" y="365"/>
                    <a:pt x="28" y="364"/>
                  </a:cubicBezTo>
                  <a:cubicBezTo>
                    <a:pt x="150" y="310"/>
                    <a:pt x="150" y="310"/>
                    <a:pt x="150" y="310"/>
                  </a:cubicBezTo>
                  <a:cubicBezTo>
                    <a:pt x="150" y="311"/>
                    <a:pt x="151" y="313"/>
                    <a:pt x="152" y="315"/>
                  </a:cubicBezTo>
                  <a:cubicBezTo>
                    <a:pt x="35" y="377"/>
                    <a:pt x="35" y="377"/>
                    <a:pt x="35" y="377"/>
                  </a:cubicBezTo>
                  <a:cubicBezTo>
                    <a:pt x="34" y="377"/>
                    <a:pt x="33" y="377"/>
                    <a:pt x="32" y="377"/>
                  </a:cubicBezTo>
                  <a:cubicBezTo>
                    <a:pt x="30" y="378"/>
                    <a:pt x="30" y="380"/>
                    <a:pt x="30" y="382"/>
                  </a:cubicBezTo>
                  <a:cubicBezTo>
                    <a:pt x="31" y="383"/>
                    <a:pt x="33" y="384"/>
                    <a:pt x="35" y="383"/>
                  </a:cubicBezTo>
                  <a:cubicBezTo>
                    <a:pt x="36" y="382"/>
                    <a:pt x="37" y="381"/>
                    <a:pt x="37" y="380"/>
                  </a:cubicBezTo>
                  <a:cubicBezTo>
                    <a:pt x="153" y="318"/>
                    <a:pt x="153" y="318"/>
                    <a:pt x="153" y="318"/>
                  </a:cubicBezTo>
                  <a:cubicBezTo>
                    <a:pt x="154" y="319"/>
                    <a:pt x="155" y="321"/>
                    <a:pt x="156" y="322"/>
                  </a:cubicBezTo>
                  <a:cubicBezTo>
                    <a:pt x="44" y="393"/>
                    <a:pt x="44" y="393"/>
                    <a:pt x="44" y="393"/>
                  </a:cubicBezTo>
                  <a:cubicBezTo>
                    <a:pt x="43" y="393"/>
                    <a:pt x="42" y="393"/>
                    <a:pt x="41" y="393"/>
                  </a:cubicBezTo>
                  <a:cubicBezTo>
                    <a:pt x="39" y="394"/>
                    <a:pt x="39" y="396"/>
                    <a:pt x="40" y="398"/>
                  </a:cubicBezTo>
                  <a:cubicBezTo>
                    <a:pt x="41" y="399"/>
                    <a:pt x="43" y="400"/>
                    <a:pt x="44" y="399"/>
                  </a:cubicBezTo>
                  <a:cubicBezTo>
                    <a:pt x="45" y="398"/>
                    <a:pt x="46" y="397"/>
                    <a:pt x="46" y="396"/>
                  </a:cubicBezTo>
                  <a:cubicBezTo>
                    <a:pt x="158" y="325"/>
                    <a:pt x="158" y="325"/>
                    <a:pt x="158" y="325"/>
                  </a:cubicBezTo>
                  <a:cubicBezTo>
                    <a:pt x="159" y="326"/>
                    <a:pt x="160" y="328"/>
                    <a:pt x="161" y="329"/>
                  </a:cubicBezTo>
                  <a:cubicBezTo>
                    <a:pt x="161" y="329"/>
                    <a:pt x="161" y="329"/>
                    <a:pt x="161" y="329"/>
                  </a:cubicBezTo>
                  <a:cubicBezTo>
                    <a:pt x="54" y="408"/>
                    <a:pt x="54" y="408"/>
                    <a:pt x="54" y="408"/>
                  </a:cubicBezTo>
                  <a:cubicBezTo>
                    <a:pt x="53" y="408"/>
                    <a:pt x="52" y="408"/>
                    <a:pt x="51" y="409"/>
                  </a:cubicBezTo>
                  <a:cubicBezTo>
                    <a:pt x="50" y="410"/>
                    <a:pt x="49" y="412"/>
                    <a:pt x="50" y="413"/>
                  </a:cubicBezTo>
                  <a:cubicBezTo>
                    <a:pt x="52" y="415"/>
                    <a:pt x="54" y="415"/>
                    <a:pt x="55" y="414"/>
                  </a:cubicBezTo>
                  <a:cubicBezTo>
                    <a:pt x="56" y="413"/>
                    <a:pt x="56" y="412"/>
                    <a:pt x="56" y="411"/>
                  </a:cubicBezTo>
                  <a:cubicBezTo>
                    <a:pt x="163" y="332"/>
                    <a:pt x="163" y="332"/>
                    <a:pt x="163" y="332"/>
                  </a:cubicBezTo>
                  <a:cubicBezTo>
                    <a:pt x="164" y="334"/>
                    <a:pt x="165" y="335"/>
                    <a:pt x="166" y="336"/>
                  </a:cubicBezTo>
                  <a:cubicBezTo>
                    <a:pt x="66" y="423"/>
                    <a:pt x="66" y="423"/>
                    <a:pt x="66" y="423"/>
                  </a:cubicBezTo>
                  <a:cubicBezTo>
                    <a:pt x="65" y="422"/>
                    <a:pt x="63" y="422"/>
                    <a:pt x="62" y="423"/>
                  </a:cubicBezTo>
                  <a:cubicBezTo>
                    <a:pt x="61" y="424"/>
                    <a:pt x="61" y="426"/>
                    <a:pt x="62" y="428"/>
                  </a:cubicBezTo>
                  <a:cubicBezTo>
                    <a:pt x="63" y="429"/>
                    <a:pt x="65" y="429"/>
                    <a:pt x="67" y="428"/>
                  </a:cubicBezTo>
                  <a:cubicBezTo>
                    <a:pt x="68" y="427"/>
                    <a:pt x="68" y="426"/>
                    <a:pt x="68" y="425"/>
                  </a:cubicBezTo>
                  <a:cubicBezTo>
                    <a:pt x="168" y="339"/>
                    <a:pt x="168" y="339"/>
                    <a:pt x="168" y="339"/>
                  </a:cubicBezTo>
                  <a:cubicBezTo>
                    <a:pt x="170" y="340"/>
                    <a:pt x="171" y="341"/>
                    <a:pt x="172" y="343"/>
                  </a:cubicBezTo>
                  <a:cubicBezTo>
                    <a:pt x="78" y="436"/>
                    <a:pt x="78" y="436"/>
                    <a:pt x="78" y="436"/>
                  </a:cubicBezTo>
                  <a:cubicBezTo>
                    <a:pt x="77" y="436"/>
                    <a:pt x="76" y="436"/>
                    <a:pt x="75" y="437"/>
                  </a:cubicBezTo>
                  <a:cubicBezTo>
                    <a:pt x="73" y="438"/>
                    <a:pt x="73" y="440"/>
                    <a:pt x="75" y="442"/>
                  </a:cubicBezTo>
                  <a:cubicBezTo>
                    <a:pt x="76" y="443"/>
                    <a:pt x="78" y="443"/>
                    <a:pt x="80" y="442"/>
                  </a:cubicBezTo>
                  <a:cubicBezTo>
                    <a:pt x="80" y="441"/>
                    <a:pt x="81" y="440"/>
                    <a:pt x="80" y="439"/>
                  </a:cubicBezTo>
                  <a:cubicBezTo>
                    <a:pt x="174" y="345"/>
                    <a:pt x="174" y="345"/>
                    <a:pt x="174" y="345"/>
                  </a:cubicBezTo>
                  <a:cubicBezTo>
                    <a:pt x="176" y="346"/>
                    <a:pt x="177" y="348"/>
                    <a:pt x="178" y="349"/>
                  </a:cubicBezTo>
                  <a:cubicBezTo>
                    <a:pt x="91" y="449"/>
                    <a:pt x="91" y="449"/>
                    <a:pt x="91" y="449"/>
                  </a:cubicBezTo>
                  <a:cubicBezTo>
                    <a:pt x="90" y="448"/>
                    <a:pt x="89" y="449"/>
                    <a:pt x="88" y="450"/>
                  </a:cubicBezTo>
                  <a:cubicBezTo>
                    <a:pt x="87" y="451"/>
                    <a:pt x="87" y="453"/>
                    <a:pt x="88" y="454"/>
                  </a:cubicBezTo>
                  <a:cubicBezTo>
                    <a:pt x="90" y="456"/>
                    <a:pt x="92" y="455"/>
                    <a:pt x="93" y="454"/>
                  </a:cubicBezTo>
                  <a:cubicBezTo>
                    <a:pt x="94" y="453"/>
                    <a:pt x="94" y="452"/>
                    <a:pt x="94" y="451"/>
                  </a:cubicBezTo>
                  <a:cubicBezTo>
                    <a:pt x="181" y="351"/>
                    <a:pt x="181" y="351"/>
                    <a:pt x="181" y="351"/>
                  </a:cubicBezTo>
                  <a:cubicBezTo>
                    <a:pt x="182" y="352"/>
                    <a:pt x="184" y="353"/>
                    <a:pt x="185" y="354"/>
                  </a:cubicBezTo>
                  <a:cubicBezTo>
                    <a:pt x="105" y="460"/>
                    <a:pt x="105" y="460"/>
                    <a:pt x="105" y="460"/>
                  </a:cubicBezTo>
                  <a:cubicBezTo>
                    <a:pt x="104" y="460"/>
                    <a:pt x="103" y="461"/>
                    <a:pt x="102" y="461"/>
                  </a:cubicBezTo>
                  <a:cubicBezTo>
                    <a:pt x="101" y="463"/>
                    <a:pt x="101" y="465"/>
                    <a:pt x="103" y="466"/>
                  </a:cubicBezTo>
                  <a:cubicBezTo>
                    <a:pt x="104" y="467"/>
                    <a:pt x="107" y="467"/>
                    <a:pt x="108" y="465"/>
                  </a:cubicBezTo>
                  <a:cubicBezTo>
                    <a:pt x="108" y="465"/>
                    <a:pt x="108" y="463"/>
                    <a:pt x="108" y="462"/>
                  </a:cubicBezTo>
                  <a:cubicBezTo>
                    <a:pt x="188" y="356"/>
                    <a:pt x="188" y="356"/>
                    <a:pt x="188" y="356"/>
                  </a:cubicBezTo>
                  <a:cubicBezTo>
                    <a:pt x="189" y="357"/>
                    <a:pt x="191" y="358"/>
                    <a:pt x="192" y="359"/>
                  </a:cubicBezTo>
                  <a:cubicBezTo>
                    <a:pt x="120" y="471"/>
                    <a:pt x="120" y="471"/>
                    <a:pt x="120" y="471"/>
                  </a:cubicBezTo>
                  <a:cubicBezTo>
                    <a:pt x="119" y="471"/>
                    <a:pt x="118" y="471"/>
                    <a:pt x="117" y="472"/>
                  </a:cubicBezTo>
                  <a:cubicBezTo>
                    <a:pt x="116" y="474"/>
                    <a:pt x="117" y="476"/>
                    <a:pt x="118" y="477"/>
                  </a:cubicBezTo>
                  <a:cubicBezTo>
                    <a:pt x="120" y="478"/>
                    <a:pt x="122" y="477"/>
                    <a:pt x="123" y="476"/>
                  </a:cubicBezTo>
                  <a:cubicBezTo>
                    <a:pt x="124" y="475"/>
                    <a:pt x="124" y="474"/>
                    <a:pt x="123" y="473"/>
                  </a:cubicBezTo>
                  <a:cubicBezTo>
                    <a:pt x="195" y="361"/>
                    <a:pt x="195" y="361"/>
                    <a:pt x="195" y="361"/>
                  </a:cubicBezTo>
                  <a:cubicBezTo>
                    <a:pt x="196" y="362"/>
                    <a:pt x="198" y="363"/>
                    <a:pt x="199" y="364"/>
                  </a:cubicBezTo>
                  <a:cubicBezTo>
                    <a:pt x="136" y="480"/>
                    <a:pt x="136" y="480"/>
                    <a:pt x="136" y="480"/>
                  </a:cubicBezTo>
                  <a:cubicBezTo>
                    <a:pt x="135" y="480"/>
                    <a:pt x="134" y="481"/>
                    <a:pt x="133" y="482"/>
                  </a:cubicBezTo>
                  <a:cubicBezTo>
                    <a:pt x="132" y="483"/>
                    <a:pt x="133" y="486"/>
                    <a:pt x="134" y="486"/>
                  </a:cubicBezTo>
                  <a:cubicBezTo>
                    <a:pt x="136" y="487"/>
                    <a:pt x="138" y="487"/>
                    <a:pt x="139" y="485"/>
                  </a:cubicBezTo>
                  <a:cubicBezTo>
                    <a:pt x="139" y="484"/>
                    <a:pt x="139" y="483"/>
                    <a:pt x="139" y="482"/>
                  </a:cubicBezTo>
                  <a:cubicBezTo>
                    <a:pt x="202" y="366"/>
                    <a:pt x="202" y="366"/>
                    <a:pt x="202" y="366"/>
                  </a:cubicBezTo>
                  <a:cubicBezTo>
                    <a:pt x="204" y="366"/>
                    <a:pt x="206" y="367"/>
                    <a:pt x="207" y="368"/>
                  </a:cubicBezTo>
                  <a:cubicBezTo>
                    <a:pt x="152" y="488"/>
                    <a:pt x="152" y="488"/>
                    <a:pt x="152" y="488"/>
                  </a:cubicBezTo>
                  <a:cubicBezTo>
                    <a:pt x="151" y="489"/>
                    <a:pt x="150" y="489"/>
                    <a:pt x="149" y="490"/>
                  </a:cubicBezTo>
                  <a:cubicBezTo>
                    <a:pt x="149" y="492"/>
                    <a:pt x="149" y="494"/>
                    <a:pt x="151" y="495"/>
                  </a:cubicBezTo>
                  <a:cubicBezTo>
                    <a:pt x="153" y="496"/>
                    <a:pt x="155" y="495"/>
                    <a:pt x="155" y="493"/>
                  </a:cubicBezTo>
                  <a:cubicBezTo>
                    <a:pt x="156" y="492"/>
                    <a:pt x="156" y="491"/>
                    <a:pt x="155" y="490"/>
                  </a:cubicBezTo>
                  <a:cubicBezTo>
                    <a:pt x="210" y="369"/>
                    <a:pt x="210" y="369"/>
                    <a:pt x="210" y="369"/>
                  </a:cubicBezTo>
                  <a:cubicBezTo>
                    <a:pt x="212" y="370"/>
                    <a:pt x="213" y="371"/>
                    <a:pt x="215" y="371"/>
                  </a:cubicBezTo>
                  <a:cubicBezTo>
                    <a:pt x="169" y="496"/>
                    <a:pt x="169" y="496"/>
                    <a:pt x="169" y="496"/>
                  </a:cubicBezTo>
                  <a:cubicBezTo>
                    <a:pt x="168" y="496"/>
                    <a:pt x="167" y="497"/>
                    <a:pt x="166" y="498"/>
                  </a:cubicBezTo>
                  <a:cubicBezTo>
                    <a:pt x="166" y="499"/>
                    <a:pt x="167" y="501"/>
                    <a:pt x="168" y="502"/>
                  </a:cubicBezTo>
                  <a:cubicBezTo>
                    <a:pt x="170" y="503"/>
                    <a:pt x="172" y="502"/>
                    <a:pt x="173" y="500"/>
                  </a:cubicBezTo>
                  <a:cubicBezTo>
                    <a:pt x="173" y="499"/>
                    <a:pt x="173" y="498"/>
                    <a:pt x="172" y="497"/>
                  </a:cubicBezTo>
                  <a:cubicBezTo>
                    <a:pt x="218" y="372"/>
                    <a:pt x="218" y="372"/>
                    <a:pt x="218" y="372"/>
                  </a:cubicBezTo>
                  <a:cubicBezTo>
                    <a:pt x="220" y="373"/>
                    <a:pt x="222" y="374"/>
                    <a:pt x="223" y="374"/>
                  </a:cubicBezTo>
                  <a:cubicBezTo>
                    <a:pt x="186" y="501"/>
                    <a:pt x="186" y="501"/>
                    <a:pt x="186" y="501"/>
                  </a:cubicBezTo>
                  <a:cubicBezTo>
                    <a:pt x="185" y="502"/>
                    <a:pt x="184" y="503"/>
                    <a:pt x="184" y="504"/>
                  </a:cubicBezTo>
                  <a:cubicBezTo>
                    <a:pt x="183" y="505"/>
                    <a:pt x="184" y="507"/>
                    <a:pt x="186" y="508"/>
                  </a:cubicBezTo>
                  <a:cubicBezTo>
                    <a:pt x="188" y="508"/>
                    <a:pt x="190" y="507"/>
                    <a:pt x="190" y="506"/>
                  </a:cubicBezTo>
                  <a:cubicBezTo>
                    <a:pt x="191" y="504"/>
                    <a:pt x="190" y="503"/>
                    <a:pt x="190" y="502"/>
                  </a:cubicBezTo>
                  <a:cubicBezTo>
                    <a:pt x="227" y="375"/>
                    <a:pt x="227" y="375"/>
                    <a:pt x="227" y="375"/>
                  </a:cubicBezTo>
                  <a:cubicBezTo>
                    <a:pt x="228" y="376"/>
                    <a:pt x="230" y="376"/>
                    <a:pt x="232" y="376"/>
                  </a:cubicBezTo>
                  <a:cubicBezTo>
                    <a:pt x="204" y="506"/>
                    <a:pt x="204" y="506"/>
                    <a:pt x="204" y="506"/>
                  </a:cubicBezTo>
                  <a:cubicBezTo>
                    <a:pt x="203" y="506"/>
                    <a:pt x="202" y="507"/>
                    <a:pt x="202" y="508"/>
                  </a:cubicBezTo>
                  <a:cubicBezTo>
                    <a:pt x="201" y="510"/>
                    <a:pt x="202" y="512"/>
                    <a:pt x="204" y="512"/>
                  </a:cubicBezTo>
                  <a:cubicBezTo>
                    <a:pt x="206" y="513"/>
                    <a:pt x="208" y="512"/>
                    <a:pt x="208" y="510"/>
                  </a:cubicBezTo>
                  <a:cubicBezTo>
                    <a:pt x="208" y="509"/>
                    <a:pt x="208" y="508"/>
                    <a:pt x="207" y="507"/>
                  </a:cubicBezTo>
                  <a:cubicBezTo>
                    <a:pt x="235" y="377"/>
                    <a:pt x="235" y="377"/>
                    <a:pt x="235" y="377"/>
                  </a:cubicBezTo>
                  <a:cubicBezTo>
                    <a:pt x="237" y="377"/>
                    <a:pt x="238" y="378"/>
                    <a:pt x="240" y="378"/>
                  </a:cubicBezTo>
                  <a:cubicBezTo>
                    <a:pt x="222" y="509"/>
                    <a:pt x="222" y="509"/>
                    <a:pt x="222" y="509"/>
                  </a:cubicBezTo>
                  <a:cubicBezTo>
                    <a:pt x="221" y="510"/>
                    <a:pt x="220" y="511"/>
                    <a:pt x="220" y="512"/>
                  </a:cubicBezTo>
                  <a:cubicBezTo>
                    <a:pt x="220" y="514"/>
                    <a:pt x="221" y="515"/>
                    <a:pt x="223" y="516"/>
                  </a:cubicBezTo>
                  <a:cubicBezTo>
                    <a:pt x="224" y="516"/>
                    <a:pt x="226" y="515"/>
                    <a:pt x="226" y="513"/>
                  </a:cubicBezTo>
                  <a:cubicBezTo>
                    <a:pt x="227" y="512"/>
                    <a:pt x="226" y="511"/>
                    <a:pt x="225" y="510"/>
                  </a:cubicBezTo>
                  <a:cubicBezTo>
                    <a:pt x="244" y="378"/>
                    <a:pt x="244" y="378"/>
                    <a:pt x="244" y="378"/>
                  </a:cubicBezTo>
                  <a:cubicBezTo>
                    <a:pt x="245" y="379"/>
                    <a:pt x="247" y="379"/>
                    <a:pt x="249" y="379"/>
                  </a:cubicBezTo>
                  <a:cubicBezTo>
                    <a:pt x="240" y="511"/>
                    <a:pt x="240" y="511"/>
                    <a:pt x="240" y="511"/>
                  </a:cubicBezTo>
                  <a:cubicBezTo>
                    <a:pt x="239" y="512"/>
                    <a:pt x="238" y="513"/>
                    <a:pt x="238" y="514"/>
                  </a:cubicBezTo>
                  <a:cubicBezTo>
                    <a:pt x="238" y="516"/>
                    <a:pt x="239" y="517"/>
                    <a:pt x="241" y="518"/>
                  </a:cubicBezTo>
                  <a:cubicBezTo>
                    <a:pt x="243" y="518"/>
                    <a:pt x="245" y="516"/>
                    <a:pt x="245" y="514"/>
                  </a:cubicBezTo>
                  <a:cubicBezTo>
                    <a:pt x="245" y="513"/>
                    <a:pt x="244" y="512"/>
                    <a:pt x="243" y="512"/>
                  </a:cubicBezTo>
                  <a:cubicBezTo>
                    <a:pt x="252" y="379"/>
                    <a:pt x="252" y="379"/>
                    <a:pt x="252" y="379"/>
                  </a:cubicBezTo>
                  <a:cubicBezTo>
                    <a:pt x="254" y="379"/>
                    <a:pt x="256" y="379"/>
                    <a:pt x="257" y="379"/>
                  </a:cubicBezTo>
                  <a:cubicBezTo>
                    <a:pt x="258" y="512"/>
                    <a:pt x="258" y="512"/>
                    <a:pt x="258" y="512"/>
                  </a:cubicBezTo>
                  <a:cubicBezTo>
                    <a:pt x="257" y="513"/>
                    <a:pt x="257" y="514"/>
                    <a:pt x="257" y="515"/>
                  </a:cubicBezTo>
                  <a:cubicBezTo>
                    <a:pt x="257" y="517"/>
                    <a:pt x="258" y="518"/>
                    <a:pt x="260" y="518"/>
                  </a:cubicBezTo>
                  <a:cubicBezTo>
                    <a:pt x="262" y="518"/>
                    <a:pt x="263" y="517"/>
                    <a:pt x="263" y="515"/>
                  </a:cubicBezTo>
                  <a:cubicBezTo>
                    <a:pt x="263" y="514"/>
                    <a:pt x="263" y="513"/>
                    <a:pt x="262" y="512"/>
                  </a:cubicBezTo>
                  <a:cubicBezTo>
                    <a:pt x="261" y="379"/>
                    <a:pt x="261" y="379"/>
                    <a:pt x="261" y="379"/>
                  </a:cubicBezTo>
                  <a:cubicBezTo>
                    <a:pt x="263" y="379"/>
                    <a:pt x="264" y="379"/>
                    <a:pt x="266" y="379"/>
                  </a:cubicBezTo>
                  <a:cubicBezTo>
                    <a:pt x="276" y="511"/>
                    <a:pt x="276" y="511"/>
                    <a:pt x="276" y="511"/>
                  </a:cubicBezTo>
                  <a:cubicBezTo>
                    <a:pt x="275" y="512"/>
                    <a:pt x="275" y="513"/>
                    <a:pt x="275" y="514"/>
                  </a:cubicBezTo>
                  <a:cubicBezTo>
                    <a:pt x="275" y="516"/>
                    <a:pt x="277" y="518"/>
                    <a:pt x="279" y="517"/>
                  </a:cubicBezTo>
                  <a:cubicBezTo>
                    <a:pt x="280" y="517"/>
                    <a:pt x="282" y="516"/>
                    <a:pt x="282" y="514"/>
                  </a:cubicBezTo>
                  <a:cubicBezTo>
                    <a:pt x="282" y="513"/>
                    <a:pt x="281" y="512"/>
                    <a:pt x="280" y="511"/>
                  </a:cubicBezTo>
                  <a:cubicBezTo>
                    <a:pt x="270" y="379"/>
                    <a:pt x="270" y="379"/>
                    <a:pt x="270" y="379"/>
                  </a:cubicBezTo>
                  <a:cubicBezTo>
                    <a:pt x="271" y="379"/>
                    <a:pt x="273" y="379"/>
                    <a:pt x="275" y="378"/>
                  </a:cubicBezTo>
                  <a:cubicBezTo>
                    <a:pt x="295" y="509"/>
                    <a:pt x="295" y="509"/>
                    <a:pt x="295" y="509"/>
                  </a:cubicBezTo>
                  <a:cubicBezTo>
                    <a:pt x="294" y="510"/>
                    <a:pt x="293" y="511"/>
                    <a:pt x="293" y="512"/>
                  </a:cubicBezTo>
                  <a:cubicBezTo>
                    <a:pt x="294" y="514"/>
                    <a:pt x="295" y="516"/>
                    <a:pt x="297" y="515"/>
                  </a:cubicBezTo>
                  <a:cubicBezTo>
                    <a:pt x="299" y="515"/>
                    <a:pt x="300" y="513"/>
                    <a:pt x="300" y="511"/>
                  </a:cubicBezTo>
                  <a:cubicBezTo>
                    <a:pt x="300" y="510"/>
                    <a:pt x="299" y="509"/>
                    <a:pt x="298" y="509"/>
                  </a:cubicBezTo>
                  <a:cubicBezTo>
                    <a:pt x="278" y="378"/>
                    <a:pt x="278" y="378"/>
                    <a:pt x="278" y="378"/>
                  </a:cubicBezTo>
                  <a:cubicBezTo>
                    <a:pt x="280" y="378"/>
                    <a:pt x="282" y="377"/>
                    <a:pt x="283" y="377"/>
                  </a:cubicBezTo>
                  <a:cubicBezTo>
                    <a:pt x="312" y="506"/>
                    <a:pt x="312" y="506"/>
                    <a:pt x="312" y="506"/>
                  </a:cubicBezTo>
                  <a:cubicBezTo>
                    <a:pt x="312" y="507"/>
                    <a:pt x="311" y="508"/>
                    <a:pt x="312" y="509"/>
                  </a:cubicBezTo>
                  <a:cubicBezTo>
                    <a:pt x="312" y="511"/>
                    <a:pt x="314" y="512"/>
                    <a:pt x="316" y="512"/>
                  </a:cubicBezTo>
                  <a:cubicBezTo>
                    <a:pt x="317" y="511"/>
                    <a:pt x="318" y="510"/>
                    <a:pt x="318" y="508"/>
                  </a:cubicBezTo>
                  <a:cubicBezTo>
                    <a:pt x="318" y="507"/>
                    <a:pt x="317" y="506"/>
                    <a:pt x="316" y="505"/>
                  </a:cubicBezTo>
                  <a:cubicBezTo>
                    <a:pt x="287" y="376"/>
                    <a:pt x="287" y="376"/>
                    <a:pt x="287" y="376"/>
                  </a:cubicBezTo>
                  <a:cubicBezTo>
                    <a:pt x="288" y="376"/>
                    <a:pt x="290" y="375"/>
                    <a:pt x="292" y="375"/>
                  </a:cubicBezTo>
                  <a:cubicBezTo>
                    <a:pt x="330" y="502"/>
                    <a:pt x="330" y="502"/>
                    <a:pt x="330" y="502"/>
                  </a:cubicBezTo>
                  <a:cubicBezTo>
                    <a:pt x="329" y="503"/>
                    <a:pt x="329" y="504"/>
                    <a:pt x="329" y="505"/>
                  </a:cubicBezTo>
                  <a:cubicBezTo>
                    <a:pt x="330" y="507"/>
                    <a:pt x="332" y="508"/>
                    <a:pt x="334" y="507"/>
                  </a:cubicBezTo>
                  <a:cubicBezTo>
                    <a:pt x="335" y="507"/>
                    <a:pt x="336" y="505"/>
                    <a:pt x="336" y="503"/>
                  </a:cubicBezTo>
                  <a:cubicBezTo>
                    <a:pt x="336" y="502"/>
                    <a:pt x="335" y="501"/>
                    <a:pt x="334" y="501"/>
                  </a:cubicBezTo>
                  <a:cubicBezTo>
                    <a:pt x="295" y="374"/>
                    <a:pt x="295" y="374"/>
                    <a:pt x="295" y="374"/>
                  </a:cubicBezTo>
                  <a:cubicBezTo>
                    <a:pt x="297" y="373"/>
                    <a:pt x="298" y="373"/>
                    <a:pt x="300" y="372"/>
                  </a:cubicBezTo>
                  <a:cubicBezTo>
                    <a:pt x="347" y="496"/>
                    <a:pt x="347" y="496"/>
                    <a:pt x="347" y="496"/>
                  </a:cubicBezTo>
                  <a:cubicBezTo>
                    <a:pt x="347" y="497"/>
                    <a:pt x="347" y="498"/>
                    <a:pt x="347" y="499"/>
                  </a:cubicBezTo>
                  <a:cubicBezTo>
                    <a:pt x="348" y="501"/>
                    <a:pt x="350" y="502"/>
                    <a:pt x="351" y="501"/>
                  </a:cubicBezTo>
                  <a:cubicBezTo>
                    <a:pt x="353" y="500"/>
                    <a:pt x="354" y="498"/>
                    <a:pt x="353" y="497"/>
                  </a:cubicBezTo>
                  <a:cubicBezTo>
                    <a:pt x="353" y="496"/>
                    <a:pt x="352" y="495"/>
                    <a:pt x="351" y="495"/>
                  </a:cubicBezTo>
                  <a:cubicBezTo>
                    <a:pt x="303" y="371"/>
                    <a:pt x="303" y="371"/>
                    <a:pt x="303" y="371"/>
                  </a:cubicBezTo>
                  <a:cubicBezTo>
                    <a:pt x="305" y="370"/>
                    <a:pt x="306" y="369"/>
                    <a:pt x="308" y="369"/>
                  </a:cubicBezTo>
                  <a:cubicBezTo>
                    <a:pt x="364" y="489"/>
                    <a:pt x="364" y="489"/>
                    <a:pt x="364" y="489"/>
                  </a:cubicBezTo>
                  <a:cubicBezTo>
                    <a:pt x="364" y="490"/>
                    <a:pt x="364" y="491"/>
                    <a:pt x="364" y="492"/>
                  </a:cubicBezTo>
                  <a:cubicBezTo>
                    <a:pt x="365" y="494"/>
                    <a:pt x="367" y="494"/>
                    <a:pt x="369" y="494"/>
                  </a:cubicBezTo>
                  <a:cubicBezTo>
                    <a:pt x="370" y="493"/>
                    <a:pt x="371" y="491"/>
                    <a:pt x="370" y="489"/>
                  </a:cubicBezTo>
                  <a:cubicBezTo>
                    <a:pt x="370" y="488"/>
                    <a:pt x="369" y="488"/>
                    <a:pt x="368" y="487"/>
                  </a:cubicBezTo>
                  <a:cubicBezTo>
                    <a:pt x="311" y="367"/>
                    <a:pt x="311" y="367"/>
                    <a:pt x="311" y="367"/>
                  </a:cubicBezTo>
                  <a:cubicBezTo>
                    <a:pt x="313" y="367"/>
                    <a:pt x="314" y="366"/>
                    <a:pt x="316" y="365"/>
                  </a:cubicBezTo>
                  <a:cubicBezTo>
                    <a:pt x="381" y="481"/>
                    <a:pt x="381" y="481"/>
                    <a:pt x="381" y="481"/>
                  </a:cubicBezTo>
                  <a:cubicBezTo>
                    <a:pt x="380" y="482"/>
                    <a:pt x="380" y="483"/>
                    <a:pt x="381" y="484"/>
                  </a:cubicBezTo>
                  <a:cubicBezTo>
                    <a:pt x="382" y="485"/>
                    <a:pt x="384" y="486"/>
                    <a:pt x="385" y="485"/>
                  </a:cubicBezTo>
                  <a:cubicBezTo>
                    <a:pt x="387" y="484"/>
                    <a:pt x="387" y="482"/>
                    <a:pt x="386" y="481"/>
                  </a:cubicBezTo>
                  <a:cubicBezTo>
                    <a:pt x="386" y="480"/>
                    <a:pt x="385" y="479"/>
                    <a:pt x="384" y="479"/>
                  </a:cubicBezTo>
                  <a:cubicBezTo>
                    <a:pt x="319" y="363"/>
                    <a:pt x="319" y="363"/>
                    <a:pt x="319" y="363"/>
                  </a:cubicBezTo>
                  <a:cubicBezTo>
                    <a:pt x="320" y="362"/>
                    <a:pt x="322" y="361"/>
                    <a:pt x="323" y="361"/>
                  </a:cubicBezTo>
                  <a:cubicBezTo>
                    <a:pt x="396" y="471"/>
                    <a:pt x="396" y="471"/>
                    <a:pt x="396" y="471"/>
                  </a:cubicBezTo>
                  <a:cubicBezTo>
                    <a:pt x="396" y="472"/>
                    <a:pt x="396" y="473"/>
                    <a:pt x="396" y="474"/>
                  </a:cubicBezTo>
                  <a:cubicBezTo>
                    <a:pt x="398" y="476"/>
                    <a:pt x="400" y="476"/>
                    <a:pt x="401" y="475"/>
                  </a:cubicBezTo>
                  <a:cubicBezTo>
                    <a:pt x="403" y="474"/>
                    <a:pt x="403" y="472"/>
                    <a:pt x="402" y="471"/>
                  </a:cubicBezTo>
                  <a:cubicBezTo>
                    <a:pt x="401" y="470"/>
                    <a:pt x="400" y="469"/>
                    <a:pt x="399" y="469"/>
                  </a:cubicBezTo>
                  <a:cubicBezTo>
                    <a:pt x="326" y="359"/>
                    <a:pt x="326" y="359"/>
                    <a:pt x="326" y="359"/>
                  </a:cubicBezTo>
                  <a:cubicBezTo>
                    <a:pt x="327" y="358"/>
                    <a:pt x="328" y="358"/>
                    <a:pt x="328" y="357"/>
                  </a:cubicBezTo>
                  <a:cubicBezTo>
                    <a:pt x="329" y="357"/>
                    <a:pt x="330" y="356"/>
                    <a:pt x="330" y="356"/>
                  </a:cubicBezTo>
                  <a:cubicBezTo>
                    <a:pt x="411" y="461"/>
                    <a:pt x="411" y="461"/>
                    <a:pt x="411" y="461"/>
                  </a:cubicBezTo>
                  <a:cubicBezTo>
                    <a:pt x="411" y="462"/>
                    <a:pt x="411" y="463"/>
                    <a:pt x="412" y="464"/>
                  </a:cubicBezTo>
                  <a:cubicBezTo>
                    <a:pt x="413" y="465"/>
                    <a:pt x="415" y="466"/>
                    <a:pt x="416" y="465"/>
                  </a:cubicBezTo>
                  <a:cubicBezTo>
                    <a:pt x="418" y="463"/>
                    <a:pt x="418" y="461"/>
                    <a:pt x="417" y="460"/>
                  </a:cubicBezTo>
                  <a:cubicBezTo>
                    <a:pt x="416" y="459"/>
                    <a:pt x="415" y="459"/>
                    <a:pt x="414" y="459"/>
                  </a:cubicBezTo>
                  <a:cubicBezTo>
                    <a:pt x="333" y="353"/>
                    <a:pt x="333" y="353"/>
                    <a:pt x="333" y="353"/>
                  </a:cubicBezTo>
                  <a:cubicBezTo>
                    <a:pt x="335" y="352"/>
                    <a:pt x="336" y="351"/>
                    <a:pt x="337" y="350"/>
                  </a:cubicBezTo>
                  <a:cubicBezTo>
                    <a:pt x="425" y="449"/>
                    <a:pt x="425" y="449"/>
                    <a:pt x="425" y="449"/>
                  </a:cubicBezTo>
                  <a:cubicBezTo>
                    <a:pt x="425" y="450"/>
                    <a:pt x="425" y="451"/>
                    <a:pt x="426" y="452"/>
                  </a:cubicBezTo>
                  <a:cubicBezTo>
                    <a:pt x="427" y="454"/>
                    <a:pt x="429" y="454"/>
                    <a:pt x="431" y="453"/>
                  </a:cubicBezTo>
                  <a:cubicBezTo>
                    <a:pt x="432" y="451"/>
                    <a:pt x="432" y="449"/>
                    <a:pt x="431" y="448"/>
                  </a:cubicBezTo>
                  <a:cubicBezTo>
                    <a:pt x="430" y="447"/>
                    <a:pt x="429" y="447"/>
                    <a:pt x="428" y="447"/>
                  </a:cubicBezTo>
                  <a:cubicBezTo>
                    <a:pt x="340" y="348"/>
                    <a:pt x="340" y="348"/>
                    <a:pt x="340" y="348"/>
                  </a:cubicBezTo>
                  <a:cubicBezTo>
                    <a:pt x="341" y="347"/>
                    <a:pt x="342" y="345"/>
                    <a:pt x="344" y="344"/>
                  </a:cubicBezTo>
                  <a:cubicBezTo>
                    <a:pt x="439" y="437"/>
                    <a:pt x="439" y="437"/>
                    <a:pt x="439" y="437"/>
                  </a:cubicBezTo>
                  <a:cubicBezTo>
                    <a:pt x="438" y="438"/>
                    <a:pt x="439" y="439"/>
                    <a:pt x="440" y="440"/>
                  </a:cubicBezTo>
                  <a:cubicBezTo>
                    <a:pt x="441" y="441"/>
                    <a:pt x="443" y="441"/>
                    <a:pt x="444" y="440"/>
                  </a:cubicBezTo>
                  <a:cubicBezTo>
                    <a:pt x="446" y="438"/>
                    <a:pt x="446" y="436"/>
                    <a:pt x="444" y="435"/>
                  </a:cubicBezTo>
                  <a:cubicBezTo>
                    <a:pt x="443" y="434"/>
                    <a:pt x="442" y="434"/>
                    <a:pt x="441" y="434"/>
                  </a:cubicBezTo>
                  <a:cubicBezTo>
                    <a:pt x="346" y="342"/>
                    <a:pt x="346" y="342"/>
                    <a:pt x="346" y="342"/>
                  </a:cubicBezTo>
                  <a:cubicBezTo>
                    <a:pt x="347" y="340"/>
                    <a:pt x="348" y="339"/>
                    <a:pt x="349" y="338"/>
                  </a:cubicBezTo>
                  <a:cubicBezTo>
                    <a:pt x="451" y="423"/>
                    <a:pt x="451" y="423"/>
                    <a:pt x="451" y="423"/>
                  </a:cubicBezTo>
                  <a:cubicBezTo>
                    <a:pt x="451" y="424"/>
                    <a:pt x="451" y="426"/>
                    <a:pt x="452" y="426"/>
                  </a:cubicBezTo>
                  <a:cubicBezTo>
                    <a:pt x="454" y="427"/>
                    <a:pt x="456" y="427"/>
                    <a:pt x="457" y="426"/>
                  </a:cubicBezTo>
                  <a:cubicBezTo>
                    <a:pt x="458" y="424"/>
                    <a:pt x="458" y="422"/>
                    <a:pt x="456" y="421"/>
                  </a:cubicBezTo>
                  <a:cubicBezTo>
                    <a:pt x="456" y="420"/>
                    <a:pt x="454" y="420"/>
                    <a:pt x="453" y="421"/>
                  </a:cubicBezTo>
                  <a:cubicBezTo>
                    <a:pt x="352" y="335"/>
                    <a:pt x="352" y="335"/>
                    <a:pt x="352" y="335"/>
                  </a:cubicBezTo>
                  <a:cubicBezTo>
                    <a:pt x="353" y="334"/>
                    <a:pt x="354" y="333"/>
                    <a:pt x="355" y="331"/>
                  </a:cubicBezTo>
                  <a:cubicBezTo>
                    <a:pt x="462" y="409"/>
                    <a:pt x="462" y="409"/>
                    <a:pt x="462" y="409"/>
                  </a:cubicBezTo>
                  <a:cubicBezTo>
                    <a:pt x="462" y="410"/>
                    <a:pt x="463" y="411"/>
                    <a:pt x="464" y="412"/>
                  </a:cubicBezTo>
                  <a:cubicBezTo>
                    <a:pt x="465" y="413"/>
                    <a:pt x="467" y="413"/>
                    <a:pt x="468" y="411"/>
                  </a:cubicBezTo>
                  <a:cubicBezTo>
                    <a:pt x="469" y="410"/>
                    <a:pt x="469" y="408"/>
                    <a:pt x="468" y="406"/>
                  </a:cubicBezTo>
                  <a:cubicBezTo>
                    <a:pt x="467" y="406"/>
                    <a:pt x="465" y="406"/>
                    <a:pt x="464" y="406"/>
                  </a:cubicBezTo>
                  <a:cubicBezTo>
                    <a:pt x="357" y="328"/>
                    <a:pt x="357" y="328"/>
                    <a:pt x="357" y="328"/>
                  </a:cubicBezTo>
                  <a:cubicBezTo>
                    <a:pt x="358" y="327"/>
                    <a:pt x="359" y="325"/>
                    <a:pt x="360" y="324"/>
                  </a:cubicBezTo>
                  <a:cubicBezTo>
                    <a:pt x="473" y="394"/>
                    <a:pt x="473" y="394"/>
                    <a:pt x="473" y="394"/>
                  </a:cubicBezTo>
                  <a:cubicBezTo>
                    <a:pt x="473" y="395"/>
                    <a:pt x="473" y="396"/>
                    <a:pt x="474" y="397"/>
                  </a:cubicBezTo>
                  <a:cubicBezTo>
                    <a:pt x="476" y="398"/>
                    <a:pt x="478" y="397"/>
                    <a:pt x="479" y="396"/>
                  </a:cubicBezTo>
                  <a:cubicBezTo>
                    <a:pt x="480" y="394"/>
                    <a:pt x="479" y="392"/>
                    <a:pt x="478" y="391"/>
                  </a:cubicBezTo>
                  <a:cubicBezTo>
                    <a:pt x="477" y="390"/>
                    <a:pt x="475" y="390"/>
                    <a:pt x="474" y="391"/>
                  </a:cubicBezTo>
                  <a:cubicBezTo>
                    <a:pt x="362" y="321"/>
                    <a:pt x="362" y="321"/>
                    <a:pt x="362" y="321"/>
                  </a:cubicBezTo>
                  <a:cubicBezTo>
                    <a:pt x="363" y="320"/>
                    <a:pt x="363" y="318"/>
                    <a:pt x="364" y="317"/>
                  </a:cubicBezTo>
                  <a:cubicBezTo>
                    <a:pt x="482" y="378"/>
                    <a:pt x="482" y="378"/>
                    <a:pt x="482" y="378"/>
                  </a:cubicBezTo>
                  <a:cubicBezTo>
                    <a:pt x="482" y="379"/>
                    <a:pt x="482" y="380"/>
                    <a:pt x="484" y="381"/>
                  </a:cubicBezTo>
                  <a:cubicBezTo>
                    <a:pt x="485" y="382"/>
                    <a:pt x="487" y="381"/>
                    <a:pt x="488" y="379"/>
                  </a:cubicBezTo>
                  <a:cubicBezTo>
                    <a:pt x="489" y="378"/>
                    <a:pt x="488" y="376"/>
                    <a:pt x="487" y="375"/>
                  </a:cubicBezTo>
                  <a:cubicBezTo>
                    <a:pt x="486" y="374"/>
                    <a:pt x="484" y="374"/>
                    <a:pt x="483" y="375"/>
                  </a:cubicBezTo>
                  <a:cubicBezTo>
                    <a:pt x="366" y="313"/>
                    <a:pt x="366" y="313"/>
                    <a:pt x="366" y="313"/>
                  </a:cubicBezTo>
                  <a:cubicBezTo>
                    <a:pt x="367" y="312"/>
                    <a:pt x="367" y="310"/>
                    <a:pt x="368" y="309"/>
                  </a:cubicBezTo>
                  <a:cubicBezTo>
                    <a:pt x="490" y="362"/>
                    <a:pt x="490" y="362"/>
                    <a:pt x="490" y="362"/>
                  </a:cubicBezTo>
                  <a:cubicBezTo>
                    <a:pt x="490" y="363"/>
                    <a:pt x="491" y="364"/>
                    <a:pt x="492" y="364"/>
                  </a:cubicBezTo>
                  <a:cubicBezTo>
                    <a:pt x="493" y="365"/>
                    <a:pt x="495" y="364"/>
                    <a:pt x="496" y="363"/>
                  </a:cubicBezTo>
                  <a:cubicBezTo>
                    <a:pt x="497" y="361"/>
                    <a:pt x="496" y="359"/>
                    <a:pt x="494" y="358"/>
                  </a:cubicBezTo>
                  <a:cubicBezTo>
                    <a:pt x="493" y="358"/>
                    <a:pt x="492" y="358"/>
                    <a:pt x="491" y="358"/>
                  </a:cubicBezTo>
                  <a:cubicBezTo>
                    <a:pt x="370" y="305"/>
                    <a:pt x="370" y="305"/>
                    <a:pt x="370" y="305"/>
                  </a:cubicBezTo>
                  <a:cubicBezTo>
                    <a:pt x="370" y="304"/>
                    <a:pt x="371" y="302"/>
                    <a:pt x="371" y="301"/>
                  </a:cubicBezTo>
                  <a:cubicBezTo>
                    <a:pt x="497" y="345"/>
                    <a:pt x="497" y="345"/>
                    <a:pt x="497" y="345"/>
                  </a:cubicBezTo>
                  <a:cubicBezTo>
                    <a:pt x="497" y="346"/>
                    <a:pt x="498" y="347"/>
                    <a:pt x="499" y="347"/>
                  </a:cubicBezTo>
                  <a:cubicBezTo>
                    <a:pt x="500" y="348"/>
                    <a:pt x="502" y="347"/>
                    <a:pt x="503" y="345"/>
                  </a:cubicBezTo>
                  <a:cubicBezTo>
                    <a:pt x="504" y="343"/>
                    <a:pt x="503" y="341"/>
                    <a:pt x="501" y="341"/>
                  </a:cubicBezTo>
                  <a:cubicBezTo>
                    <a:pt x="500" y="340"/>
                    <a:pt x="499" y="341"/>
                    <a:pt x="498" y="341"/>
                  </a:cubicBezTo>
                  <a:cubicBezTo>
                    <a:pt x="373" y="297"/>
                    <a:pt x="373" y="297"/>
                    <a:pt x="373" y="297"/>
                  </a:cubicBezTo>
                  <a:cubicBezTo>
                    <a:pt x="373" y="296"/>
                    <a:pt x="374" y="294"/>
                    <a:pt x="374" y="292"/>
                  </a:cubicBezTo>
                  <a:cubicBezTo>
                    <a:pt x="502" y="327"/>
                    <a:pt x="502" y="327"/>
                    <a:pt x="502" y="327"/>
                  </a:cubicBezTo>
                  <a:cubicBezTo>
                    <a:pt x="502" y="328"/>
                    <a:pt x="503" y="329"/>
                    <a:pt x="504" y="330"/>
                  </a:cubicBezTo>
                  <a:cubicBezTo>
                    <a:pt x="506" y="330"/>
                    <a:pt x="508" y="329"/>
                    <a:pt x="508" y="327"/>
                  </a:cubicBezTo>
                  <a:cubicBezTo>
                    <a:pt x="509" y="325"/>
                    <a:pt x="508" y="324"/>
                    <a:pt x="506" y="323"/>
                  </a:cubicBezTo>
                  <a:cubicBezTo>
                    <a:pt x="505" y="323"/>
                    <a:pt x="504" y="323"/>
                    <a:pt x="503" y="324"/>
                  </a:cubicBezTo>
                  <a:cubicBezTo>
                    <a:pt x="375" y="289"/>
                    <a:pt x="375" y="289"/>
                    <a:pt x="375" y="289"/>
                  </a:cubicBezTo>
                  <a:cubicBezTo>
                    <a:pt x="375" y="287"/>
                    <a:pt x="376" y="286"/>
                    <a:pt x="376" y="284"/>
                  </a:cubicBezTo>
                  <a:cubicBezTo>
                    <a:pt x="506" y="310"/>
                    <a:pt x="506" y="310"/>
                    <a:pt x="506" y="310"/>
                  </a:cubicBezTo>
                  <a:cubicBezTo>
                    <a:pt x="507" y="311"/>
                    <a:pt x="508" y="311"/>
                    <a:pt x="509" y="312"/>
                  </a:cubicBezTo>
                  <a:cubicBezTo>
                    <a:pt x="511" y="312"/>
                    <a:pt x="512" y="311"/>
                    <a:pt x="513" y="309"/>
                  </a:cubicBezTo>
                  <a:cubicBezTo>
                    <a:pt x="513" y="307"/>
                    <a:pt x="512" y="305"/>
                    <a:pt x="510" y="305"/>
                  </a:cubicBezTo>
                  <a:cubicBezTo>
                    <a:pt x="509" y="305"/>
                    <a:pt x="508" y="305"/>
                    <a:pt x="507" y="306"/>
                  </a:cubicBezTo>
                  <a:cubicBezTo>
                    <a:pt x="377" y="281"/>
                    <a:pt x="377" y="281"/>
                    <a:pt x="377" y="281"/>
                  </a:cubicBezTo>
                  <a:cubicBezTo>
                    <a:pt x="377" y="279"/>
                    <a:pt x="377" y="277"/>
                    <a:pt x="378" y="276"/>
                  </a:cubicBezTo>
                  <a:cubicBezTo>
                    <a:pt x="509" y="292"/>
                    <a:pt x="509" y="292"/>
                    <a:pt x="509" y="292"/>
                  </a:cubicBezTo>
                  <a:cubicBezTo>
                    <a:pt x="510" y="293"/>
                    <a:pt x="511" y="293"/>
                    <a:pt x="512" y="294"/>
                  </a:cubicBezTo>
                  <a:cubicBezTo>
                    <a:pt x="514" y="294"/>
                    <a:pt x="515" y="292"/>
                    <a:pt x="516" y="291"/>
                  </a:cubicBezTo>
                  <a:cubicBezTo>
                    <a:pt x="516" y="289"/>
                    <a:pt x="515" y="287"/>
                    <a:pt x="513" y="287"/>
                  </a:cubicBezTo>
                  <a:cubicBezTo>
                    <a:pt x="512" y="287"/>
                    <a:pt x="511" y="287"/>
                    <a:pt x="510" y="288"/>
                  </a:cubicBezTo>
                  <a:cubicBezTo>
                    <a:pt x="378" y="272"/>
                    <a:pt x="378" y="272"/>
                    <a:pt x="378" y="272"/>
                  </a:cubicBezTo>
                  <a:cubicBezTo>
                    <a:pt x="378" y="270"/>
                    <a:pt x="379" y="269"/>
                    <a:pt x="379" y="267"/>
                  </a:cubicBezTo>
                  <a:cubicBezTo>
                    <a:pt x="511" y="273"/>
                    <a:pt x="511" y="273"/>
                    <a:pt x="511" y="273"/>
                  </a:cubicBezTo>
                  <a:cubicBezTo>
                    <a:pt x="512" y="274"/>
                    <a:pt x="513" y="275"/>
                    <a:pt x="514" y="275"/>
                  </a:cubicBezTo>
                  <a:cubicBezTo>
                    <a:pt x="516" y="275"/>
                    <a:pt x="517" y="274"/>
                    <a:pt x="517" y="272"/>
                  </a:cubicBezTo>
                  <a:cubicBezTo>
                    <a:pt x="517" y="270"/>
                    <a:pt x="516" y="269"/>
                    <a:pt x="514" y="268"/>
                  </a:cubicBezTo>
                  <a:cubicBezTo>
                    <a:pt x="513" y="268"/>
                    <a:pt x="512" y="269"/>
                    <a:pt x="511" y="270"/>
                  </a:cubicBezTo>
                  <a:cubicBezTo>
                    <a:pt x="379" y="263"/>
                    <a:pt x="379" y="263"/>
                    <a:pt x="379" y="263"/>
                  </a:cubicBezTo>
                  <a:cubicBezTo>
                    <a:pt x="379" y="262"/>
                    <a:pt x="379" y="260"/>
                    <a:pt x="379" y="258"/>
                  </a:cubicBezTo>
                  <a:cubicBezTo>
                    <a:pt x="511" y="255"/>
                    <a:pt x="511" y="255"/>
                    <a:pt x="511" y="255"/>
                  </a:cubicBezTo>
                  <a:cubicBezTo>
                    <a:pt x="512" y="256"/>
                    <a:pt x="513" y="257"/>
                    <a:pt x="514" y="257"/>
                  </a:cubicBezTo>
                  <a:cubicBezTo>
                    <a:pt x="516" y="257"/>
                    <a:pt x="518" y="255"/>
                    <a:pt x="518" y="253"/>
                  </a:cubicBezTo>
                  <a:cubicBezTo>
                    <a:pt x="517" y="251"/>
                    <a:pt x="516" y="250"/>
                    <a:pt x="514" y="250"/>
                  </a:cubicBezTo>
                  <a:cubicBezTo>
                    <a:pt x="513" y="250"/>
                    <a:pt x="512" y="251"/>
                    <a:pt x="511" y="252"/>
                  </a:cubicBezTo>
                  <a:cubicBezTo>
                    <a:pt x="379" y="255"/>
                    <a:pt x="379" y="255"/>
                    <a:pt x="379" y="255"/>
                  </a:cubicBezTo>
                  <a:cubicBezTo>
                    <a:pt x="379" y="253"/>
                    <a:pt x="379" y="251"/>
                    <a:pt x="379" y="250"/>
                  </a:cubicBezTo>
                  <a:cubicBezTo>
                    <a:pt x="511" y="237"/>
                    <a:pt x="511" y="237"/>
                    <a:pt x="511" y="237"/>
                  </a:cubicBezTo>
                  <a:cubicBezTo>
                    <a:pt x="511" y="238"/>
                    <a:pt x="512" y="238"/>
                    <a:pt x="513" y="238"/>
                  </a:cubicBezTo>
                  <a:cubicBezTo>
                    <a:pt x="515" y="238"/>
                    <a:pt x="517" y="236"/>
                    <a:pt x="516" y="235"/>
                  </a:cubicBezTo>
                  <a:cubicBezTo>
                    <a:pt x="516" y="233"/>
                    <a:pt x="515" y="231"/>
                    <a:pt x="513" y="232"/>
                  </a:cubicBezTo>
                  <a:cubicBezTo>
                    <a:pt x="512" y="232"/>
                    <a:pt x="511" y="232"/>
                    <a:pt x="510" y="233"/>
                  </a:cubicBezTo>
                  <a:cubicBezTo>
                    <a:pt x="378" y="246"/>
                    <a:pt x="378" y="246"/>
                    <a:pt x="378" y="246"/>
                  </a:cubicBezTo>
                  <a:cubicBezTo>
                    <a:pt x="378" y="244"/>
                    <a:pt x="378" y="243"/>
                    <a:pt x="377" y="241"/>
                  </a:cubicBezTo>
                  <a:cubicBezTo>
                    <a:pt x="508" y="219"/>
                    <a:pt x="508" y="219"/>
                    <a:pt x="508" y="219"/>
                  </a:cubicBezTo>
                  <a:cubicBezTo>
                    <a:pt x="509" y="220"/>
                    <a:pt x="510" y="220"/>
                    <a:pt x="511" y="220"/>
                  </a:cubicBezTo>
                  <a:cubicBezTo>
                    <a:pt x="513" y="220"/>
                    <a:pt x="514" y="218"/>
                    <a:pt x="514" y="216"/>
                  </a:cubicBezTo>
                  <a:cubicBezTo>
                    <a:pt x="514" y="214"/>
                    <a:pt x="512" y="213"/>
                    <a:pt x="510" y="213"/>
                  </a:cubicBezTo>
                  <a:cubicBezTo>
                    <a:pt x="509" y="214"/>
                    <a:pt x="508" y="214"/>
                    <a:pt x="508" y="215"/>
                  </a:cubicBezTo>
                  <a:cubicBezTo>
                    <a:pt x="377" y="237"/>
                    <a:pt x="377" y="237"/>
                    <a:pt x="377" y="237"/>
                  </a:cubicBezTo>
                  <a:cubicBezTo>
                    <a:pt x="377" y="236"/>
                    <a:pt x="376" y="234"/>
                    <a:pt x="376" y="232"/>
                  </a:cubicBezTo>
                  <a:cubicBezTo>
                    <a:pt x="505" y="201"/>
                    <a:pt x="505" y="201"/>
                    <a:pt x="505" y="201"/>
                  </a:cubicBezTo>
                  <a:cubicBezTo>
                    <a:pt x="506" y="202"/>
                    <a:pt x="507" y="202"/>
                    <a:pt x="508" y="202"/>
                  </a:cubicBezTo>
                  <a:cubicBezTo>
                    <a:pt x="510" y="201"/>
                    <a:pt x="511" y="200"/>
                    <a:pt x="510" y="198"/>
                  </a:cubicBezTo>
                  <a:cubicBezTo>
                    <a:pt x="510" y="196"/>
                    <a:pt x="508" y="195"/>
                    <a:pt x="506" y="195"/>
                  </a:cubicBezTo>
                  <a:cubicBezTo>
                    <a:pt x="505" y="196"/>
                    <a:pt x="504" y="196"/>
                    <a:pt x="504" y="197"/>
                  </a:cubicBezTo>
                  <a:cubicBezTo>
                    <a:pt x="375" y="229"/>
                    <a:pt x="375" y="229"/>
                    <a:pt x="375" y="229"/>
                  </a:cubicBezTo>
                  <a:cubicBezTo>
                    <a:pt x="375" y="227"/>
                    <a:pt x="374" y="226"/>
                    <a:pt x="374" y="224"/>
                  </a:cubicBezTo>
                  <a:cubicBezTo>
                    <a:pt x="500" y="183"/>
                    <a:pt x="500" y="183"/>
                    <a:pt x="500" y="183"/>
                  </a:cubicBezTo>
                  <a:cubicBezTo>
                    <a:pt x="501" y="184"/>
                    <a:pt x="502" y="184"/>
                    <a:pt x="503" y="184"/>
                  </a:cubicBezTo>
                  <a:cubicBezTo>
                    <a:pt x="505" y="183"/>
                    <a:pt x="506" y="182"/>
                    <a:pt x="505" y="180"/>
                  </a:cubicBezTo>
                  <a:cubicBezTo>
                    <a:pt x="505" y="178"/>
                    <a:pt x="503" y="177"/>
                    <a:pt x="501" y="178"/>
                  </a:cubicBezTo>
                  <a:cubicBezTo>
                    <a:pt x="500" y="178"/>
                    <a:pt x="499" y="179"/>
                    <a:pt x="499" y="180"/>
                  </a:cubicBezTo>
                  <a:cubicBezTo>
                    <a:pt x="373" y="221"/>
                    <a:pt x="373" y="221"/>
                    <a:pt x="373" y="221"/>
                  </a:cubicBezTo>
                  <a:cubicBezTo>
                    <a:pt x="372" y="219"/>
                    <a:pt x="371" y="217"/>
                    <a:pt x="371" y="216"/>
                  </a:cubicBezTo>
                  <a:cubicBezTo>
                    <a:pt x="494" y="166"/>
                    <a:pt x="494" y="166"/>
                    <a:pt x="494" y="166"/>
                  </a:cubicBezTo>
                  <a:cubicBezTo>
                    <a:pt x="495" y="167"/>
                    <a:pt x="496" y="167"/>
                    <a:pt x="497" y="167"/>
                  </a:cubicBezTo>
                  <a:cubicBezTo>
                    <a:pt x="499" y="166"/>
                    <a:pt x="499" y="164"/>
                    <a:pt x="499" y="162"/>
                  </a:cubicBezTo>
                  <a:cubicBezTo>
                    <a:pt x="498" y="160"/>
                    <a:pt x="496" y="160"/>
                    <a:pt x="494" y="160"/>
                  </a:cubicBezTo>
                  <a:cubicBezTo>
                    <a:pt x="493" y="161"/>
                    <a:pt x="493" y="162"/>
                    <a:pt x="492" y="163"/>
                  </a:cubicBezTo>
                  <a:cubicBezTo>
                    <a:pt x="369" y="212"/>
                    <a:pt x="369" y="212"/>
                    <a:pt x="369" y="212"/>
                  </a:cubicBezTo>
                  <a:cubicBezTo>
                    <a:pt x="369" y="211"/>
                    <a:pt x="368" y="209"/>
                    <a:pt x="367" y="208"/>
                  </a:cubicBezTo>
                  <a:cubicBezTo>
                    <a:pt x="486" y="149"/>
                    <a:pt x="486" y="149"/>
                    <a:pt x="486" y="149"/>
                  </a:cubicBezTo>
                  <a:cubicBezTo>
                    <a:pt x="487" y="150"/>
                    <a:pt x="489" y="150"/>
                    <a:pt x="490" y="150"/>
                  </a:cubicBezTo>
                  <a:cubicBezTo>
                    <a:pt x="491" y="149"/>
                    <a:pt x="492" y="147"/>
                    <a:pt x="491" y="145"/>
                  </a:cubicBezTo>
                  <a:cubicBezTo>
                    <a:pt x="490" y="143"/>
                    <a:pt x="488" y="143"/>
                    <a:pt x="487" y="144"/>
                  </a:cubicBezTo>
                  <a:cubicBezTo>
                    <a:pt x="486" y="144"/>
                    <a:pt x="485" y="145"/>
                    <a:pt x="485" y="146"/>
                  </a:cubicBezTo>
                  <a:cubicBezTo>
                    <a:pt x="366" y="205"/>
                    <a:pt x="366" y="205"/>
                    <a:pt x="366" y="205"/>
                  </a:cubicBezTo>
                  <a:cubicBezTo>
                    <a:pt x="365" y="203"/>
                    <a:pt x="364" y="202"/>
                    <a:pt x="363" y="200"/>
                  </a:cubicBezTo>
                  <a:cubicBezTo>
                    <a:pt x="478" y="133"/>
                    <a:pt x="478" y="133"/>
                    <a:pt x="478" y="133"/>
                  </a:cubicBezTo>
                  <a:cubicBezTo>
                    <a:pt x="479" y="134"/>
                    <a:pt x="480" y="134"/>
                    <a:pt x="481" y="133"/>
                  </a:cubicBezTo>
                  <a:cubicBezTo>
                    <a:pt x="483" y="132"/>
                    <a:pt x="483" y="130"/>
                    <a:pt x="482" y="129"/>
                  </a:cubicBezTo>
                  <a:cubicBezTo>
                    <a:pt x="481" y="127"/>
                    <a:pt x="479" y="127"/>
                    <a:pt x="478" y="127"/>
                  </a:cubicBezTo>
                  <a:cubicBezTo>
                    <a:pt x="477" y="128"/>
                    <a:pt x="476" y="129"/>
                    <a:pt x="476" y="130"/>
                  </a:cubicBezTo>
                  <a:cubicBezTo>
                    <a:pt x="362" y="197"/>
                    <a:pt x="362" y="197"/>
                    <a:pt x="362" y="197"/>
                  </a:cubicBezTo>
                  <a:cubicBezTo>
                    <a:pt x="361" y="196"/>
                    <a:pt x="360" y="194"/>
                    <a:pt x="359" y="193"/>
                  </a:cubicBezTo>
                  <a:cubicBezTo>
                    <a:pt x="468" y="118"/>
                    <a:pt x="468" y="118"/>
                    <a:pt x="468" y="118"/>
                  </a:cubicBezTo>
                  <a:cubicBezTo>
                    <a:pt x="469" y="118"/>
                    <a:pt x="470" y="118"/>
                    <a:pt x="471" y="117"/>
                  </a:cubicBezTo>
                  <a:cubicBezTo>
                    <a:pt x="473" y="116"/>
                    <a:pt x="473" y="114"/>
                    <a:pt x="472" y="113"/>
                  </a:cubicBezTo>
                  <a:cubicBezTo>
                    <a:pt x="471" y="111"/>
                    <a:pt x="469" y="111"/>
                    <a:pt x="468" y="112"/>
                  </a:cubicBezTo>
                  <a:cubicBezTo>
                    <a:pt x="467" y="113"/>
                    <a:pt x="466" y="114"/>
                    <a:pt x="466" y="115"/>
                  </a:cubicBezTo>
                  <a:cubicBezTo>
                    <a:pt x="357" y="190"/>
                    <a:pt x="357" y="190"/>
                    <a:pt x="357" y="190"/>
                  </a:cubicBezTo>
                  <a:cubicBezTo>
                    <a:pt x="357" y="190"/>
                    <a:pt x="357" y="189"/>
                    <a:pt x="357" y="189"/>
                  </a:cubicBezTo>
                  <a:cubicBezTo>
                    <a:pt x="356" y="188"/>
                    <a:pt x="355" y="187"/>
                    <a:pt x="354" y="186"/>
                  </a:cubicBezTo>
                  <a:cubicBezTo>
                    <a:pt x="458" y="103"/>
                    <a:pt x="458" y="103"/>
                    <a:pt x="458" y="103"/>
                  </a:cubicBezTo>
                  <a:cubicBezTo>
                    <a:pt x="459" y="103"/>
                    <a:pt x="460" y="103"/>
                    <a:pt x="461" y="102"/>
                  </a:cubicBezTo>
                  <a:cubicBezTo>
                    <a:pt x="462" y="101"/>
                    <a:pt x="462" y="99"/>
                    <a:pt x="461" y="98"/>
                  </a:cubicBezTo>
                  <a:cubicBezTo>
                    <a:pt x="460" y="96"/>
                    <a:pt x="458" y="96"/>
                    <a:pt x="457" y="97"/>
                  </a:cubicBezTo>
                  <a:cubicBezTo>
                    <a:pt x="456" y="98"/>
                    <a:pt x="455" y="99"/>
                    <a:pt x="455" y="100"/>
                  </a:cubicBezTo>
                  <a:cubicBezTo>
                    <a:pt x="352" y="183"/>
                    <a:pt x="352" y="183"/>
                    <a:pt x="352" y="183"/>
                  </a:cubicBezTo>
                  <a:cubicBezTo>
                    <a:pt x="351" y="181"/>
                    <a:pt x="349" y="180"/>
                    <a:pt x="348" y="179"/>
                  </a:cubicBezTo>
                  <a:cubicBezTo>
                    <a:pt x="446" y="89"/>
                    <a:pt x="446" y="89"/>
                    <a:pt x="446" y="89"/>
                  </a:cubicBezTo>
                  <a:cubicBezTo>
                    <a:pt x="447" y="89"/>
                    <a:pt x="448" y="89"/>
                    <a:pt x="449" y="88"/>
                  </a:cubicBezTo>
                  <a:cubicBezTo>
                    <a:pt x="450" y="87"/>
                    <a:pt x="450" y="85"/>
                    <a:pt x="449" y="84"/>
                  </a:cubicBezTo>
                  <a:cubicBezTo>
                    <a:pt x="448" y="82"/>
                    <a:pt x="446" y="82"/>
                    <a:pt x="444" y="83"/>
                  </a:cubicBezTo>
                  <a:cubicBezTo>
                    <a:pt x="443" y="84"/>
                    <a:pt x="443" y="85"/>
                    <a:pt x="443" y="86"/>
                  </a:cubicBezTo>
                  <a:cubicBezTo>
                    <a:pt x="346" y="176"/>
                    <a:pt x="346" y="176"/>
                    <a:pt x="346" y="176"/>
                  </a:cubicBezTo>
                  <a:cubicBezTo>
                    <a:pt x="345" y="175"/>
                    <a:pt x="343" y="174"/>
                    <a:pt x="342" y="173"/>
                  </a:cubicBezTo>
                  <a:cubicBezTo>
                    <a:pt x="433" y="76"/>
                    <a:pt x="433" y="76"/>
                    <a:pt x="433" y="76"/>
                  </a:cubicBezTo>
                  <a:cubicBezTo>
                    <a:pt x="434" y="76"/>
                    <a:pt x="435" y="76"/>
                    <a:pt x="436" y="75"/>
                  </a:cubicBezTo>
                  <a:cubicBezTo>
                    <a:pt x="437" y="74"/>
                    <a:pt x="437" y="72"/>
                    <a:pt x="436" y="70"/>
                  </a:cubicBezTo>
                  <a:cubicBezTo>
                    <a:pt x="435" y="69"/>
                    <a:pt x="432" y="69"/>
                    <a:pt x="431" y="70"/>
                  </a:cubicBezTo>
                  <a:cubicBezTo>
                    <a:pt x="430" y="71"/>
                    <a:pt x="430" y="72"/>
                    <a:pt x="430" y="74"/>
                  </a:cubicBezTo>
                  <a:cubicBezTo>
                    <a:pt x="340" y="170"/>
                    <a:pt x="340" y="170"/>
                    <a:pt x="340" y="170"/>
                  </a:cubicBezTo>
                  <a:cubicBezTo>
                    <a:pt x="338" y="169"/>
                    <a:pt x="337" y="168"/>
                    <a:pt x="336" y="167"/>
                  </a:cubicBezTo>
                  <a:cubicBezTo>
                    <a:pt x="419" y="64"/>
                    <a:pt x="419" y="64"/>
                    <a:pt x="419" y="64"/>
                  </a:cubicBezTo>
                  <a:cubicBezTo>
                    <a:pt x="420" y="64"/>
                    <a:pt x="422" y="64"/>
                    <a:pt x="422" y="63"/>
                  </a:cubicBezTo>
                  <a:cubicBezTo>
                    <a:pt x="423" y="61"/>
                    <a:pt x="423" y="59"/>
                    <a:pt x="422" y="58"/>
                  </a:cubicBezTo>
                  <a:cubicBezTo>
                    <a:pt x="420" y="57"/>
                    <a:pt x="418" y="57"/>
                    <a:pt x="417" y="59"/>
                  </a:cubicBezTo>
                  <a:cubicBezTo>
                    <a:pt x="416" y="59"/>
                    <a:pt x="416" y="61"/>
                    <a:pt x="417" y="62"/>
                  </a:cubicBezTo>
                  <a:cubicBezTo>
                    <a:pt x="333" y="165"/>
                    <a:pt x="333" y="165"/>
                    <a:pt x="333" y="165"/>
                  </a:cubicBezTo>
                  <a:cubicBezTo>
                    <a:pt x="332" y="164"/>
                    <a:pt x="330" y="163"/>
                    <a:pt x="329" y="161"/>
                  </a:cubicBezTo>
                  <a:cubicBezTo>
                    <a:pt x="405" y="53"/>
                    <a:pt x="405" y="53"/>
                    <a:pt x="405" y="53"/>
                  </a:cubicBezTo>
                  <a:cubicBezTo>
                    <a:pt x="406" y="53"/>
                    <a:pt x="407" y="52"/>
                    <a:pt x="408" y="51"/>
                  </a:cubicBezTo>
                  <a:cubicBezTo>
                    <a:pt x="409" y="50"/>
                    <a:pt x="408" y="48"/>
                    <a:pt x="407" y="47"/>
                  </a:cubicBezTo>
                  <a:cubicBezTo>
                    <a:pt x="405" y="46"/>
                    <a:pt x="403" y="46"/>
                    <a:pt x="402" y="48"/>
                  </a:cubicBezTo>
                  <a:cubicBezTo>
                    <a:pt x="402" y="49"/>
                    <a:pt x="402" y="50"/>
                    <a:pt x="402" y="51"/>
                  </a:cubicBezTo>
                  <a:cubicBezTo>
                    <a:pt x="326" y="159"/>
                    <a:pt x="326" y="159"/>
                    <a:pt x="326" y="159"/>
                  </a:cubicBezTo>
                  <a:cubicBezTo>
                    <a:pt x="325" y="158"/>
                    <a:pt x="323" y="158"/>
                    <a:pt x="322" y="157"/>
                  </a:cubicBezTo>
                  <a:cubicBezTo>
                    <a:pt x="390" y="43"/>
                    <a:pt x="390" y="43"/>
                    <a:pt x="390" y="43"/>
                  </a:cubicBezTo>
                  <a:cubicBezTo>
                    <a:pt x="391" y="43"/>
                    <a:pt x="392" y="42"/>
                    <a:pt x="392" y="41"/>
                  </a:cubicBezTo>
                  <a:cubicBezTo>
                    <a:pt x="393" y="40"/>
                    <a:pt x="393" y="38"/>
                    <a:pt x="391" y="37"/>
                  </a:cubicBezTo>
                  <a:cubicBezTo>
                    <a:pt x="390" y="36"/>
                    <a:pt x="388" y="36"/>
                    <a:pt x="387" y="38"/>
                  </a:cubicBezTo>
                  <a:cubicBezTo>
                    <a:pt x="386" y="39"/>
                    <a:pt x="386" y="40"/>
                    <a:pt x="387" y="41"/>
                  </a:cubicBezTo>
                  <a:cubicBezTo>
                    <a:pt x="319" y="155"/>
                    <a:pt x="319" y="155"/>
                    <a:pt x="319" y="155"/>
                  </a:cubicBezTo>
                  <a:cubicBezTo>
                    <a:pt x="317" y="154"/>
                    <a:pt x="316" y="153"/>
                    <a:pt x="314" y="152"/>
                  </a:cubicBezTo>
                  <a:cubicBezTo>
                    <a:pt x="374" y="34"/>
                    <a:pt x="374" y="34"/>
                    <a:pt x="374" y="34"/>
                  </a:cubicBezTo>
                  <a:cubicBezTo>
                    <a:pt x="375" y="34"/>
                    <a:pt x="376" y="33"/>
                    <a:pt x="376" y="32"/>
                  </a:cubicBezTo>
                  <a:cubicBezTo>
                    <a:pt x="377" y="30"/>
                    <a:pt x="376" y="28"/>
                    <a:pt x="375" y="28"/>
                  </a:cubicBezTo>
                  <a:cubicBezTo>
                    <a:pt x="373" y="27"/>
                    <a:pt x="371" y="27"/>
                    <a:pt x="370" y="29"/>
                  </a:cubicBezTo>
                  <a:cubicBezTo>
                    <a:pt x="370" y="30"/>
                    <a:pt x="370" y="31"/>
                    <a:pt x="370" y="32"/>
                  </a:cubicBezTo>
                  <a:cubicBezTo>
                    <a:pt x="311" y="151"/>
                    <a:pt x="311" y="151"/>
                    <a:pt x="311" y="151"/>
                  </a:cubicBezTo>
                  <a:cubicBezTo>
                    <a:pt x="309" y="150"/>
                    <a:pt x="308" y="149"/>
                    <a:pt x="306" y="149"/>
                  </a:cubicBezTo>
                  <a:cubicBezTo>
                    <a:pt x="357" y="26"/>
                    <a:pt x="357" y="26"/>
                    <a:pt x="357" y="26"/>
                  </a:cubicBezTo>
                  <a:cubicBezTo>
                    <a:pt x="358" y="26"/>
                    <a:pt x="359" y="25"/>
                    <a:pt x="360" y="24"/>
                  </a:cubicBezTo>
                  <a:cubicBezTo>
                    <a:pt x="360" y="23"/>
                    <a:pt x="359" y="21"/>
                    <a:pt x="358" y="20"/>
                  </a:cubicBezTo>
                  <a:cubicBezTo>
                    <a:pt x="356" y="19"/>
                    <a:pt x="354" y="20"/>
                    <a:pt x="353" y="22"/>
                  </a:cubicBezTo>
                  <a:cubicBezTo>
                    <a:pt x="353" y="23"/>
                    <a:pt x="353" y="24"/>
                    <a:pt x="354" y="25"/>
                  </a:cubicBezTo>
                  <a:cubicBezTo>
                    <a:pt x="303" y="147"/>
                    <a:pt x="303" y="147"/>
                    <a:pt x="303" y="147"/>
                  </a:cubicBezTo>
                  <a:cubicBezTo>
                    <a:pt x="301" y="147"/>
                    <a:pt x="300" y="146"/>
                    <a:pt x="298" y="146"/>
                  </a:cubicBezTo>
                  <a:cubicBezTo>
                    <a:pt x="340" y="20"/>
                    <a:pt x="340" y="20"/>
                    <a:pt x="340" y="20"/>
                  </a:cubicBezTo>
                  <a:cubicBezTo>
                    <a:pt x="341" y="19"/>
                    <a:pt x="342" y="19"/>
                    <a:pt x="342" y="18"/>
                  </a:cubicBezTo>
                  <a:cubicBezTo>
                    <a:pt x="343" y="16"/>
                    <a:pt x="342" y="14"/>
                    <a:pt x="340" y="13"/>
                  </a:cubicBezTo>
                  <a:cubicBezTo>
                    <a:pt x="338" y="13"/>
                    <a:pt x="337" y="14"/>
                    <a:pt x="336" y="15"/>
                  </a:cubicBezTo>
                  <a:cubicBezTo>
                    <a:pt x="336" y="17"/>
                    <a:pt x="336" y="18"/>
                    <a:pt x="337" y="19"/>
                  </a:cubicBezTo>
                  <a:cubicBezTo>
                    <a:pt x="295" y="144"/>
                    <a:pt x="295" y="144"/>
                    <a:pt x="295" y="144"/>
                  </a:cubicBezTo>
                  <a:cubicBezTo>
                    <a:pt x="293" y="144"/>
                    <a:pt x="292" y="143"/>
                    <a:pt x="290" y="143"/>
                  </a:cubicBezTo>
                  <a:cubicBezTo>
                    <a:pt x="323" y="14"/>
                    <a:pt x="323" y="14"/>
                    <a:pt x="323" y="14"/>
                  </a:cubicBezTo>
                  <a:cubicBezTo>
                    <a:pt x="324" y="14"/>
                    <a:pt x="324" y="13"/>
                    <a:pt x="325" y="12"/>
                  </a:cubicBezTo>
                  <a:cubicBezTo>
                    <a:pt x="325" y="10"/>
                    <a:pt x="324" y="9"/>
                    <a:pt x="322" y="8"/>
                  </a:cubicBezTo>
                  <a:cubicBezTo>
                    <a:pt x="321" y="8"/>
                    <a:pt x="319" y="9"/>
                    <a:pt x="318" y="11"/>
                  </a:cubicBezTo>
                  <a:cubicBezTo>
                    <a:pt x="318" y="12"/>
                    <a:pt x="318" y="13"/>
                    <a:pt x="319" y="14"/>
                  </a:cubicBezTo>
                  <a:cubicBezTo>
                    <a:pt x="286" y="142"/>
                    <a:pt x="286" y="142"/>
                    <a:pt x="286" y="142"/>
                  </a:cubicBezTo>
                  <a:cubicBezTo>
                    <a:pt x="285" y="142"/>
                    <a:pt x="283" y="141"/>
                    <a:pt x="281" y="141"/>
                  </a:cubicBezTo>
                  <a:cubicBezTo>
                    <a:pt x="305" y="10"/>
                    <a:pt x="305" y="10"/>
                    <a:pt x="305" y="10"/>
                  </a:cubicBezTo>
                  <a:cubicBezTo>
                    <a:pt x="306" y="10"/>
                    <a:pt x="307" y="9"/>
                    <a:pt x="307" y="8"/>
                  </a:cubicBezTo>
                  <a:cubicBezTo>
                    <a:pt x="307" y="6"/>
                    <a:pt x="306" y="4"/>
                    <a:pt x="304" y="4"/>
                  </a:cubicBezTo>
                  <a:cubicBezTo>
                    <a:pt x="302" y="4"/>
                    <a:pt x="300" y="5"/>
                    <a:pt x="300" y="7"/>
                  </a:cubicBezTo>
                  <a:cubicBezTo>
                    <a:pt x="300" y="8"/>
                    <a:pt x="300" y="9"/>
                    <a:pt x="301" y="10"/>
                  </a:cubicBezTo>
                  <a:cubicBezTo>
                    <a:pt x="278" y="140"/>
                    <a:pt x="278" y="140"/>
                    <a:pt x="278" y="140"/>
                  </a:cubicBezTo>
                  <a:cubicBezTo>
                    <a:pt x="276" y="140"/>
                    <a:pt x="275" y="140"/>
                    <a:pt x="273" y="140"/>
                  </a:cubicBezTo>
                  <a:cubicBezTo>
                    <a:pt x="287" y="8"/>
                    <a:pt x="287" y="8"/>
                    <a:pt x="287" y="8"/>
                  </a:cubicBezTo>
                  <a:cubicBezTo>
                    <a:pt x="288" y="7"/>
                    <a:pt x="288" y="6"/>
                    <a:pt x="288" y="5"/>
                  </a:cubicBezTo>
                  <a:cubicBezTo>
                    <a:pt x="289" y="3"/>
                    <a:pt x="287" y="2"/>
                    <a:pt x="286" y="2"/>
                  </a:cubicBezTo>
                  <a:cubicBezTo>
                    <a:pt x="284" y="1"/>
                    <a:pt x="282" y="3"/>
                    <a:pt x="282" y="5"/>
                  </a:cubicBezTo>
                  <a:cubicBezTo>
                    <a:pt x="282" y="6"/>
                    <a:pt x="282" y="7"/>
                    <a:pt x="283" y="7"/>
                  </a:cubicBezTo>
                  <a:cubicBezTo>
                    <a:pt x="269" y="139"/>
                    <a:pt x="269" y="139"/>
                    <a:pt x="269" y="139"/>
                  </a:cubicBezTo>
                  <a:cubicBezTo>
                    <a:pt x="268" y="139"/>
                    <a:pt x="266" y="139"/>
                    <a:pt x="264" y="139"/>
                  </a:cubicBezTo>
                  <a:cubicBezTo>
                    <a:pt x="268" y="6"/>
                    <a:pt x="268" y="6"/>
                    <a:pt x="268" y="6"/>
                  </a:cubicBezTo>
                  <a:cubicBezTo>
                    <a:pt x="269" y="6"/>
                    <a:pt x="270" y="5"/>
                    <a:pt x="270" y="4"/>
                  </a:cubicBezTo>
                  <a:cubicBezTo>
                    <a:pt x="270" y="2"/>
                    <a:pt x="269" y="0"/>
                    <a:pt x="267" y="0"/>
                  </a:cubicBezTo>
                  <a:cubicBezTo>
                    <a:pt x="265" y="0"/>
                    <a:pt x="263" y="2"/>
                    <a:pt x="263" y="4"/>
                  </a:cubicBezTo>
                  <a:cubicBezTo>
                    <a:pt x="263" y="5"/>
                    <a:pt x="264" y="6"/>
                    <a:pt x="265" y="6"/>
                  </a:cubicBezTo>
                  <a:cubicBezTo>
                    <a:pt x="261" y="139"/>
                    <a:pt x="261" y="139"/>
                    <a:pt x="261" y="139"/>
                  </a:cubicBezTo>
                  <a:cubicBezTo>
                    <a:pt x="259" y="139"/>
                    <a:pt x="257" y="139"/>
                    <a:pt x="256" y="139"/>
                  </a:cubicBezTo>
                  <a:cubicBezTo>
                    <a:pt x="250" y="6"/>
                    <a:pt x="250" y="6"/>
                    <a:pt x="250" y="6"/>
                  </a:cubicBezTo>
                  <a:cubicBezTo>
                    <a:pt x="251" y="6"/>
                    <a:pt x="252" y="5"/>
                    <a:pt x="252" y="4"/>
                  </a:cubicBezTo>
                  <a:cubicBezTo>
                    <a:pt x="252" y="2"/>
                    <a:pt x="250" y="0"/>
                    <a:pt x="248" y="0"/>
                  </a:cubicBezTo>
                  <a:cubicBezTo>
                    <a:pt x="246" y="0"/>
                    <a:pt x="245" y="2"/>
                    <a:pt x="245" y="4"/>
                  </a:cubicBezTo>
                  <a:cubicBezTo>
                    <a:pt x="245" y="5"/>
                    <a:pt x="246" y="6"/>
                    <a:pt x="247" y="7"/>
                  </a:cubicBezTo>
                  <a:cubicBezTo>
                    <a:pt x="252" y="139"/>
                    <a:pt x="252" y="139"/>
                    <a:pt x="252" y="139"/>
                  </a:cubicBezTo>
                  <a:cubicBezTo>
                    <a:pt x="250" y="139"/>
                    <a:pt x="249" y="139"/>
                    <a:pt x="247" y="139"/>
                  </a:cubicBezTo>
                  <a:cubicBezTo>
                    <a:pt x="232" y="8"/>
                    <a:pt x="232" y="8"/>
                    <a:pt x="232" y="8"/>
                  </a:cubicBezTo>
                  <a:cubicBezTo>
                    <a:pt x="233" y="7"/>
                    <a:pt x="233" y="6"/>
                    <a:pt x="233" y="5"/>
                  </a:cubicBezTo>
                  <a:cubicBezTo>
                    <a:pt x="233" y="3"/>
                    <a:pt x="231" y="2"/>
                    <a:pt x="230" y="2"/>
                  </a:cubicBezTo>
                  <a:cubicBezTo>
                    <a:pt x="228" y="2"/>
                    <a:pt x="226" y="4"/>
                    <a:pt x="227" y="5"/>
                  </a:cubicBezTo>
                  <a:cubicBezTo>
                    <a:pt x="227" y="7"/>
                    <a:pt x="227" y="8"/>
                    <a:pt x="228" y="8"/>
                  </a:cubicBezTo>
                  <a:cubicBezTo>
                    <a:pt x="243" y="140"/>
                    <a:pt x="243" y="140"/>
                    <a:pt x="243" y="140"/>
                  </a:cubicBezTo>
                  <a:cubicBezTo>
                    <a:pt x="242" y="140"/>
                    <a:pt x="240" y="140"/>
                    <a:pt x="238" y="140"/>
                  </a:cubicBezTo>
                  <a:cubicBezTo>
                    <a:pt x="214" y="10"/>
                    <a:pt x="214" y="10"/>
                    <a:pt x="214" y="10"/>
                  </a:cubicBezTo>
                  <a:cubicBezTo>
                    <a:pt x="215" y="9"/>
                    <a:pt x="215" y="8"/>
                    <a:pt x="215" y="7"/>
                  </a:cubicBezTo>
                  <a:cubicBezTo>
                    <a:pt x="215" y="5"/>
                    <a:pt x="213" y="4"/>
                    <a:pt x="211" y="5"/>
                  </a:cubicBezTo>
                  <a:cubicBezTo>
                    <a:pt x="209" y="5"/>
                    <a:pt x="208" y="7"/>
                    <a:pt x="208" y="8"/>
                  </a:cubicBezTo>
                  <a:cubicBezTo>
                    <a:pt x="209" y="10"/>
                    <a:pt x="209" y="10"/>
                    <a:pt x="210" y="11"/>
                  </a:cubicBezTo>
                  <a:cubicBezTo>
                    <a:pt x="235" y="141"/>
                    <a:pt x="235" y="141"/>
                    <a:pt x="235" y="141"/>
                  </a:cubicBezTo>
                  <a:cubicBezTo>
                    <a:pt x="233" y="141"/>
                    <a:pt x="231" y="142"/>
                    <a:pt x="230" y="142"/>
                  </a:cubicBezTo>
                  <a:cubicBezTo>
                    <a:pt x="196" y="14"/>
                    <a:pt x="196" y="14"/>
                    <a:pt x="196" y="14"/>
                  </a:cubicBezTo>
                  <a:cubicBezTo>
                    <a:pt x="197" y="13"/>
                    <a:pt x="197" y="12"/>
                    <a:pt x="197" y="11"/>
                  </a:cubicBezTo>
                  <a:cubicBezTo>
                    <a:pt x="196" y="9"/>
                    <a:pt x="195" y="8"/>
                    <a:pt x="193" y="9"/>
                  </a:cubicBezTo>
                  <a:cubicBezTo>
                    <a:pt x="191" y="9"/>
                    <a:pt x="190" y="11"/>
                    <a:pt x="190" y="13"/>
                  </a:cubicBezTo>
                  <a:cubicBezTo>
                    <a:pt x="191" y="14"/>
                    <a:pt x="192" y="15"/>
                    <a:pt x="193" y="15"/>
                  </a:cubicBezTo>
                  <a:cubicBezTo>
                    <a:pt x="226" y="143"/>
                    <a:pt x="226" y="143"/>
                    <a:pt x="226" y="143"/>
                  </a:cubicBezTo>
                  <a:cubicBezTo>
                    <a:pt x="225" y="144"/>
                    <a:pt x="223" y="144"/>
                    <a:pt x="221" y="145"/>
                  </a:cubicBezTo>
                  <a:cubicBezTo>
                    <a:pt x="179" y="19"/>
                    <a:pt x="179" y="19"/>
                    <a:pt x="179" y="19"/>
                  </a:cubicBezTo>
                  <a:cubicBezTo>
                    <a:pt x="179" y="18"/>
                    <a:pt x="180" y="17"/>
                    <a:pt x="179" y="16"/>
                  </a:cubicBezTo>
                  <a:cubicBezTo>
                    <a:pt x="179" y="14"/>
                    <a:pt x="177" y="13"/>
                    <a:pt x="175" y="14"/>
                  </a:cubicBezTo>
                  <a:cubicBezTo>
                    <a:pt x="173" y="15"/>
                    <a:pt x="172" y="17"/>
                    <a:pt x="173" y="18"/>
                  </a:cubicBezTo>
                  <a:cubicBezTo>
                    <a:pt x="173" y="19"/>
                    <a:pt x="174" y="20"/>
                    <a:pt x="175" y="20"/>
                  </a:cubicBezTo>
                  <a:cubicBezTo>
                    <a:pt x="218" y="146"/>
                    <a:pt x="218" y="146"/>
                    <a:pt x="218" y="146"/>
                  </a:cubicBezTo>
                  <a:cubicBezTo>
                    <a:pt x="216" y="146"/>
                    <a:pt x="215" y="147"/>
                    <a:pt x="213" y="148"/>
                  </a:cubicBezTo>
                  <a:cubicBezTo>
                    <a:pt x="161" y="26"/>
                    <a:pt x="161" y="26"/>
                    <a:pt x="161" y="26"/>
                  </a:cubicBezTo>
                  <a:cubicBezTo>
                    <a:pt x="162" y="25"/>
                    <a:pt x="162" y="24"/>
                    <a:pt x="162" y="22"/>
                  </a:cubicBezTo>
                  <a:cubicBezTo>
                    <a:pt x="161" y="21"/>
                    <a:pt x="159" y="20"/>
                    <a:pt x="157" y="21"/>
                  </a:cubicBezTo>
                  <a:cubicBezTo>
                    <a:pt x="156" y="21"/>
                    <a:pt x="155" y="23"/>
                    <a:pt x="156" y="25"/>
                  </a:cubicBezTo>
                  <a:cubicBezTo>
                    <a:pt x="156" y="26"/>
                    <a:pt x="157" y="27"/>
                    <a:pt x="158" y="27"/>
                  </a:cubicBezTo>
                  <a:cubicBezTo>
                    <a:pt x="210" y="149"/>
                    <a:pt x="210" y="149"/>
                    <a:pt x="210" y="149"/>
                  </a:cubicBezTo>
                  <a:cubicBezTo>
                    <a:pt x="208" y="150"/>
                    <a:pt x="207" y="150"/>
                    <a:pt x="205" y="151"/>
                  </a:cubicBezTo>
                  <a:cubicBezTo>
                    <a:pt x="145" y="33"/>
                    <a:pt x="145" y="33"/>
                    <a:pt x="145" y="33"/>
                  </a:cubicBezTo>
                  <a:cubicBezTo>
                    <a:pt x="145" y="32"/>
                    <a:pt x="146" y="31"/>
                    <a:pt x="145" y="30"/>
                  </a:cubicBezTo>
                  <a:cubicBezTo>
                    <a:pt x="144" y="28"/>
                    <a:pt x="142" y="28"/>
                    <a:pt x="141" y="29"/>
                  </a:cubicBezTo>
                  <a:cubicBezTo>
                    <a:pt x="139" y="29"/>
                    <a:pt x="138" y="31"/>
                    <a:pt x="139" y="33"/>
                  </a:cubicBezTo>
                  <a:cubicBezTo>
                    <a:pt x="140" y="34"/>
                    <a:pt x="141" y="35"/>
                    <a:pt x="142" y="35"/>
                  </a:cubicBezTo>
                  <a:cubicBezTo>
                    <a:pt x="202" y="153"/>
                    <a:pt x="202" y="153"/>
                    <a:pt x="202" y="153"/>
                  </a:cubicBezTo>
                  <a:cubicBezTo>
                    <a:pt x="201" y="154"/>
                    <a:pt x="199" y="154"/>
                    <a:pt x="198" y="155"/>
                  </a:cubicBezTo>
                  <a:cubicBezTo>
                    <a:pt x="129" y="42"/>
                    <a:pt x="129" y="42"/>
                    <a:pt x="129" y="42"/>
                  </a:cubicBezTo>
                  <a:cubicBezTo>
                    <a:pt x="129" y="41"/>
                    <a:pt x="129" y="40"/>
                    <a:pt x="129" y="39"/>
                  </a:cubicBezTo>
                  <a:cubicBezTo>
                    <a:pt x="128" y="37"/>
                    <a:pt x="126" y="37"/>
                    <a:pt x="124" y="38"/>
                  </a:cubicBezTo>
                  <a:cubicBezTo>
                    <a:pt x="123" y="39"/>
                    <a:pt x="122" y="41"/>
                    <a:pt x="123" y="42"/>
                  </a:cubicBezTo>
                  <a:cubicBezTo>
                    <a:pt x="124" y="43"/>
                    <a:pt x="125" y="44"/>
                    <a:pt x="126" y="44"/>
                  </a:cubicBezTo>
                  <a:cubicBezTo>
                    <a:pt x="195" y="157"/>
                    <a:pt x="195" y="157"/>
                    <a:pt x="195" y="157"/>
                  </a:cubicBezTo>
                  <a:cubicBezTo>
                    <a:pt x="193" y="158"/>
                    <a:pt x="192" y="159"/>
                    <a:pt x="190" y="160"/>
                  </a:cubicBezTo>
                  <a:cubicBezTo>
                    <a:pt x="113" y="52"/>
                    <a:pt x="113" y="52"/>
                    <a:pt x="113" y="52"/>
                  </a:cubicBezTo>
                  <a:cubicBezTo>
                    <a:pt x="114" y="51"/>
                    <a:pt x="114" y="50"/>
                    <a:pt x="113" y="49"/>
                  </a:cubicBezTo>
                  <a:cubicBezTo>
                    <a:pt x="112" y="48"/>
                    <a:pt x="110" y="47"/>
                    <a:pt x="108" y="48"/>
                  </a:cubicBezTo>
                  <a:cubicBezTo>
                    <a:pt x="107" y="49"/>
                    <a:pt x="106" y="51"/>
                    <a:pt x="107" y="53"/>
                  </a:cubicBezTo>
                  <a:cubicBezTo>
                    <a:pt x="108" y="54"/>
                    <a:pt x="109" y="54"/>
                    <a:pt x="110" y="54"/>
                  </a:cubicBezTo>
                  <a:cubicBezTo>
                    <a:pt x="187" y="162"/>
                    <a:pt x="187" y="162"/>
                    <a:pt x="187" y="162"/>
                  </a:cubicBezTo>
                  <a:cubicBezTo>
                    <a:pt x="186" y="163"/>
                    <a:pt x="185" y="164"/>
                    <a:pt x="183" y="165"/>
                  </a:cubicBezTo>
                  <a:cubicBezTo>
                    <a:pt x="99" y="63"/>
                    <a:pt x="99" y="63"/>
                    <a:pt x="99" y="63"/>
                  </a:cubicBezTo>
                  <a:cubicBezTo>
                    <a:pt x="99" y="62"/>
                    <a:pt x="99" y="61"/>
                    <a:pt x="98" y="60"/>
                  </a:cubicBezTo>
                  <a:cubicBezTo>
                    <a:pt x="97" y="59"/>
                    <a:pt x="95" y="59"/>
                    <a:pt x="93" y="60"/>
                  </a:cubicBezTo>
                  <a:cubicBezTo>
                    <a:pt x="92" y="61"/>
                    <a:pt x="92" y="63"/>
                    <a:pt x="93" y="64"/>
                  </a:cubicBezTo>
                  <a:cubicBezTo>
                    <a:pt x="94" y="65"/>
                    <a:pt x="95" y="66"/>
                    <a:pt x="96" y="66"/>
                  </a:cubicBezTo>
                  <a:cubicBezTo>
                    <a:pt x="180" y="168"/>
                    <a:pt x="180" y="168"/>
                    <a:pt x="180" y="168"/>
                  </a:cubicBezTo>
                  <a:cubicBezTo>
                    <a:pt x="179" y="169"/>
                    <a:pt x="178" y="170"/>
                    <a:pt x="177" y="171"/>
                  </a:cubicBezTo>
                  <a:cubicBezTo>
                    <a:pt x="85" y="75"/>
                    <a:pt x="85" y="75"/>
                    <a:pt x="85" y="75"/>
                  </a:cubicBezTo>
                  <a:cubicBezTo>
                    <a:pt x="85" y="74"/>
                    <a:pt x="85" y="73"/>
                    <a:pt x="84" y="72"/>
                  </a:cubicBezTo>
                  <a:cubicBezTo>
                    <a:pt x="83" y="71"/>
                    <a:pt x="81" y="71"/>
                    <a:pt x="79" y="72"/>
                  </a:cubicBezTo>
                  <a:cubicBezTo>
                    <a:pt x="78" y="73"/>
                    <a:pt x="78" y="76"/>
                    <a:pt x="79" y="77"/>
                  </a:cubicBezTo>
                  <a:cubicBezTo>
                    <a:pt x="80" y="78"/>
                    <a:pt x="81" y="78"/>
                    <a:pt x="82" y="78"/>
                  </a:cubicBezTo>
                  <a:cubicBezTo>
                    <a:pt x="174" y="173"/>
                    <a:pt x="174" y="173"/>
                    <a:pt x="174" y="173"/>
                  </a:cubicBezTo>
                  <a:cubicBezTo>
                    <a:pt x="173" y="175"/>
                    <a:pt x="172" y="176"/>
                    <a:pt x="170" y="177"/>
                  </a:cubicBezTo>
                  <a:cubicBezTo>
                    <a:pt x="72" y="88"/>
                    <a:pt x="72" y="88"/>
                    <a:pt x="72" y="88"/>
                  </a:cubicBezTo>
                  <a:cubicBezTo>
                    <a:pt x="72" y="87"/>
                    <a:pt x="72" y="86"/>
                    <a:pt x="71" y="85"/>
                  </a:cubicBezTo>
                  <a:cubicBezTo>
                    <a:pt x="70" y="84"/>
                    <a:pt x="68" y="84"/>
                    <a:pt x="66" y="86"/>
                  </a:cubicBezTo>
                  <a:cubicBezTo>
                    <a:pt x="65" y="87"/>
                    <a:pt x="65" y="89"/>
                    <a:pt x="67" y="90"/>
                  </a:cubicBezTo>
                  <a:cubicBezTo>
                    <a:pt x="68" y="91"/>
                    <a:pt x="69" y="91"/>
                    <a:pt x="70" y="91"/>
                  </a:cubicBezTo>
                  <a:cubicBezTo>
                    <a:pt x="168" y="180"/>
                    <a:pt x="168" y="180"/>
                    <a:pt x="168" y="180"/>
                  </a:cubicBezTo>
                  <a:cubicBezTo>
                    <a:pt x="167" y="181"/>
                    <a:pt x="166" y="182"/>
                    <a:pt x="165" y="184"/>
                  </a:cubicBezTo>
                  <a:cubicBezTo>
                    <a:pt x="60" y="102"/>
                    <a:pt x="60" y="102"/>
                    <a:pt x="60" y="102"/>
                  </a:cubicBezTo>
                  <a:cubicBezTo>
                    <a:pt x="60" y="101"/>
                    <a:pt x="60" y="100"/>
                    <a:pt x="59" y="99"/>
                  </a:cubicBezTo>
                  <a:cubicBezTo>
                    <a:pt x="58" y="98"/>
                    <a:pt x="56" y="98"/>
                    <a:pt x="54" y="100"/>
                  </a:cubicBezTo>
                  <a:cubicBezTo>
                    <a:pt x="53" y="101"/>
                    <a:pt x="54" y="103"/>
                    <a:pt x="55" y="105"/>
                  </a:cubicBezTo>
                  <a:cubicBezTo>
                    <a:pt x="56" y="105"/>
                    <a:pt x="57" y="105"/>
                    <a:pt x="58" y="105"/>
                  </a:cubicBezTo>
                  <a:cubicBezTo>
                    <a:pt x="163" y="186"/>
                    <a:pt x="163" y="186"/>
                    <a:pt x="163" y="186"/>
                  </a:cubicBezTo>
                  <a:cubicBezTo>
                    <a:pt x="162" y="188"/>
                    <a:pt x="161" y="189"/>
                    <a:pt x="160" y="191"/>
                  </a:cubicBezTo>
                  <a:cubicBezTo>
                    <a:pt x="49" y="117"/>
                    <a:pt x="49" y="117"/>
                    <a:pt x="49" y="117"/>
                  </a:cubicBezTo>
                  <a:cubicBezTo>
                    <a:pt x="49" y="116"/>
                    <a:pt x="49" y="115"/>
                    <a:pt x="48" y="114"/>
                  </a:cubicBezTo>
                  <a:cubicBezTo>
                    <a:pt x="47" y="113"/>
                    <a:pt x="44" y="113"/>
                    <a:pt x="43" y="115"/>
                  </a:cubicBezTo>
                  <a:cubicBezTo>
                    <a:pt x="42" y="117"/>
                    <a:pt x="43" y="119"/>
                    <a:pt x="44" y="120"/>
                  </a:cubicBezTo>
                  <a:cubicBezTo>
                    <a:pt x="45" y="120"/>
                    <a:pt x="46" y="120"/>
                    <a:pt x="48" y="120"/>
                  </a:cubicBezTo>
                  <a:cubicBezTo>
                    <a:pt x="158" y="194"/>
                    <a:pt x="158" y="194"/>
                    <a:pt x="158" y="194"/>
                  </a:cubicBezTo>
                  <a:cubicBezTo>
                    <a:pt x="157" y="195"/>
                    <a:pt x="156" y="197"/>
                    <a:pt x="155" y="198"/>
                  </a:cubicBezTo>
                  <a:cubicBezTo>
                    <a:pt x="40" y="132"/>
                    <a:pt x="40" y="132"/>
                    <a:pt x="40" y="132"/>
                  </a:cubicBezTo>
                  <a:cubicBezTo>
                    <a:pt x="40" y="131"/>
                    <a:pt x="39" y="130"/>
                    <a:pt x="38" y="130"/>
                  </a:cubicBezTo>
                  <a:cubicBezTo>
                    <a:pt x="37" y="129"/>
                    <a:pt x="35" y="129"/>
                    <a:pt x="34" y="131"/>
                  </a:cubicBezTo>
                  <a:cubicBezTo>
                    <a:pt x="33" y="133"/>
                    <a:pt x="33" y="135"/>
                    <a:pt x="35" y="135"/>
                  </a:cubicBezTo>
                  <a:cubicBezTo>
                    <a:pt x="36" y="136"/>
                    <a:pt x="37" y="136"/>
                    <a:pt x="38" y="135"/>
                  </a:cubicBezTo>
                  <a:cubicBezTo>
                    <a:pt x="153" y="201"/>
                    <a:pt x="153" y="201"/>
                    <a:pt x="153" y="201"/>
                  </a:cubicBezTo>
                  <a:cubicBezTo>
                    <a:pt x="152" y="203"/>
                    <a:pt x="152" y="204"/>
                    <a:pt x="151" y="206"/>
                  </a:cubicBezTo>
                  <a:cubicBezTo>
                    <a:pt x="31" y="148"/>
                    <a:pt x="31" y="148"/>
                    <a:pt x="31" y="148"/>
                  </a:cubicBezTo>
                  <a:cubicBezTo>
                    <a:pt x="31" y="147"/>
                    <a:pt x="30" y="146"/>
                    <a:pt x="29" y="146"/>
                  </a:cubicBezTo>
                  <a:cubicBezTo>
                    <a:pt x="28" y="145"/>
                    <a:pt x="26" y="146"/>
                    <a:pt x="25" y="147"/>
                  </a:cubicBezTo>
                  <a:cubicBezTo>
                    <a:pt x="24" y="149"/>
                    <a:pt x="25" y="151"/>
                    <a:pt x="27" y="152"/>
                  </a:cubicBezTo>
                  <a:cubicBezTo>
                    <a:pt x="28" y="152"/>
                    <a:pt x="29" y="152"/>
                    <a:pt x="30" y="152"/>
                  </a:cubicBezTo>
                  <a:cubicBezTo>
                    <a:pt x="149" y="209"/>
                    <a:pt x="149" y="209"/>
                    <a:pt x="149" y="209"/>
                  </a:cubicBezTo>
                  <a:cubicBezTo>
                    <a:pt x="149" y="210"/>
                    <a:pt x="148" y="212"/>
                    <a:pt x="147" y="214"/>
                  </a:cubicBezTo>
                  <a:cubicBezTo>
                    <a:pt x="24" y="165"/>
                    <a:pt x="24" y="165"/>
                    <a:pt x="24" y="165"/>
                  </a:cubicBezTo>
                  <a:cubicBezTo>
                    <a:pt x="24" y="164"/>
                    <a:pt x="23" y="163"/>
                    <a:pt x="22" y="163"/>
                  </a:cubicBezTo>
                  <a:cubicBezTo>
                    <a:pt x="20" y="162"/>
                    <a:pt x="18" y="163"/>
                    <a:pt x="17" y="165"/>
                  </a:cubicBezTo>
                  <a:cubicBezTo>
                    <a:pt x="17" y="166"/>
                    <a:pt x="18" y="168"/>
                    <a:pt x="19" y="169"/>
                  </a:cubicBezTo>
                  <a:cubicBezTo>
                    <a:pt x="20" y="169"/>
                    <a:pt x="22" y="169"/>
                    <a:pt x="23" y="168"/>
                  </a:cubicBezTo>
                  <a:cubicBezTo>
                    <a:pt x="146" y="217"/>
                    <a:pt x="146" y="217"/>
                    <a:pt x="146" y="217"/>
                  </a:cubicBezTo>
                  <a:cubicBezTo>
                    <a:pt x="145" y="218"/>
                    <a:pt x="145" y="220"/>
                    <a:pt x="144" y="222"/>
                  </a:cubicBezTo>
                  <a:cubicBezTo>
                    <a:pt x="18" y="182"/>
                    <a:pt x="18" y="182"/>
                    <a:pt x="18" y="182"/>
                  </a:cubicBezTo>
                  <a:cubicBezTo>
                    <a:pt x="17" y="181"/>
                    <a:pt x="17" y="180"/>
                    <a:pt x="15" y="180"/>
                  </a:cubicBezTo>
                  <a:cubicBezTo>
                    <a:pt x="14" y="180"/>
                    <a:pt x="12" y="180"/>
                    <a:pt x="11" y="182"/>
                  </a:cubicBezTo>
                  <a:cubicBezTo>
                    <a:pt x="11" y="184"/>
                    <a:pt x="12" y="186"/>
                    <a:pt x="13" y="186"/>
                  </a:cubicBezTo>
                  <a:cubicBezTo>
                    <a:pt x="15" y="187"/>
                    <a:pt x="16" y="186"/>
                    <a:pt x="17" y="186"/>
                  </a:cubicBezTo>
                  <a:cubicBezTo>
                    <a:pt x="143" y="225"/>
                    <a:pt x="143" y="225"/>
                    <a:pt x="143" y="225"/>
                  </a:cubicBezTo>
                  <a:cubicBezTo>
                    <a:pt x="143" y="227"/>
                    <a:pt x="142" y="228"/>
                    <a:pt x="142" y="230"/>
                  </a:cubicBezTo>
                  <a:cubicBezTo>
                    <a:pt x="13" y="200"/>
                    <a:pt x="13" y="200"/>
                    <a:pt x="13" y="200"/>
                  </a:cubicBezTo>
                  <a:cubicBezTo>
                    <a:pt x="12" y="199"/>
                    <a:pt x="12" y="198"/>
                    <a:pt x="10" y="198"/>
                  </a:cubicBezTo>
                  <a:cubicBezTo>
                    <a:pt x="9" y="197"/>
                    <a:pt x="7" y="199"/>
                    <a:pt x="6" y="200"/>
                  </a:cubicBezTo>
                  <a:cubicBezTo>
                    <a:pt x="6" y="202"/>
                    <a:pt x="7" y="204"/>
                    <a:pt x="9" y="204"/>
                  </a:cubicBezTo>
                  <a:cubicBezTo>
                    <a:pt x="10" y="205"/>
                    <a:pt x="11" y="204"/>
                    <a:pt x="12" y="203"/>
                  </a:cubicBezTo>
                  <a:cubicBezTo>
                    <a:pt x="141" y="234"/>
                    <a:pt x="141" y="234"/>
                    <a:pt x="141" y="234"/>
                  </a:cubicBezTo>
                  <a:cubicBezTo>
                    <a:pt x="141" y="235"/>
                    <a:pt x="140" y="237"/>
                    <a:pt x="140" y="239"/>
                  </a:cubicBezTo>
                  <a:cubicBezTo>
                    <a:pt x="9" y="218"/>
                    <a:pt x="9" y="218"/>
                    <a:pt x="9" y="218"/>
                  </a:cubicBezTo>
                  <a:cubicBezTo>
                    <a:pt x="9" y="217"/>
                    <a:pt x="8" y="216"/>
                    <a:pt x="7" y="216"/>
                  </a:cubicBezTo>
                  <a:cubicBezTo>
                    <a:pt x="5" y="216"/>
                    <a:pt x="3" y="217"/>
                    <a:pt x="3" y="219"/>
                  </a:cubicBezTo>
                  <a:cubicBezTo>
                    <a:pt x="3" y="220"/>
                    <a:pt x="4" y="222"/>
                    <a:pt x="6" y="222"/>
                  </a:cubicBezTo>
                  <a:cubicBezTo>
                    <a:pt x="7" y="223"/>
                    <a:pt x="8" y="222"/>
                    <a:pt x="9" y="221"/>
                  </a:cubicBezTo>
                  <a:cubicBezTo>
                    <a:pt x="139" y="242"/>
                    <a:pt x="139" y="242"/>
                    <a:pt x="139" y="242"/>
                  </a:cubicBezTo>
                  <a:cubicBezTo>
                    <a:pt x="139" y="244"/>
                    <a:pt x="139" y="245"/>
                    <a:pt x="139" y="247"/>
                  </a:cubicBezTo>
                  <a:cubicBezTo>
                    <a:pt x="7" y="236"/>
                    <a:pt x="7" y="236"/>
                    <a:pt x="7" y="236"/>
                  </a:cubicBezTo>
                  <a:cubicBezTo>
                    <a:pt x="6" y="235"/>
                    <a:pt x="5" y="234"/>
                    <a:pt x="4" y="2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 name="Freeform 65">
              <a:extLst>
                <a:ext uri="{FF2B5EF4-FFF2-40B4-BE49-F238E27FC236}">
                  <a16:creationId xmlns:a16="http://schemas.microsoft.com/office/drawing/2014/main" id="{5164D4C5-13A9-4519-A058-934F6BBDE67A}"/>
                </a:ext>
              </a:extLst>
            </p:cNvPr>
            <p:cNvSpPr>
              <a:spLocks/>
            </p:cNvSpPr>
            <p:nvPr/>
          </p:nvSpPr>
          <p:spPr bwMode="auto">
            <a:xfrm>
              <a:off x="4195" y="1583"/>
              <a:ext cx="557" cy="2617"/>
            </a:xfrm>
            <a:custGeom>
              <a:avLst/>
              <a:gdLst>
                <a:gd name="T0" fmla="*/ 33 w 235"/>
                <a:gd name="T1" fmla="*/ 951 h 1098"/>
                <a:gd name="T2" fmla="*/ 48 w 235"/>
                <a:gd name="T3" fmla="*/ 619 h 1098"/>
                <a:gd name="T4" fmla="*/ 15 w 235"/>
                <a:gd name="T5" fmla="*/ 379 h 1098"/>
                <a:gd name="T6" fmla="*/ 47 w 235"/>
                <a:gd name="T7" fmla="*/ 290 h 1098"/>
                <a:gd name="T8" fmla="*/ 91 w 235"/>
                <a:gd name="T9" fmla="*/ 194 h 1098"/>
                <a:gd name="T10" fmla="*/ 130 w 235"/>
                <a:gd name="T11" fmla="*/ 674 h 1098"/>
                <a:gd name="T12" fmla="*/ 142 w 235"/>
                <a:gd name="T13" fmla="*/ 557 h 1098"/>
                <a:gd name="T14" fmla="*/ 72 w 235"/>
                <a:gd name="T15" fmla="*/ 16 h 1098"/>
                <a:gd name="T16" fmla="*/ 90 w 235"/>
                <a:gd name="T17" fmla="*/ 0 h 1098"/>
                <a:gd name="T18" fmla="*/ 132 w 235"/>
                <a:gd name="T19" fmla="*/ 240 h 1098"/>
                <a:gd name="T20" fmla="*/ 192 w 235"/>
                <a:gd name="T21" fmla="*/ 381 h 1098"/>
                <a:gd name="T22" fmla="*/ 210 w 235"/>
                <a:gd name="T23" fmla="*/ 697 h 1098"/>
                <a:gd name="T24" fmla="*/ 105 w 235"/>
                <a:gd name="T25" fmla="*/ 927 h 1098"/>
                <a:gd name="T26" fmla="*/ 6 w 235"/>
                <a:gd name="T27" fmla="*/ 1098 h 1098"/>
                <a:gd name="T28" fmla="*/ 33 w 235"/>
                <a:gd name="T29" fmla="*/ 951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5" h="1098">
                  <a:moveTo>
                    <a:pt x="33" y="951"/>
                  </a:moveTo>
                  <a:cubicBezTo>
                    <a:pt x="52" y="841"/>
                    <a:pt x="68" y="729"/>
                    <a:pt x="48" y="619"/>
                  </a:cubicBezTo>
                  <a:cubicBezTo>
                    <a:pt x="33" y="539"/>
                    <a:pt x="0" y="459"/>
                    <a:pt x="15" y="379"/>
                  </a:cubicBezTo>
                  <a:cubicBezTo>
                    <a:pt x="21" y="348"/>
                    <a:pt x="34" y="319"/>
                    <a:pt x="47" y="290"/>
                  </a:cubicBezTo>
                  <a:cubicBezTo>
                    <a:pt x="62" y="258"/>
                    <a:pt x="76" y="226"/>
                    <a:pt x="91" y="194"/>
                  </a:cubicBezTo>
                  <a:cubicBezTo>
                    <a:pt x="127" y="432"/>
                    <a:pt x="130" y="674"/>
                    <a:pt x="130" y="674"/>
                  </a:cubicBezTo>
                  <a:cubicBezTo>
                    <a:pt x="138" y="644"/>
                    <a:pt x="142" y="603"/>
                    <a:pt x="142" y="557"/>
                  </a:cubicBezTo>
                  <a:cubicBezTo>
                    <a:pt x="136" y="422"/>
                    <a:pt x="118" y="196"/>
                    <a:pt x="72" y="16"/>
                  </a:cubicBezTo>
                  <a:cubicBezTo>
                    <a:pt x="90" y="0"/>
                    <a:pt x="90" y="0"/>
                    <a:pt x="90" y="0"/>
                  </a:cubicBezTo>
                  <a:cubicBezTo>
                    <a:pt x="90" y="0"/>
                    <a:pt x="113" y="108"/>
                    <a:pt x="132" y="240"/>
                  </a:cubicBezTo>
                  <a:cubicBezTo>
                    <a:pt x="158" y="285"/>
                    <a:pt x="179" y="335"/>
                    <a:pt x="192" y="381"/>
                  </a:cubicBezTo>
                  <a:cubicBezTo>
                    <a:pt x="222" y="484"/>
                    <a:pt x="235" y="593"/>
                    <a:pt x="210" y="697"/>
                  </a:cubicBezTo>
                  <a:cubicBezTo>
                    <a:pt x="190" y="779"/>
                    <a:pt x="147" y="854"/>
                    <a:pt x="105" y="927"/>
                  </a:cubicBezTo>
                  <a:cubicBezTo>
                    <a:pt x="72" y="984"/>
                    <a:pt x="39" y="1041"/>
                    <a:pt x="6" y="1098"/>
                  </a:cubicBezTo>
                  <a:cubicBezTo>
                    <a:pt x="16" y="1050"/>
                    <a:pt x="25" y="1001"/>
                    <a:pt x="33" y="9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 name="Freeform 66">
              <a:extLst>
                <a:ext uri="{FF2B5EF4-FFF2-40B4-BE49-F238E27FC236}">
                  <a16:creationId xmlns:a16="http://schemas.microsoft.com/office/drawing/2014/main" id="{C0C3FDC8-618B-46AB-8DE1-44BD7D8B75AD}"/>
                </a:ext>
              </a:extLst>
            </p:cNvPr>
            <p:cNvSpPr>
              <a:spLocks/>
            </p:cNvSpPr>
            <p:nvPr/>
          </p:nvSpPr>
          <p:spPr bwMode="auto">
            <a:xfrm>
              <a:off x="2843" y="122"/>
              <a:ext cx="1156" cy="891"/>
            </a:xfrm>
            <a:custGeom>
              <a:avLst/>
              <a:gdLst>
                <a:gd name="T0" fmla="*/ 117 w 488"/>
                <a:gd name="T1" fmla="*/ 108 h 374"/>
                <a:gd name="T2" fmla="*/ 277 w 488"/>
                <a:gd name="T3" fmla="*/ 159 h 374"/>
                <a:gd name="T4" fmla="*/ 488 w 488"/>
                <a:gd name="T5" fmla="*/ 366 h 374"/>
                <a:gd name="T6" fmla="*/ 123 w 488"/>
                <a:gd name="T7" fmla="*/ 155 h 374"/>
                <a:gd name="T8" fmla="*/ 477 w 488"/>
                <a:gd name="T9" fmla="*/ 374 h 374"/>
                <a:gd name="T10" fmla="*/ 370 w 488"/>
                <a:gd name="T11" fmla="*/ 361 h 374"/>
                <a:gd name="T12" fmla="*/ 118 w 488"/>
                <a:gd name="T13" fmla="*/ 211 h 374"/>
                <a:gd name="T14" fmla="*/ 30 w 488"/>
                <a:gd name="T15" fmla="*/ 111 h 374"/>
                <a:gd name="T16" fmla="*/ 17 w 488"/>
                <a:gd name="T17" fmla="*/ 0 h 374"/>
                <a:gd name="T18" fmla="*/ 117 w 488"/>
                <a:gd name="T19" fmla="*/ 108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 h="374">
                  <a:moveTo>
                    <a:pt x="117" y="108"/>
                  </a:moveTo>
                  <a:cubicBezTo>
                    <a:pt x="168" y="135"/>
                    <a:pt x="224" y="140"/>
                    <a:pt x="277" y="159"/>
                  </a:cubicBezTo>
                  <a:cubicBezTo>
                    <a:pt x="373" y="193"/>
                    <a:pt x="458" y="277"/>
                    <a:pt x="488" y="366"/>
                  </a:cubicBezTo>
                  <a:cubicBezTo>
                    <a:pt x="297" y="266"/>
                    <a:pt x="123" y="155"/>
                    <a:pt x="123" y="155"/>
                  </a:cubicBezTo>
                  <a:cubicBezTo>
                    <a:pt x="187" y="218"/>
                    <a:pt x="345" y="306"/>
                    <a:pt x="477" y="374"/>
                  </a:cubicBezTo>
                  <a:cubicBezTo>
                    <a:pt x="442" y="372"/>
                    <a:pt x="406" y="370"/>
                    <a:pt x="370" y="361"/>
                  </a:cubicBezTo>
                  <a:cubicBezTo>
                    <a:pt x="278" y="339"/>
                    <a:pt x="192" y="277"/>
                    <a:pt x="118" y="211"/>
                  </a:cubicBezTo>
                  <a:cubicBezTo>
                    <a:pt x="84" y="181"/>
                    <a:pt x="51" y="148"/>
                    <a:pt x="30" y="111"/>
                  </a:cubicBezTo>
                  <a:cubicBezTo>
                    <a:pt x="8" y="74"/>
                    <a:pt x="0" y="31"/>
                    <a:pt x="17" y="0"/>
                  </a:cubicBezTo>
                  <a:cubicBezTo>
                    <a:pt x="34" y="43"/>
                    <a:pt x="72" y="84"/>
                    <a:pt x="117" y="1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Freeform 67">
              <a:extLst>
                <a:ext uri="{FF2B5EF4-FFF2-40B4-BE49-F238E27FC236}">
                  <a16:creationId xmlns:a16="http://schemas.microsoft.com/office/drawing/2014/main" id="{79A0EEB0-3BCF-4108-A38F-C5BD16A417D1}"/>
                </a:ext>
              </a:extLst>
            </p:cNvPr>
            <p:cNvSpPr>
              <a:spLocks/>
            </p:cNvSpPr>
            <p:nvPr/>
          </p:nvSpPr>
          <p:spPr bwMode="auto">
            <a:xfrm>
              <a:off x="4534" y="1698"/>
              <a:ext cx="803" cy="1332"/>
            </a:xfrm>
            <a:custGeom>
              <a:avLst/>
              <a:gdLst>
                <a:gd name="T0" fmla="*/ 251 w 339"/>
                <a:gd name="T1" fmla="*/ 413 h 559"/>
                <a:gd name="T2" fmla="*/ 120 w 339"/>
                <a:gd name="T3" fmla="*/ 293 h 559"/>
                <a:gd name="T4" fmla="*/ 11 w 339"/>
                <a:gd name="T5" fmla="*/ 3 h 559"/>
                <a:gd name="T6" fmla="*/ 265 w 339"/>
                <a:gd name="T7" fmla="*/ 365 h 559"/>
                <a:gd name="T8" fmla="*/ 25 w 339"/>
                <a:gd name="T9" fmla="*/ 0 h 559"/>
                <a:gd name="T10" fmla="*/ 121 w 339"/>
                <a:gd name="T11" fmla="*/ 59 h 559"/>
                <a:gd name="T12" fmla="*/ 295 w 339"/>
                <a:gd name="T13" fmla="*/ 314 h 559"/>
                <a:gd name="T14" fmla="*/ 335 w 339"/>
                <a:gd name="T15" fmla="*/ 448 h 559"/>
                <a:gd name="T16" fmla="*/ 299 w 339"/>
                <a:gd name="T17" fmla="*/ 559 h 559"/>
                <a:gd name="T18" fmla="*/ 251 w 339"/>
                <a:gd name="T19" fmla="*/ 413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 h="559">
                  <a:moveTo>
                    <a:pt x="251" y="413"/>
                  </a:moveTo>
                  <a:cubicBezTo>
                    <a:pt x="214" y="364"/>
                    <a:pt x="163" y="335"/>
                    <a:pt x="120" y="293"/>
                  </a:cubicBezTo>
                  <a:cubicBezTo>
                    <a:pt x="44" y="218"/>
                    <a:pt x="0" y="101"/>
                    <a:pt x="11" y="3"/>
                  </a:cubicBezTo>
                  <a:cubicBezTo>
                    <a:pt x="149" y="182"/>
                    <a:pt x="265" y="365"/>
                    <a:pt x="265" y="365"/>
                  </a:cubicBezTo>
                  <a:cubicBezTo>
                    <a:pt x="232" y="277"/>
                    <a:pt x="121" y="123"/>
                    <a:pt x="25" y="0"/>
                  </a:cubicBezTo>
                  <a:cubicBezTo>
                    <a:pt x="58" y="17"/>
                    <a:pt x="90" y="35"/>
                    <a:pt x="121" y="59"/>
                  </a:cubicBezTo>
                  <a:cubicBezTo>
                    <a:pt x="199" y="121"/>
                    <a:pt x="254" y="218"/>
                    <a:pt x="295" y="314"/>
                  </a:cubicBezTo>
                  <a:cubicBezTo>
                    <a:pt x="314" y="357"/>
                    <a:pt x="331" y="403"/>
                    <a:pt x="335" y="448"/>
                  </a:cubicBezTo>
                  <a:cubicBezTo>
                    <a:pt x="339" y="493"/>
                    <a:pt x="328" y="538"/>
                    <a:pt x="299" y="559"/>
                  </a:cubicBezTo>
                  <a:cubicBezTo>
                    <a:pt x="301" y="510"/>
                    <a:pt x="283" y="455"/>
                    <a:pt x="251" y="4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48" name="Date Placeholder 3">
            <a:extLst>
              <a:ext uri="{FF2B5EF4-FFF2-40B4-BE49-F238E27FC236}">
                <a16:creationId xmlns:a16="http://schemas.microsoft.com/office/drawing/2014/main" id="{970FEA95-D7F3-40A8-B37B-00D6CD1B424D}"/>
              </a:ext>
            </a:extLst>
          </p:cNvPr>
          <p:cNvSpPr>
            <a:spLocks noGrp="1"/>
          </p:cNvSpPr>
          <p:nvPr>
            <p:ph type="dt" sz="half" idx="2"/>
          </p:nvPr>
        </p:nvSpPr>
        <p:spPr>
          <a:xfrm>
            <a:off x="726646" y="6175374"/>
            <a:ext cx="2584290" cy="365125"/>
          </a:xfrm>
          <a:prstGeom prst="rect">
            <a:avLst/>
          </a:prstGeom>
        </p:spPr>
        <p:txBody>
          <a:bodyPr vert="horz" lIns="91440" tIns="45720" rIns="91440" bIns="45720" rtlCol="0" anchor="ctr"/>
          <a:lstStyle>
            <a:lvl1pPr algn="l">
              <a:defRPr sz="1200">
                <a:solidFill>
                  <a:schemeClr val="tx2"/>
                </a:solidFill>
              </a:defRPr>
            </a:lvl1pPr>
          </a:lstStyle>
          <a:p>
            <a:r>
              <a:rPr lang="en-GB"/>
              <a:t>Day Month Year</a:t>
            </a:r>
          </a:p>
        </p:txBody>
      </p:sp>
      <p:grpSp>
        <p:nvGrpSpPr>
          <p:cNvPr id="52" name="Group 36">
            <a:extLst>
              <a:ext uri="{FF2B5EF4-FFF2-40B4-BE49-F238E27FC236}">
                <a16:creationId xmlns:a16="http://schemas.microsoft.com/office/drawing/2014/main" id="{46EA4D31-7359-46EC-9608-5A62FA1E58B4}"/>
              </a:ext>
            </a:extLst>
          </p:cNvPr>
          <p:cNvGrpSpPr>
            <a:grpSpLocks noChangeAspect="1"/>
          </p:cNvGrpSpPr>
          <p:nvPr userDrawn="1"/>
        </p:nvGrpSpPr>
        <p:grpSpPr bwMode="auto">
          <a:xfrm>
            <a:off x="0" y="0"/>
            <a:ext cx="2773680" cy="1407787"/>
            <a:chOff x="-1" y="211"/>
            <a:chExt cx="7680" cy="3898"/>
          </a:xfrm>
        </p:grpSpPr>
        <p:sp>
          <p:nvSpPr>
            <p:cNvPr id="53" name="Freeform 37">
              <a:extLst>
                <a:ext uri="{FF2B5EF4-FFF2-40B4-BE49-F238E27FC236}">
                  <a16:creationId xmlns:a16="http://schemas.microsoft.com/office/drawing/2014/main" id="{D2DF1B8E-9F8F-4BC8-808E-CD46B93C0B3B}"/>
                </a:ext>
              </a:extLst>
            </p:cNvPr>
            <p:cNvSpPr>
              <a:spLocks noEditPoints="1"/>
            </p:cNvSpPr>
            <p:nvPr userDrawn="1"/>
          </p:nvSpPr>
          <p:spPr bwMode="auto">
            <a:xfrm>
              <a:off x="2014" y="2588"/>
              <a:ext cx="4825" cy="606"/>
            </a:xfrm>
            <a:custGeom>
              <a:avLst/>
              <a:gdLst>
                <a:gd name="T0" fmla="*/ 324 w 5155"/>
                <a:gd name="T1" fmla="*/ 642 h 642"/>
                <a:gd name="T2" fmla="*/ 324 w 5155"/>
                <a:gd name="T3" fmla="*/ 130 h 642"/>
                <a:gd name="T4" fmla="*/ 131 w 5155"/>
                <a:gd name="T5" fmla="*/ 330 h 642"/>
                <a:gd name="T6" fmla="*/ 787 w 5155"/>
                <a:gd name="T7" fmla="*/ 172 h 642"/>
                <a:gd name="T8" fmla="*/ 708 w 5155"/>
                <a:gd name="T9" fmla="*/ 317 h 642"/>
                <a:gd name="T10" fmla="*/ 908 w 5155"/>
                <a:gd name="T11" fmla="*/ 633 h 642"/>
                <a:gd name="T12" fmla="*/ 1008 w 5155"/>
                <a:gd name="T13" fmla="*/ 215 h 642"/>
                <a:gd name="T14" fmla="*/ 980 w 5155"/>
                <a:gd name="T15" fmla="*/ 102 h 642"/>
                <a:gd name="T16" fmla="*/ 966 w 5155"/>
                <a:gd name="T17" fmla="*/ 0 h 642"/>
                <a:gd name="T18" fmla="*/ 1132 w 5155"/>
                <a:gd name="T19" fmla="*/ 215 h 642"/>
                <a:gd name="T20" fmla="*/ 1132 w 5155"/>
                <a:gd name="T21" fmla="*/ 317 h 642"/>
                <a:gd name="T22" fmla="*/ 1253 w 5155"/>
                <a:gd name="T23" fmla="*/ 317 h 642"/>
                <a:gd name="T24" fmla="*/ 1253 w 5155"/>
                <a:gd name="T25" fmla="*/ 215 h 642"/>
                <a:gd name="T26" fmla="*/ 1354 w 5155"/>
                <a:gd name="T27" fmla="*/ 104 h 642"/>
                <a:gd name="T28" fmla="*/ 1487 w 5155"/>
                <a:gd name="T29" fmla="*/ 7 h 642"/>
                <a:gd name="T30" fmla="*/ 1560 w 5155"/>
                <a:gd name="T31" fmla="*/ 78 h 642"/>
                <a:gd name="T32" fmla="*/ 1426 w 5155"/>
                <a:gd name="T33" fmla="*/ 215 h 642"/>
                <a:gd name="T34" fmla="*/ 1548 w 5155"/>
                <a:gd name="T35" fmla="*/ 215 h 642"/>
                <a:gd name="T36" fmla="*/ 1867 w 5155"/>
                <a:gd name="T37" fmla="*/ 642 h 642"/>
                <a:gd name="T38" fmla="*/ 1867 w 5155"/>
                <a:gd name="T39" fmla="*/ 540 h 642"/>
                <a:gd name="T40" fmla="*/ 1952 w 5155"/>
                <a:gd name="T41" fmla="*/ 378 h 642"/>
                <a:gd name="T42" fmla="*/ 2564 w 5155"/>
                <a:gd name="T43" fmla="*/ 461 h 642"/>
                <a:gd name="T44" fmla="*/ 2139 w 5155"/>
                <a:gd name="T45" fmla="*/ 424 h 642"/>
                <a:gd name="T46" fmla="*/ 2438 w 5155"/>
                <a:gd name="T47" fmla="*/ 500 h 642"/>
                <a:gd name="T48" fmla="*/ 2564 w 5155"/>
                <a:gd name="T49" fmla="*/ 461 h 642"/>
                <a:gd name="T50" fmla="*/ 2268 w 5155"/>
                <a:gd name="T51" fmla="*/ 383 h 642"/>
                <a:gd name="T52" fmla="*/ 2826 w 5155"/>
                <a:gd name="T53" fmla="*/ 424 h 642"/>
                <a:gd name="T54" fmla="*/ 3055 w 5155"/>
                <a:gd name="T55" fmla="*/ 207 h 642"/>
                <a:gd name="T56" fmla="*/ 3055 w 5155"/>
                <a:gd name="T57" fmla="*/ 540 h 642"/>
                <a:gd name="T58" fmla="*/ 3588 w 5155"/>
                <a:gd name="T59" fmla="*/ 0 h 642"/>
                <a:gd name="T60" fmla="*/ 3330 w 5155"/>
                <a:gd name="T61" fmla="*/ 215 h 642"/>
                <a:gd name="T62" fmla="*/ 3409 w 5155"/>
                <a:gd name="T63" fmla="*/ 633 h 642"/>
                <a:gd name="T64" fmla="*/ 3630 w 5155"/>
                <a:gd name="T65" fmla="*/ 317 h 642"/>
                <a:gd name="T66" fmla="*/ 3530 w 5155"/>
                <a:gd name="T67" fmla="*/ 169 h 642"/>
                <a:gd name="T68" fmla="*/ 3630 w 5155"/>
                <a:gd name="T69" fmla="*/ 2 h 642"/>
                <a:gd name="T70" fmla="*/ 4142 w 5155"/>
                <a:gd name="T71" fmla="*/ 317 h 642"/>
                <a:gd name="T72" fmla="*/ 4042 w 5155"/>
                <a:gd name="T73" fmla="*/ 77 h 642"/>
                <a:gd name="T74" fmla="*/ 3840 w 5155"/>
                <a:gd name="T75" fmla="*/ 215 h 642"/>
                <a:gd name="T76" fmla="*/ 3918 w 5155"/>
                <a:gd name="T77" fmla="*/ 500 h 642"/>
                <a:gd name="T78" fmla="*/ 4142 w 5155"/>
                <a:gd name="T79" fmla="*/ 531 h 642"/>
                <a:gd name="T80" fmla="*/ 4040 w 5155"/>
                <a:gd name="T81" fmla="*/ 317 h 642"/>
                <a:gd name="T82" fmla="*/ 4239 w 5155"/>
                <a:gd name="T83" fmla="*/ 633 h 642"/>
                <a:gd name="T84" fmla="*/ 4441 w 5155"/>
                <a:gd name="T85" fmla="*/ 317 h 642"/>
                <a:gd name="T86" fmla="*/ 4638 w 5155"/>
                <a:gd name="T87" fmla="*/ 633 h 642"/>
                <a:gd name="T88" fmla="*/ 4361 w 5155"/>
                <a:gd name="T89" fmla="*/ 250 h 642"/>
                <a:gd name="T90" fmla="*/ 5155 w 5155"/>
                <a:gd name="T91" fmla="*/ 415 h 642"/>
                <a:gd name="T92" fmla="*/ 4953 w 5155"/>
                <a:gd name="T93" fmla="*/ 642 h 642"/>
                <a:gd name="T94" fmla="*/ 4949 w 5155"/>
                <a:gd name="T95" fmla="*/ 546 h 642"/>
                <a:gd name="T96" fmla="*/ 4948 w 5155"/>
                <a:gd name="T97" fmla="*/ 299 h 642"/>
                <a:gd name="T98" fmla="*/ 4948 w 5155"/>
                <a:gd name="T99" fmla="*/ 29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55" h="642">
                  <a:moveTo>
                    <a:pt x="324" y="19"/>
                  </a:moveTo>
                  <a:cubicBezTo>
                    <a:pt x="137" y="19"/>
                    <a:pt x="0" y="140"/>
                    <a:pt x="0" y="330"/>
                  </a:cubicBezTo>
                  <a:cubicBezTo>
                    <a:pt x="0" y="520"/>
                    <a:pt x="137" y="642"/>
                    <a:pt x="324" y="642"/>
                  </a:cubicBezTo>
                  <a:cubicBezTo>
                    <a:pt x="510" y="642"/>
                    <a:pt x="648" y="520"/>
                    <a:pt x="648" y="330"/>
                  </a:cubicBezTo>
                  <a:cubicBezTo>
                    <a:pt x="648" y="140"/>
                    <a:pt x="510" y="19"/>
                    <a:pt x="324" y="19"/>
                  </a:cubicBezTo>
                  <a:moveTo>
                    <a:pt x="324" y="130"/>
                  </a:moveTo>
                  <a:cubicBezTo>
                    <a:pt x="437" y="130"/>
                    <a:pt x="516" y="205"/>
                    <a:pt x="516" y="330"/>
                  </a:cubicBezTo>
                  <a:cubicBezTo>
                    <a:pt x="516" y="455"/>
                    <a:pt x="437" y="531"/>
                    <a:pt x="324" y="531"/>
                  </a:cubicBezTo>
                  <a:cubicBezTo>
                    <a:pt x="210" y="531"/>
                    <a:pt x="131" y="455"/>
                    <a:pt x="131" y="330"/>
                  </a:cubicBezTo>
                  <a:cubicBezTo>
                    <a:pt x="131" y="205"/>
                    <a:pt x="210" y="130"/>
                    <a:pt x="324" y="130"/>
                  </a:cubicBezTo>
                  <a:moveTo>
                    <a:pt x="966" y="0"/>
                  </a:moveTo>
                  <a:cubicBezTo>
                    <a:pt x="858" y="0"/>
                    <a:pt x="787" y="67"/>
                    <a:pt x="787" y="172"/>
                  </a:cubicBezTo>
                  <a:cubicBezTo>
                    <a:pt x="787" y="215"/>
                    <a:pt x="787" y="215"/>
                    <a:pt x="787" y="215"/>
                  </a:cubicBezTo>
                  <a:cubicBezTo>
                    <a:pt x="708" y="215"/>
                    <a:pt x="708" y="215"/>
                    <a:pt x="708" y="215"/>
                  </a:cubicBezTo>
                  <a:cubicBezTo>
                    <a:pt x="708" y="317"/>
                    <a:pt x="708" y="317"/>
                    <a:pt x="708" y="317"/>
                  </a:cubicBezTo>
                  <a:cubicBezTo>
                    <a:pt x="787" y="317"/>
                    <a:pt x="787" y="317"/>
                    <a:pt x="787" y="317"/>
                  </a:cubicBezTo>
                  <a:cubicBezTo>
                    <a:pt x="787" y="633"/>
                    <a:pt x="787" y="633"/>
                    <a:pt x="787" y="633"/>
                  </a:cubicBezTo>
                  <a:cubicBezTo>
                    <a:pt x="908" y="633"/>
                    <a:pt x="908" y="633"/>
                    <a:pt x="908" y="633"/>
                  </a:cubicBezTo>
                  <a:cubicBezTo>
                    <a:pt x="908" y="317"/>
                    <a:pt x="908" y="317"/>
                    <a:pt x="908" y="317"/>
                  </a:cubicBezTo>
                  <a:cubicBezTo>
                    <a:pt x="1008" y="317"/>
                    <a:pt x="1008" y="317"/>
                    <a:pt x="1008" y="317"/>
                  </a:cubicBezTo>
                  <a:cubicBezTo>
                    <a:pt x="1008" y="215"/>
                    <a:pt x="1008" y="215"/>
                    <a:pt x="1008" y="215"/>
                  </a:cubicBezTo>
                  <a:cubicBezTo>
                    <a:pt x="908" y="215"/>
                    <a:pt x="908" y="215"/>
                    <a:pt x="908" y="215"/>
                  </a:cubicBezTo>
                  <a:cubicBezTo>
                    <a:pt x="908" y="169"/>
                    <a:pt x="908" y="169"/>
                    <a:pt x="908" y="169"/>
                  </a:cubicBezTo>
                  <a:cubicBezTo>
                    <a:pt x="908" y="129"/>
                    <a:pt x="938" y="102"/>
                    <a:pt x="980" y="102"/>
                  </a:cubicBezTo>
                  <a:cubicBezTo>
                    <a:pt x="993" y="102"/>
                    <a:pt x="1001" y="103"/>
                    <a:pt x="1008" y="104"/>
                  </a:cubicBezTo>
                  <a:cubicBezTo>
                    <a:pt x="1008" y="2"/>
                    <a:pt x="1008" y="2"/>
                    <a:pt x="1008" y="2"/>
                  </a:cubicBezTo>
                  <a:cubicBezTo>
                    <a:pt x="996" y="1"/>
                    <a:pt x="984" y="0"/>
                    <a:pt x="966" y="0"/>
                  </a:cubicBezTo>
                  <a:moveTo>
                    <a:pt x="1311" y="0"/>
                  </a:moveTo>
                  <a:cubicBezTo>
                    <a:pt x="1203" y="0"/>
                    <a:pt x="1132" y="67"/>
                    <a:pt x="1132" y="172"/>
                  </a:cubicBezTo>
                  <a:cubicBezTo>
                    <a:pt x="1132" y="215"/>
                    <a:pt x="1132" y="215"/>
                    <a:pt x="1132" y="215"/>
                  </a:cubicBezTo>
                  <a:cubicBezTo>
                    <a:pt x="1053" y="215"/>
                    <a:pt x="1053" y="215"/>
                    <a:pt x="1053" y="215"/>
                  </a:cubicBezTo>
                  <a:cubicBezTo>
                    <a:pt x="1053" y="317"/>
                    <a:pt x="1053" y="317"/>
                    <a:pt x="1053" y="317"/>
                  </a:cubicBezTo>
                  <a:cubicBezTo>
                    <a:pt x="1132" y="317"/>
                    <a:pt x="1132" y="317"/>
                    <a:pt x="1132" y="317"/>
                  </a:cubicBezTo>
                  <a:cubicBezTo>
                    <a:pt x="1132" y="633"/>
                    <a:pt x="1132" y="633"/>
                    <a:pt x="1132" y="633"/>
                  </a:cubicBezTo>
                  <a:cubicBezTo>
                    <a:pt x="1253" y="633"/>
                    <a:pt x="1253" y="633"/>
                    <a:pt x="1253" y="633"/>
                  </a:cubicBezTo>
                  <a:cubicBezTo>
                    <a:pt x="1253" y="317"/>
                    <a:pt x="1253" y="317"/>
                    <a:pt x="1253" y="317"/>
                  </a:cubicBezTo>
                  <a:cubicBezTo>
                    <a:pt x="1353" y="317"/>
                    <a:pt x="1353" y="317"/>
                    <a:pt x="1353" y="317"/>
                  </a:cubicBezTo>
                  <a:cubicBezTo>
                    <a:pt x="1353" y="215"/>
                    <a:pt x="1353" y="215"/>
                    <a:pt x="1353" y="215"/>
                  </a:cubicBezTo>
                  <a:cubicBezTo>
                    <a:pt x="1253" y="215"/>
                    <a:pt x="1253" y="215"/>
                    <a:pt x="1253" y="215"/>
                  </a:cubicBezTo>
                  <a:cubicBezTo>
                    <a:pt x="1253" y="169"/>
                    <a:pt x="1253" y="169"/>
                    <a:pt x="1253" y="169"/>
                  </a:cubicBezTo>
                  <a:cubicBezTo>
                    <a:pt x="1253" y="129"/>
                    <a:pt x="1283" y="102"/>
                    <a:pt x="1325" y="102"/>
                  </a:cubicBezTo>
                  <a:cubicBezTo>
                    <a:pt x="1338" y="102"/>
                    <a:pt x="1346" y="103"/>
                    <a:pt x="1354" y="104"/>
                  </a:cubicBezTo>
                  <a:cubicBezTo>
                    <a:pt x="1354" y="2"/>
                    <a:pt x="1354" y="2"/>
                    <a:pt x="1354" y="2"/>
                  </a:cubicBezTo>
                  <a:cubicBezTo>
                    <a:pt x="1341" y="1"/>
                    <a:pt x="1329" y="0"/>
                    <a:pt x="1311" y="0"/>
                  </a:cubicBezTo>
                  <a:moveTo>
                    <a:pt x="1487" y="7"/>
                  </a:moveTo>
                  <a:cubicBezTo>
                    <a:pt x="1448" y="7"/>
                    <a:pt x="1414" y="38"/>
                    <a:pt x="1414" y="78"/>
                  </a:cubicBezTo>
                  <a:cubicBezTo>
                    <a:pt x="1414" y="117"/>
                    <a:pt x="1446" y="148"/>
                    <a:pt x="1487" y="148"/>
                  </a:cubicBezTo>
                  <a:cubicBezTo>
                    <a:pt x="1528" y="148"/>
                    <a:pt x="1560" y="117"/>
                    <a:pt x="1560" y="78"/>
                  </a:cubicBezTo>
                  <a:cubicBezTo>
                    <a:pt x="1560" y="38"/>
                    <a:pt x="1528" y="7"/>
                    <a:pt x="1487" y="7"/>
                  </a:cubicBezTo>
                  <a:moveTo>
                    <a:pt x="1548" y="215"/>
                  </a:moveTo>
                  <a:cubicBezTo>
                    <a:pt x="1426" y="215"/>
                    <a:pt x="1426" y="215"/>
                    <a:pt x="1426" y="215"/>
                  </a:cubicBezTo>
                  <a:cubicBezTo>
                    <a:pt x="1426" y="633"/>
                    <a:pt x="1426" y="633"/>
                    <a:pt x="1426" y="633"/>
                  </a:cubicBezTo>
                  <a:cubicBezTo>
                    <a:pt x="1548" y="633"/>
                    <a:pt x="1548" y="633"/>
                    <a:pt x="1548" y="633"/>
                  </a:cubicBezTo>
                  <a:lnTo>
                    <a:pt x="1548" y="215"/>
                  </a:lnTo>
                  <a:close/>
                  <a:moveTo>
                    <a:pt x="1867" y="207"/>
                  </a:moveTo>
                  <a:cubicBezTo>
                    <a:pt x="1739" y="207"/>
                    <a:pt x="1646" y="287"/>
                    <a:pt x="1646" y="424"/>
                  </a:cubicBezTo>
                  <a:cubicBezTo>
                    <a:pt x="1646" y="561"/>
                    <a:pt x="1740" y="642"/>
                    <a:pt x="1867" y="642"/>
                  </a:cubicBezTo>
                  <a:cubicBezTo>
                    <a:pt x="1973" y="642"/>
                    <a:pt x="2054" y="581"/>
                    <a:pt x="2071" y="482"/>
                  </a:cubicBezTo>
                  <a:cubicBezTo>
                    <a:pt x="1953" y="472"/>
                    <a:pt x="1953" y="472"/>
                    <a:pt x="1953" y="472"/>
                  </a:cubicBezTo>
                  <a:cubicBezTo>
                    <a:pt x="1946" y="514"/>
                    <a:pt x="1914" y="540"/>
                    <a:pt x="1867" y="540"/>
                  </a:cubicBezTo>
                  <a:cubicBezTo>
                    <a:pt x="1810" y="540"/>
                    <a:pt x="1769" y="498"/>
                    <a:pt x="1769" y="424"/>
                  </a:cubicBezTo>
                  <a:cubicBezTo>
                    <a:pt x="1769" y="350"/>
                    <a:pt x="1810" y="308"/>
                    <a:pt x="1867" y="308"/>
                  </a:cubicBezTo>
                  <a:cubicBezTo>
                    <a:pt x="1913" y="308"/>
                    <a:pt x="1946" y="335"/>
                    <a:pt x="1952" y="378"/>
                  </a:cubicBezTo>
                  <a:cubicBezTo>
                    <a:pt x="2071" y="368"/>
                    <a:pt x="2071" y="368"/>
                    <a:pt x="2071" y="368"/>
                  </a:cubicBezTo>
                  <a:cubicBezTo>
                    <a:pt x="2055" y="267"/>
                    <a:pt x="1972" y="207"/>
                    <a:pt x="1867" y="207"/>
                  </a:cubicBezTo>
                  <a:moveTo>
                    <a:pt x="2564" y="461"/>
                  </a:moveTo>
                  <a:cubicBezTo>
                    <a:pt x="2564" y="415"/>
                    <a:pt x="2564" y="415"/>
                    <a:pt x="2564" y="415"/>
                  </a:cubicBezTo>
                  <a:cubicBezTo>
                    <a:pt x="2564" y="284"/>
                    <a:pt x="2483" y="207"/>
                    <a:pt x="2358" y="207"/>
                  </a:cubicBezTo>
                  <a:cubicBezTo>
                    <a:pt x="2230" y="207"/>
                    <a:pt x="2139" y="289"/>
                    <a:pt x="2139" y="424"/>
                  </a:cubicBezTo>
                  <a:cubicBezTo>
                    <a:pt x="2139" y="559"/>
                    <a:pt x="2230" y="642"/>
                    <a:pt x="2362" y="642"/>
                  </a:cubicBezTo>
                  <a:cubicBezTo>
                    <a:pt x="2463" y="642"/>
                    <a:pt x="2545" y="585"/>
                    <a:pt x="2560" y="506"/>
                  </a:cubicBezTo>
                  <a:cubicBezTo>
                    <a:pt x="2438" y="500"/>
                    <a:pt x="2438" y="500"/>
                    <a:pt x="2438" y="500"/>
                  </a:cubicBezTo>
                  <a:cubicBezTo>
                    <a:pt x="2428" y="529"/>
                    <a:pt x="2401" y="546"/>
                    <a:pt x="2358" y="546"/>
                  </a:cubicBezTo>
                  <a:cubicBezTo>
                    <a:pt x="2303" y="546"/>
                    <a:pt x="2271" y="513"/>
                    <a:pt x="2268" y="461"/>
                  </a:cubicBezTo>
                  <a:lnTo>
                    <a:pt x="2564" y="461"/>
                  </a:lnTo>
                  <a:close/>
                  <a:moveTo>
                    <a:pt x="2358" y="299"/>
                  </a:moveTo>
                  <a:cubicBezTo>
                    <a:pt x="2413" y="299"/>
                    <a:pt x="2439" y="332"/>
                    <a:pt x="2442" y="383"/>
                  </a:cubicBezTo>
                  <a:cubicBezTo>
                    <a:pt x="2268" y="383"/>
                    <a:pt x="2268" y="383"/>
                    <a:pt x="2268" y="383"/>
                  </a:cubicBezTo>
                  <a:cubicBezTo>
                    <a:pt x="2272" y="330"/>
                    <a:pt x="2306" y="299"/>
                    <a:pt x="2358" y="299"/>
                  </a:cubicBezTo>
                  <a:moveTo>
                    <a:pt x="3055" y="207"/>
                  </a:moveTo>
                  <a:cubicBezTo>
                    <a:pt x="2923" y="207"/>
                    <a:pt x="2826" y="292"/>
                    <a:pt x="2826" y="424"/>
                  </a:cubicBezTo>
                  <a:cubicBezTo>
                    <a:pt x="2826" y="555"/>
                    <a:pt x="2923" y="642"/>
                    <a:pt x="3055" y="642"/>
                  </a:cubicBezTo>
                  <a:cubicBezTo>
                    <a:pt x="3187" y="642"/>
                    <a:pt x="3284" y="555"/>
                    <a:pt x="3284" y="424"/>
                  </a:cubicBezTo>
                  <a:cubicBezTo>
                    <a:pt x="3284" y="292"/>
                    <a:pt x="3187" y="207"/>
                    <a:pt x="3055" y="207"/>
                  </a:cubicBezTo>
                  <a:moveTo>
                    <a:pt x="3055" y="308"/>
                  </a:moveTo>
                  <a:cubicBezTo>
                    <a:pt x="3118" y="308"/>
                    <a:pt x="3161" y="351"/>
                    <a:pt x="3161" y="424"/>
                  </a:cubicBezTo>
                  <a:cubicBezTo>
                    <a:pt x="3161" y="497"/>
                    <a:pt x="3118" y="540"/>
                    <a:pt x="3055" y="540"/>
                  </a:cubicBezTo>
                  <a:cubicBezTo>
                    <a:pt x="2993" y="540"/>
                    <a:pt x="2949" y="497"/>
                    <a:pt x="2949" y="424"/>
                  </a:cubicBezTo>
                  <a:cubicBezTo>
                    <a:pt x="2949" y="351"/>
                    <a:pt x="2993" y="308"/>
                    <a:pt x="3055" y="308"/>
                  </a:cubicBezTo>
                  <a:moveTo>
                    <a:pt x="3588" y="0"/>
                  </a:moveTo>
                  <a:cubicBezTo>
                    <a:pt x="3480" y="0"/>
                    <a:pt x="3409" y="67"/>
                    <a:pt x="3409" y="172"/>
                  </a:cubicBezTo>
                  <a:cubicBezTo>
                    <a:pt x="3409" y="215"/>
                    <a:pt x="3409" y="215"/>
                    <a:pt x="3409" y="215"/>
                  </a:cubicBezTo>
                  <a:cubicBezTo>
                    <a:pt x="3330" y="215"/>
                    <a:pt x="3330" y="215"/>
                    <a:pt x="3330" y="215"/>
                  </a:cubicBezTo>
                  <a:cubicBezTo>
                    <a:pt x="3330" y="317"/>
                    <a:pt x="3330" y="317"/>
                    <a:pt x="3330" y="317"/>
                  </a:cubicBezTo>
                  <a:cubicBezTo>
                    <a:pt x="3409" y="317"/>
                    <a:pt x="3409" y="317"/>
                    <a:pt x="3409" y="317"/>
                  </a:cubicBezTo>
                  <a:cubicBezTo>
                    <a:pt x="3409" y="633"/>
                    <a:pt x="3409" y="633"/>
                    <a:pt x="3409" y="633"/>
                  </a:cubicBezTo>
                  <a:cubicBezTo>
                    <a:pt x="3530" y="633"/>
                    <a:pt x="3530" y="633"/>
                    <a:pt x="3530" y="633"/>
                  </a:cubicBezTo>
                  <a:cubicBezTo>
                    <a:pt x="3530" y="317"/>
                    <a:pt x="3530" y="317"/>
                    <a:pt x="3530" y="317"/>
                  </a:cubicBezTo>
                  <a:cubicBezTo>
                    <a:pt x="3630" y="317"/>
                    <a:pt x="3630" y="317"/>
                    <a:pt x="3630" y="317"/>
                  </a:cubicBezTo>
                  <a:cubicBezTo>
                    <a:pt x="3630" y="215"/>
                    <a:pt x="3630" y="215"/>
                    <a:pt x="3630" y="215"/>
                  </a:cubicBezTo>
                  <a:cubicBezTo>
                    <a:pt x="3530" y="215"/>
                    <a:pt x="3530" y="215"/>
                    <a:pt x="3530" y="215"/>
                  </a:cubicBezTo>
                  <a:cubicBezTo>
                    <a:pt x="3530" y="169"/>
                    <a:pt x="3530" y="169"/>
                    <a:pt x="3530" y="169"/>
                  </a:cubicBezTo>
                  <a:cubicBezTo>
                    <a:pt x="3530" y="129"/>
                    <a:pt x="3560" y="102"/>
                    <a:pt x="3602" y="102"/>
                  </a:cubicBezTo>
                  <a:cubicBezTo>
                    <a:pt x="3615" y="102"/>
                    <a:pt x="3623" y="103"/>
                    <a:pt x="3630" y="104"/>
                  </a:cubicBezTo>
                  <a:cubicBezTo>
                    <a:pt x="3630" y="2"/>
                    <a:pt x="3630" y="2"/>
                    <a:pt x="3630" y="2"/>
                  </a:cubicBezTo>
                  <a:cubicBezTo>
                    <a:pt x="3618" y="1"/>
                    <a:pt x="3606" y="0"/>
                    <a:pt x="3588" y="0"/>
                  </a:cubicBezTo>
                  <a:moveTo>
                    <a:pt x="4040" y="317"/>
                  </a:moveTo>
                  <a:cubicBezTo>
                    <a:pt x="4142" y="317"/>
                    <a:pt x="4142" y="317"/>
                    <a:pt x="4142" y="317"/>
                  </a:cubicBezTo>
                  <a:cubicBezTo>
                    <a:pt x="4142" y="215"/>
                    <a:pt x="4142" y="215"/>
                    <a:pt x="4142" y="215"/>
                  </a:cubicBezTo>
                  <a:cubicBezTo>
                    <a:pt x="4041" y="215"/>
                    <a:pt x="4041" y="215"/>
                    <a:pt x="4041" y="215"/>
                  </a:cubicBezTo>
                  <a:cubicBezTo>
                    <a:pt x="4042" y="77"/>
                    <a:pt x="4042" y="77"/>
                    <a:pt x="4042" y="77"/>
                  </a:cubicBezTo>
                  <a:cubicBezTo>
                    <a:pt x="3920" y="77"/>
                    <a:pt x="3920" y="77"/>
                    <a:pt x="3920" y="77"/>
                  </a:cubicBezTo>
                  <a:cubicBezTo>
                    <a:pt x="3919" y="215"/>
                    <a:pt x="3919" y="215"/>
                    <a:pt x="3919" y="215"/>
                  </a:cubicBezTo>
                  <a:cubicBezTo>
                    <a:pt x="3840" y="215"/>
                    <a:pt x="3840" y="215"/>
                    <a:pt x="3840" y="215"/>
                  </a:cubicBezTo>
                  <a:cubicBezTo>
                    <a:pt x="3840" y="317"/>
                    <a:pt x="3840" y="317"/>
                    <a:pt x="3840" y="317"/>
                  </a:cubicBezTo>
                  <a:cubicBezTo>
                    <a:pt x="3919" y="317"/>
                    <a:pt x="3919" y="317"/>
                    <a:pt x="3919" y="317"/>
                  </a:cubicBezTo>
                  <a:cubicBezTo>
                    <a:pt x="3918" y="500"/>
                    <a:pt x="3918" y="500"/>
                    <a:pt x="3918" y="500"/>
                  </a:cubicBezTo>
                  <a:cubicBezTo>
                    <a:pt x="3917" y="597"/>
                    <a:pt x="3981" y="641"/>
                    <a:pt x="4075" y="641"/>
                  </a:cubicBezTo>
                  <a:cubicBezTo>
                    <a:pt x="4108" y="641"/>
                    <a:pt x="4125" y="639"/>
                    <a:pt x="4142" y="636"/>
                  </a:cubicBezTo>
                  <a:cubicBezTo>
                    <a:pt x="4142" y="531"/>
                    <a:pt x="4142" y="531"/>
                    <a:pt x="4142" y="531"/>
                  </a:cubicBezTo>
                  <a:cubicBezTo>
                    <a:pt x="4133" y="533"/>
                    <a:pt x="4122" y="535"/>
                    <a:pt x="4105" y="535"/>
                  </a:cubicBezTo>
                  <a:cubicBezTo>
                    <a:pt x="4070" y="535"/>
                    <a:pt x="4040" y="518"/>
                    <a:pt x="4040" y="472"/>
                  </a:cubicBezTo>
                  <a:lnTo>
                    <a:pt x="4040" y="317"/>
                  </a:lnTo>
                  <a:close/>
                  <a:moveTo>
                    <a:pt x="4361" y="5"/>
                  </a:moveTo>
                  <a:cubicBezTo>
                    <a:pt x="4239" y="5"/>
                    <a:pt x="4239" y="5"/>
                    <a:pt x="4239" y="5"/>
                  </a:cubicBezTo>
                  <a:cubicBezTo>
                    <a:pt x="4239" y="633"/>
                    <a:pt x="4239" y="633"/>
                    <a:pt x="4239" y="633"/>
                  </a:cubicBezTo>
                  <a:cubicBezTo>
                    <a:pt x="4361" y="633"/>
                    <a:pt x="4361" y="633"/>
                    <a:pt x="4361" y="633"/>
                  </a:cubicBezTo>
                  <a:cubicBezTo>
                    <a:pt x="4361" y="401"/>
                    <a:pt x="4361" y="401"/>
                    <a:pt x="4361" y="401"/>
                  </a:cubicBezTo>
                  <a:cubicBezTo>
                    <a:pt x="4361" y="351"/>
                    <a:pt x="4393" y="317"/>
                    <a:pt x="4441" y="317"/>
                  </a:cubicBezTo>
                  <a:cubicBezTo>
                    <a:pt x="4488" y="317"/>
                    <a:pt x="4517" y="347"/>
                    <a:pt x="4517" y="400"/>
                  </a:cubicBezTo>
                  <a:cubicBezTo>
                    <a:pt x="4517" y="633"/>
                    <a:pt x="4517" y="633"/>
                    <a:pt x="4517" y="633"/>
                  </a:cubicBezTo>
                  <a:cubicBezTo>
                    <a:pt x="4638" y="633"/>
                    <a:pt x="4638" y="633"/>
                    <a:pt x="4638" y="633"/>
                  </a:cubicBezTo>
                  <a:cubicBezTo>
                    <a:pt x="4638" y="377"/>
                    <a:pt x="4638" y="377"/>
                    <a:pt x="4638" y="377"/>
                  </a:cubicBezTo>
                  <a:cubicBezTo>
                    <a:pt x="4638" y="269"/>
                    <a:pt x="4569" y="207"/>
                    <a:pt x="4470" y="207"/>
                  </a:cubicBezTo>
                  <a:cubicBezTo>
                    <a:pt x="4414" y="207"/>
                    <a:pt x="4379" y="228"/>
                    <a:pt x="4361" y="250"/>
                  </a:cubicBezTo>
                  <a:lnTo>
                    <a:pt x="4361" y="5"/>
                  </a:lnTo>
                  <a:close/>
                  <a:moveTo>
                    <a:pt x="5155" y="461"/>
                  </a:moveTo>
                  <a:cubicBezTo>
                    <a:pt x="5155" y="415"/>
                    <a:pt x="5155" y="415"/>
                    <a:pt x="5155" y="415"/>
                  </a:cubicBezTo>
                  <a:cubicBezTo>
                    <a:pt x="5155" y="284"/>
                    <a:pt x="5073" y="207"/>
                    <a:pt x="4949" y="207"/>
                  </a:cubicBezTo>
                  <a:cubicBezTo>
                    <a:pt x="4821" y="207"/>
                    <a:pt x="4730" y="289"/>
                    <a:pt x="4730" y="424"/>
                  </a:cubicBezTo>
                  <a:cubicBezTo>
                    <a:pt x="4730" y="559"/>
                    <a:pt x="4821" y="642"/>
                    <a:pt x="4953" y="642"/>
                  </a:cubicBezTo>
                  <a:cubicBezTo>
                    <a:pt x="5053" y="642"/>
                    <a:pt x="5136" y="585"/>
                    <a:pt x="5151" y="506"/>
                  </a:cubicBezTo>
                  <a:cubicBezTo>
                    <a:pt x="5028" y="500"/>
                    <a:pt x="5028" y="500"/>
                    <a:pt x="5028" y="500"/>
                  </a:cubicBezTo>
                  <a:cubicBezTo>
                    <a:pt x="5019" y="529"/>
                    <a:pt x="4992" y="546"/>
                    <a:pt x="4949" y="546"/>
                  </a:cubicBezTo>
                  <a:cubicBezTo>
                    <a:pt x="4894" y="546"/>
                    <a:pt x="4862" y="513"/>
                    <a:pt x="4859" y="461"/>
                  </a:cubicBezTo>
                  <a:lnTo>
                    <a:pt x="5155" y="461"/>
                  </a:lnTo>
                  <a:close/>
                  <a:moveTo>
                    <a:pt x="4948" y="299"/>
                  </a:moveTo>
                  <a:cubicBezTo>
                    <a:pt x="5003" y="299"/>
                    <a:pt x="5030" y="332"/>
                    <a:pt x="5033" y="383"/>
                  </a:cubicBezTo>
                  <a:cubicBezTo>
                    <a:pt x="4859" y="383"/>
                    <a:pt x="4859" y="383"/>
                    <a:pt x="4859" y="383"/>
                  </a:cubicBezTo>
                  <a:cubicBezTo>
                    <a:pt x="4862" y="330"/>
                    <a:pt x="4897" y="299"/>
                    <a:pt x="4948" y="29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4" name="Freeform 38">
              <a:extLst>
                <a:ext uri="{FF2B5EF4-FFF2-40B4-BE49-F238E27FC236}">
                  <a16:creationId xmlns:a16="http://schemas.microsoft.com/office/drawing/2014/main" id="{A3FE6F1B-26C3-4D17-B9EA-D883E1F99098}"/>
                </a:ext>
              </a:extLst>
            </p:cNvPr>
            <p:cNvSpPr>
              <a:spLocks noEditPoints="1"/>
            </p:cNvSpPr>
            <p:nvPr userDrawn="1"/>
          </p:nvSpPr>
          <p:spPr bwMode="auto">
            <a:xfrm>
              <a:off x="2011" y="3508"/>
              <a:ext cx="5668" cy="601"/>
            </a:xfrm>
            <a:custGeom>
              <a:avLst/>
              <a:gdLst>
                <a:gd name="T0" fmla="*/ 220 w 6055"/>
                <a:gd name="T1" fmla="*/ 376 h 637"/>
                <a:gd name="T2" fmla="*/ 131 w 6055"/>
                <a:gd name="T3" fmla="*/ 436 h 637"/>
                <a:gd name="T4" fmla="*/ 479 w 6055"/>
                <a:gd name="T5" fmla="*/ 452 h 637"/>
                <a:gd name="T6" fmla="*/ 238 w 6055"/>
                <a:gd name="T7" fmla="*/ 122 h 637"/>
                <a:gd name="T8" fmla="*/ 236 w 6055"/>
                <a:gd name="T9" fmla="*/ 14 h 637"/>
                <a:gd name="T10" fmla="*/ 835 w 6055"/>
                <a:gd name="T11" fmla="*/ 210 h 637"/>
                <a:gd name="T12" fmla="*/ 613 w 6055"/>
                <a:gd name="T13" fmla="*/ 71 h 637"/>
                <a:gd name="T14" fmla="*/ 533 w 6055"/>
                <a:gd name="T15" fmla="*/ 312 h 637"/>
                <a:gd name="T16" fmla="*/ 767 w 6055"/>
                <a:gd name="T17" fmla="*/ 636 h 637"/>
                <a:gd name="T18" fmla="*/ 797 w 6055"/>
                <a:gd name="T19" fmla="*/ 530 h 637"/>
                <a:gd name="T20" fmla="*/ 1095 w 6055"/>
                <a:gd name="T21" fmla="*/ 202 h 637"/>
                <a:gd name="T22" fmla="*/ 1097 w 6055"/>
                <a:gd name="T23" fmla="*/ 301 h 637"/>
                <a:gd name="T24" fmla="*/ 1076 w 6055"/>
                <a:gd name="T25" fmla="*/ 386 h 637"/>
                <a:gd name="T26" fmla="*/ 1157 w 6055"/>
                <a:gd name="T27" fmla="*/ 594 h 637"/>
                <a:gd name="T28" fmla="*/ 1274 w 6055"/>
                <a:gd name="T29" fmla="*/ 370 h 637"/>
                <a:gd name="T30" fmla="*/ 1153 w 6055"/>
                <a:gd name="T31" fmla="*/ 477 h 637"/>
                <a:gd name="T32" fmla="*/ 1088 w 6055"/>
                <a:gd name="T33" fmla="*/ 464 h 637"/>
                <a:gd name="T34" fmla="*/ 1642 w 6055"/>
                <a:gd name="T35" fmla="*/ 312 h 637"/>
                <a:gd name="T36" fmla="*/ 1542 w 6055"/>
                <a:gd name="T37" fmla="*/ 71 h 637"/>
                <a:gd name="T38" fmla="*/ 1341 w 6055"/>
                <a:gd name="T39" fmla="*/ 210 h 637"/>
                <a:gd name="T40" fmla="*/ 1418 w 6055"/>
                <a:gd name="T41" fmla="*/ 495 h 637"/>
                <a:gd name="T42" fmla="*/ 1642 w 6055"/>
                <a:gd name="T43" fmla="*/ 526 h 637"/>
                <a:gd name="T44" fmla="*/ 1541 w 6055"/>
                <a:gd name="T45" fmla="*/ 312 h 637"/>
                <a:gd name="T46" fmla="*/ 1924 w 6055"/>
                <a:gd name="T47" fmla="*/ 202 h 637"/>
                <a:gd name="T48" fmla="*/ 2126 w 6055"/>
                <a:gd name="T49" fmla="*/ 501 h 637"/>
                <a:gd name="T50" fmla="*/ 1834 w 6055"/>
                <a:gd name="T51" fmla="*/ 456 h 637"/>
                <a:gd name="T52" fmla="*/ 2007 w 6055"/>
                <a:gd name="T53" fmla="*/ 378 h 637"/>
                <a:gd name="T54" fmla="*/ 3006 w 6055"/>
                <a:gd name="T55" fmla="*/ 628 h 637"/>
                <a:gd name="T56" fmla="*/ 2361 w 6055"/>
                <a:gd name="T57" fmla="*/ 628 h 637"/>
                <a:gd name="T58" fmla="*/ 2813 w 6055"/>
                <a:gd name="T59" fmla="*/ 511 h 637"/>
                <a:gd name="T60" fmla="*/ 2600 w 6055"/>
                <a:gd name="T61" fmla="*/ 409 h 637"/>
                <a:gd name="T62" fmla="*/ 2600 w 6055"/>
                <a:gd name="T63" fmla="*/ 409 h 637"/>
                <a:gd name="T64" fmla="*/ 3195 w 6055"/>
                <a:gd name="T65" fmla="*/ 210 h 637"/>
                <a:gd name="T66" fmla="*/ 3199 w 6055"/>
                <a:gd name="T67" fmla="*/ 628 h 637"/>
                <a:gd name="T68" fmla="*/ 3313 w 6055"/>
                <a:gd name="T69" fmla="*/ 206 h 637"/>
                <a:gd name="T70" fmla="*/ 3590 w 6055"/>
                <a:gd name="T71" fmla="*/ 637 h 637"/>
                <a:gd name="T72" fmla="*/ 3590 w 6055"/>
                <a:gd name="T73" fmla="*/ 535 h 637"/>
                <a:gd name="T74" fmla="*/ 3675 w 6055"/>
                <a:gd name="T75" fmla="*/ 373 h 637"/>
                <a:gd name="T76" fmla="*/ 4009 w 6055"/>
                <a:gd name="T77" fmla="*/ 0 h 637"/>
                <a:gd name="T78" fmla="*/ 4009 w 6055"/>
                <a:gd name="T79" fmla="*/ 628 h 637"/>
                <a:gd name="T80" fmla="*/ 4165 w 6055"/>
                <a:gd name="T81" fmla="*/ 395 h 637"/>
                <a:gd name="T82" fmla="*/ 4287 w 6055"/>
                <a:gd name="T83" fmla="*/ 372 h 637"/>
                <a:gd name="T84" fmla="*/ 4009 w 6055"/>
                <a:gd name="T85" fmla="*/ 0 h 637"/>
                <a:gd name="T86" fmla="*/ 4462 w 6055"/>
                <a:gd name="T87" fmla="*/ 143 h 637"/>
                <a:gd name="T88" fmla="*/ 4523 w 6055"/>
                <a:gd name="T89" fmla="*/ 210 h 637"/>
                <a:gd name="T90" fmla="*/ 4523 w 6055"/>
                <a:gd name="T91" fmla="*/ 628 h 637"/>
                <a:gd name="T92" fmla="*/ 5059 w 6055"/>
                <a:gd name="T93" fmla="*/ 210 h 637"/>
                <a:gd name="T94" fmla="*/ 4724 w 6055"/>
                <a:gd name="T95" fmla="*/ 210 h 637"/>
                <a:gd name="T96" fmla="*/ 4873 w 6055"/>
                <a:gd name="T97" fmla="*/ 628 h 637"/>
                <a:gd name="T98" fmla="*/ 5188 w 6055"/>
                <a:gd name="T99" fmla="*/ 143 h 637"/>
                <a:gd name="T100" fmla="*/ 5249 w 6055"/>
                <a:gd name="T101" fmla="*/ 210 h 637"/>
                <a:gd name="T102" fmla="*/ 5249 w 6055"/>
                <a:gd name="T103" fmla="*/ 628 h 637"/>
                <a:gd name="T104" fmla="*/ 5347 w 6055"/>
                <a:gd name="T105" fmla="*/ 333 h 637"/>
                <a:gd name="T106" fmla="*/ 5524 w 6055"/>
                <a:gd name="T107" fmla="*/ 546 h 637"/>
                <a:gd name="T108" fmla="*/ 5523 w 6055"/>
                <a:gd name="T109" fmla="*/ 637 h 637"/>
                <a:gd name="T110" fmla="*/ 5469 w 6055"/>
                <a:gd name="T111" fmla="*/ 328 h 637"/>
                <a:gd name="T112" fmla="*/ 5694 w 6055"/>
                <a:gd name="T113" fmla="*/ 337 h 637"/>
                <a:gd name="T114" fmla="*/ 6055 w 6055"/>
                <a:gd name="T115" fmla="*/ 312 h 637"/>
                <a:gd name="T116" fmla="*/ 5955 w 6055"/>
                <a:gd name="T117" fmla="*/ 71 h 637"/>
                <a:gd name="T118" fmla="*/ 5753 w 6055"/>
                <a:gd name="T119" fmla="*/ 210 h 637"/>
                <a:gd name="T120" fmla="*/ 5831 w 6055"/>
                <a:gd name="T121" fmla="*/ 495 h 637"/>
                <a:gd name="T122" fmla="*/ 6055 w 6055"/>
                <a:gd name="T123" fmla="*/ 526 h 637"/>
                <a:gd name="T124" fmla="*/ 5953 w 6055"/>
                <a:gd name="T125" fmla="*/ 312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55" h="637">
                  <a:moveTo>
                    <a:pt x="236" y="14"/>
                  </a:moveTo>
                  <a:cubicBezTo>
                    <a:pt x="86" y="14"/>
                    <a:pt x="14" y="100"/>
                    <a:pt x="14" y="199"/>
                  </a:cubicBezTo>
                  <a:cubicBezTo>
                    <a:pt x="14" y="316"/>
                    <a:pt x="107" y="348"/>
                    <a:pt x="220" y="376"/>
                  </a:cubicBezTo>
                  <a:cubicBezTo>
                    <a:pt x="303" y="396"/>
                    <a:pt x="348" y="413"/>
                    <a:pt x="348" y="459"/>
                  </a:cubicBezTo>
                  <a:cubicBezTo>
                    <a:pt x="348" y="508"/>
                    <a:pt x="307" y="528"/>
                    <a:pt x="250" y="528"/>
                  </a:cubicBezTo>
                  <a:cubicBezTo>
                    <a:pt x="182" y="528"/>
                    <a:pt x="133" y="491"/>
                    <a:pt x="131" y="436"/>
                  </a:cubicBezTo>
                  <a:cubicBezTo>
                    <a:pt x="0" y="443"/>
                    <a:pt x="0" y="443"/>
                    <a:pt x="0" y="443"/>
                  </a:cubicBezTo>
                  <a:cubicBezTo>
                    <a:pt x="1" y="568"/>
                    <a:pt x="106" y="637"/>
                    <a:pt x="250" y="637"/>
                  </a:cubicBezTo>
                  <a:cubicBezTo>
                    <a:pt x="375" y="637"/>
                    <a:pt x="479" y="580"/>
                    <a:pt x="479" y="452"/>
                  </a:cubicBezTo>
                  <a:cubicBezTo>
                    <a:pt x="479" y="344"/>
                    <a:pt x="395" y="305"/>
                    <a:pt x="267" y="274"/>
                  </a:cubicBezTo>
                  <a:cubicBezTo>
                    <a:pt x="181" y="254"/>
                    <a:pt x="146" y="241"/>
                    <a:pt x="146" y="195"/>
                  </a:cubicBezTo>
                  <a:cubicBezTo>
                    <a:pt x="146" y="152"/>
                    <a:pt x="179" y="122"/>
                    <a:pt x="238" y="122"/>
                  </a:cubicBezTo>
                  <a:cubicBezTo>
                    <a:pt x="297" y="122"/>
                    <a:pt x="334" y="156"/>
                    <a:pt x="335" y="206"/>
                  </a:cubicBezTo>
                  <a:cubicBezTo>
                    <a:pt x="467" y="200"/>
                    <a:pt x="467" y="200"/>
                    <a:pt x="467" y="200"/>
                  </a:cubicBezTo>
                  <a:cubicBezTo>
                    <a:pt x="463" y="84"/>
                    <a:pt x="371" y="14"/>
                    <a:pt x="236" y="14"/>
                  </a:cubicBezTo>
                  <a:moveTo>
                    <a:pt x="733" y="312"/>
                  </a:moveTo>
                  <a:cubicBezTo>
                    <a:pt x="835" y="312"/>
                    <a:pt x="835" y="312"/>
                    <a:pt x="835" y="312"/>
                  </a:cubicBezTo>
                  <a:cubicBezTo>
                    <a:pt x="835" y="210"/>
                    <a:pt x="835" y="210"/>
                    <a:pt x="835" y="210"/>
                  </a:cubicBezTo>
                  <a:cubicBezTo>
                    <a:pt x="734" y="210"/>
                    <a:pt x="734" y="210"/>
                    <a:pt x="734" y="210"/>
                  </a:cubicBezTo>
                  <a:cubicBezTo>
                    <a:pt x="735" y="71"/>
                    <a:pt x="735" y="71"/>
                    <a:pt x="735" y="71"/>
                  </a:cubicBezTo>
                  <a:cubicBezTo>
                    <a:pt x="613" y="71"/>
                    <a:pt x="613" y="71"/>
                    <a:pt x="613" y="71"/>
                  </a:cubicBezTo>
                  <a:cubicBezTo>
                    <a:pt x="612" y="210"/>
                    <a:pt x="612" y="210"/>
                    <a:pt x="612" y="210"/>
                  </a:cubicBezTo>
                  <a:cubicBezTo>
                    <a:pt x="533" y="210"/>
                    <a:pt x="533" y="210"/>
                    <a:pt x="533" y="210"/>
                  </a:cubicBezTo>
                  <a:cubicBezTo>
                    <a:pt x="533" y="312"/>
                    <a:pt x="533" y="312"/>
                    <a:pt x="533" y="312"/>
                  </a:cubicBezTo>
                  <a:cubicBezTo>
                    <a:pt x="611" y="312"/>
                    <a:pt x="611" y="312"/>
                    <a:pt x="611" y="312"/>
                  </a:cubicBezTo>
                  <a:cubicBezTo>
                    <a:pt x="611" y="495"/>
                    <a:pt x="611" y="495"/>
                    <a:pt x="611" y="495"/>
                  </a:cubicBezTo>
                  <a:cubicBezTo>
                    <a:pt x="610" y="592"/>
                    <a:pt x="674" y="636"/>
                    <a:pt x="767" y="636"/>
                  </a:cubicBezTo>
                  <a:cubicBezTo>
                    <a:pt x="801" y="636"/>
                    <a:pt x="817" y="634"/>
                    <a:pt x="835" y="631"/>
                  </a:cubicBezTo>
                  <a:cubicBezTo>
                    <a:pt x="835" y="526"/>
                    <a:pt x="835" y="526"/>
                    <a:pt x="835" y="526"/>
                  </a:cubicBezTo>
                  <a:cubicBezTo>
                    <a:pt x="826" y="528"/>
                    <a:pt x="815" y="530"/>
                    <a:pt x="797" y="530"/>
                  </a:cubicBezTo>
                  <a:cubicBezTo>
                    <a:pt x="763" y="530"/>
                    <a:pt x="732" y="513"/>
                    <a:pt x="732" y="467"/>
                  </a:cubicBezTo>
                  <a:lnTo>
                    <a:pt x="733" y="312"/>
                  </a:lnTo>
                  <a:close/>
                  <a:moveTo>
                    <a:pt x="1095" y="202"/>
                  </a:moveTo>
                  <a:cubicBezTo>
                    <a:pt x="984" y="202"/>
                    <a:pt x="915" y="278"/>
                    <a:pt x="915" y="351"/>
                  </a:cubicBezTo>
                  <a:cubicBezTo>
                    <a:pt x="1037" y="356"/>
                    <a:pt x="1037" y="356"/>
                    <a:pt x="1037" y="356"/>
                  </a:cubicBezTo>
                  <a:cubicBezTo>
                    <a:pt x="1037" y="329"/>
                    <a:pt x="1055" y="301"/>
                    <a:pt x="1097" y="301"/>
                  </a:cubicBezTo>
                  <a:cubicBezTo>
                    <a:pt x="1134" y="301"/>
                    <a:pt x="1153" y="324"/>
                    <a:pt x="1153" y="366"/>
                  </a:cubicBezTo>
                  <a:cubicBezTo>
                    <a:pt x="1153" y="382"/>
                    <a:pt x="1153" y="382"/>
                    <a:pt x="1153" y="382"/>
                  </a:cubicBezTo>
                  <a:cubicBezTo>
                    <a:pt x="1076" y="386"/>
                    <a:pt x="1076" y="386"/>
                    <a:pt x="1076" y="386"/>
                  </a:cubicBezTo>
                  <a:cubicBezTo>
                    <a:pt x="984" y="390"/>
                    <a:pt x="903" y="420"/>
                    <a:pt x="903" y="513"/>
                  </a:cubicBezTo>
                  <a:cubicBezTo>
                    <a:pt x="903" y="594"/>
                    <a:pt x="960" y="637"/>
                    <a:pt x="1047" y="637"/>
                  </a:cubicBezTo>
                  <a:cubicBezTo>
                    <a:pt x="1096" y="637"/>
                    <a:pt x="1132" y="618"/>
                    <a:pt x="1157" y="594"/>
                  </a:cubicBezTo>
                  <a:cubicBezTo>
                    <a:pt x="1157" y="628"/>
                    <a:pt x="1157" y="628"/>
                    <a:pt x="1157" y="628"/>
                  </a:cubicBezTo>
                  <a:cubicBezTo>
                    <a:pt x="1274" y="628"/>
                    <a:pt x="1274" y="628"/>
                    <a:pt x="1274" y="628"/>
                  </a:cubicBezTo>
                  <a:cubicBezTo>
                    <a:pt x="1274" y="370"/>
                    <a:pt x="1274" y="370"/>
                    <a:pt x="1274" y="370"/>
                  </a:cubicBezTo>
                  <a:cubicBezTo>
                    <a:pt x="1274" y="260"/>
                    <a:pt x="1211" y="202"/>
                    <a:pt x="1095" y="202"/>
                  </a:cubicBezTo>
                  <a:moveTo>
                    <a:pt x="1153" y="460"/>
                  </a:moveTo>
                  <a:cubicBezTo>
                    <a:pt x="1153" y="477"/>
                    <a:pt x="1153" y="477"/>
                    <a:pt x="1153" y="477"/>
                  </a:cubicBezTo>
                  <a:cubicBezTo>
                    <a:pt x="1153" y="522"/>
                    <a:pt x="1119" y="545"/>
                    <a:pt x="1075" y="545"/>
                  </a:cubicBezTo>
                  <a:cubicBezTo>
                    <a:pt x="1046" y="545"/>
                    <a:pt x="1025" y="535"/>
                    <a:pt x="1025" y="507"/>
                  </a:cubicBezTo>
                  <a:cubicBezTo>
                    <a:pt x="1025" y="477"/>
                    <a:pt x="1051" y="465"/>
                    <a:pt x="1088" y="464"/>
                  </a:cubicBezTo>
                  <a:lnTo>
                    <a:pt x="1153" y="460"/>
                  </a:lnTo>
                  <a:close/>
                  <a:moveTo>
                    <a:pt x="1541" y="312"/>
                  </a:moveTo>
                  <a:cubicBezTo>
                    <a:pt x="1642" y="312"/>
                    <a:pt x="1642" y="312"/>
                    <a:pt x="1642" y="312"/>
                  </a:cubicBezTo>
                  <a:cubicBezTo>
                    <a:pt x="1642" y="210"/>
                    <a:pt x="1642" y="210"/>
                    <a:pt x="1642" y="210"/>
                  </a:cubicBezTo>
                  <a:cubicBezTo>
                    <a:pt x="1541" y="210"/>
                    <a:pt x="1541" y="210"/>
                    <a:pt x="1541" y="210"/>
                  </a:cubicBezTo>
                  <a:cubicBezTo>
                    <a:pt x="1542" y="71"/>
                    <a:pt x="1542" y="71"/>
                    <a:pt x="1542" y="71"/>
                  </a:cubicBezTo>
                  <a:cubicBezTo>
                    <a:pt x="1421" y="71"/>
                    <a:pt x="1421" y="71"/>
                    <a:pt x="1421" y="71"/>
                  </a:cubicBezTo>
                  <a:cubicBezTo>
                    <a:pt x="1420" y="210"/>
                    <a:pt x="1420" y="210"/>
                    <a:pt x="1420" y="210"/>
                  </a:cubicBezTo>
                  <a:cubicBezTo>
                    <a:pt x="1341" y="210"/>
                    <a:pt x="1341" y="210"/>
                    <a:pt x="1341" y="210"/>
                  </a:cubicBezTo>
                  <a:cubicBezTo>
                    <a:pt x="1341" y="312"/>
                    <a:pt x="1341" y="312"/>
                    <a:pt x="1341" y="312"/>
                  </a:cubicBezTo>
                  <a:cubicBezTo>
                    <a:pt x="1419" y="312"/>
                    <a:pt x="1419" y="312"/>
                    <a:pt x="1419" y="312"/>
                  </a:cubicBezTo>
                  <a:cubicBezTo>
                    <a:pt x="1418" y="495"/>
                    <a:pt x="1418" y="495"/>
                    <a:pt x="1418" y="495"/>
                  </a:cubicBezTo>
                  <a:cubicBezTo>
                    <a:pt x="1417" y="592"/>
                    <a:pt x="1481" y="636"/>
                    <a:pt x="1575" y="636"/>
                  </a:cubicBezTo>
                  <a:cubicBezTo>
                    <a:pt x="1608" y="636"/>
                    <a:pt x="1625" y="634"/>
                    <a:pt x="1642" y="631"/>
                  </a:cubicBezTo>
                  <a:cubicBezTo>
                    <a:pt x="1642" y="526"/>
                    <a:pt x="1642" y="526"/>
                    <a:pt x="1642" y="526"/>
                  </a:cubicBezTo>
                  <a:cubicBezTo>
                    <a:pt x="1633" y="528"/>
                    <a:pt x="1622" y="530"/>
                    <a:pt x="1605" y="530"/>
                  </a:cubicBezTo>
                  <a:cubicBezTo>
                    <a:pt x="1571" y="530"/>
                    <a:pt x="1540" y="513"/>
                    <a:pt x="1540" y="467"/>
                  </a:cubicBezTo>
                  <a:lnTo>
                    <a:pt x="1541" y="312"/>
                  </a:lnTo>
                  <a:close/>
                  <a:moveTo>
                    <a:pt x="2130" y="456"/>
                  </a:moveTo>
                  <a:cubicBezTo>
                    <a:pt x="2130" y="409"/>
                    <a:pt x="2130" y="409"/>
                    <a:pt x="2130" y="409"/>
                  </a:cubicBezTo>
                  <a:cubicBezTo>
                    <a:pt x="2130" y="279"/>
                    <a:pt x="2048" y="202"/>
                    <a:pt x="1924" y="202"/>
                  </a:cubicBezTo>
                  <a:cubicBezTo>
                    <a:pt x="1796" y="202"/>
                    <a:pt x="1705" y="284"/>
                    <a:pt x="1705" y="419"/>
                  </a:cubicBezTo>
                  <a:cubicBezTo>
                    <a:pt x="1705" y="553"/>
                    <a:pt x="1796" y="637"/>
                    <a:pt x="1927" y="637"/>
                  </a:cubicBezTo>
                  <a:cubicBezTo>
                    <a:pt x="2028" y="637"/>
                    <a:pt x="2111" y="580"/>
                    <a:pt x="2126" y="501"/>
                  </a:cubicBezTo>
                  <a:cubicBezTo>
                    <a:pt x="2003" y="495"/>
                    <a:pt x="2003" y="495"/>
                    <a:pt x="2003" y="495"/>
                  </a:cubicBezTo>
                  <a:cubicBezTo>
                    <a:pt x="1994" y="524"/>
                    <a:pt x="1967" y="541"/>
                    <a:pt x="1924" y="541"/>
                  </a:cubicBezTo>
                  <a:cubicBezTo>
                    <a:pt x="1869" y="541"/>
                    <a:pt x="1836" y="508"/>
                    <a:pt x="1834" y="456"/>
                  </a:cubicBezTo>
                  <a:lnTo>
                    <a:pt x="2130" y="456"/>
                  </a:lnTo>
                  <a:close/>
                  <a:moveTo>
                    <a:pt x="1923" y="294"/>
                  </a:moveTo>
                  <a:cubicBezTo>
                    <a:pt x="1978" y="294"/>
                    <a:pt x="2005" y="327"/>
                    <a:pt x="2007" y="378"/>
                  </a:cubicBezTo>
                  <a:cubicBezTo>
                    <a:pt x="1834" y="378"/>
                    <a:pt x="1834" y="378"/>
                    <a:pt x="1834" y="378"/>
                  </a:cubicBezTo>
                  <a:cubicBezTo>
                    <a:pt x="1837" y="325"/>
                    <a:pt x="1872" y="294"/>
                    <a:pt x="1923" y="294"/>
                  </a:cubicBezTo>
                  <a:moveTo>
                    <a:pt x="3006" y="628"/>
                  </a:moveTo>
                  <a:cubicBezTo>
                    <a:pt x="2737" y="23"/>
                    <a:pt x="2737" y="23"/>
                    <a:pt x="2737" y="23"/>
                  </a:cubicBezTo>
                  <a:cubicBezTo>
                    <a:pt x="2629" y="23"/>
                    <a:pt x="2629" y="23"/>
                    <a:pt x="2629" y="23"/>
                  </a:cubicBezTo>
                  <a:cubicBezTo>
                    <a:pt x="2361" y="628"/>
                    <a:pt x="2361" y="628"/>
                    <a:pt x="2361" y="628"/>
                  </a:cubicBezTo>
                  <a:cubicBezTo>
                    <a:pt x="2502" y="628"/>
                    <a:pt x="2502" y="628"/>
                    <a:pt x="2502" y="628"/>
                  </a:cubicBezTo>
                  <a:cubicBezTo>
                    <a:pt x="2554" y="511"/>
                    <a:pt x="2554" y="511"/>
                    <a:pt x="2554" y="511"/>
                  </a:cubicBezTo>
                  <a:cubicBezTo>
                    <a:pt x="2813" y="511"/>
                    <a:pt x="2813" y="511"/>
                    <a:pt x="2813" y="511"/>
                  </a:cubicBezTo>
                  <a:cubicBezTo>
                    <a:pt x="2864" y="628"/>
                    <a:pt x="2864" y="628"/>
                    <a:pt x="2864" y="628"/>
                  </a:cubicBezTo>
                  <a:lnTo>
                    <a:pt x="3006" y="628"/>
                  </a:lnTo>
                  <a:close/>
                  <a:moveTo>
                    <a:pt x="2600" y="409"/>
                  </a:moveTo>
                  <a:cubicBezTo>
                    <a:pt x="2684" y="216"/>
                    <a:pt x="2684" y="216"/>
                    <a:pt x="2684" y="216"/>
                  </a:cubicBezTo>
                  <a:cubicBezTo>
                    <a:pt x="2768" y="409"/>
                    <a:pt x="2768" y="409"/>
                    <a:pt x="2768" y="409"/>
                  </a:cubicBezTo>
                  <a:lnTo>
                    <a:pt x="2600" y="409"/>
                  </a:lnTo>
                  <a:close/>
                  <a:moveTo>
                    <a:pt x="3313" y="206"/>
                  </a:moveTo>
                  <a:cubicBezTo>
                    <a:pt x="3247" y="206"/>
                    <a:pt x="3213" y="230"/>
                    <a:pt x="3195" y="257"/>
                  </a:cubicBezTo>
                  <a:cubicBezTo>
                    <a:pt x="3195" y="210"/>
                    <a:pt x="3195" y="210"/>
                    <a:pt x="3195" y="210"/>
                  </a:cubicBezTo>
                  <a:cubicBezTo>
                    <a:pt x="3077" y="210"/>
                    <a:pt x="3077" y="210"/>
                    <a:pt x="3077" y="210"/>
                  </a:cubicBezTo>
                  <a:cubicBezTo>
                    <a:pt x="3077" y="628"/>
                    <a:pt x="3077" y="628"/>
                    <a:pt x="3077" y="628"/>
                  </a:cubicBezTo>
                  <a:cubicBezTo>
                    <a:pt x="3199" y="628"/>
                    <a:pt x="3199" y="628"/>
                    <a:pt x="3199" y="628"/>
                  </a:cubicBezTo>
                  <a:cubicBezTo>
                    <a:pt x="3199" y="416"/>
                    <a:pt x="3199" y="416"/>
                    <a:pt x="3199" y="416"/>
                  </a:cubicBezTo>
                  <a:cubicBezTo>
                    <a:pt x="3199" y="358"/>
                    <a:pt x="3243" y="320"/>
                    <a:pt x="3313" y="320"/>
                  </a:cubicBezTo>
                  <a:lnTo>
                    <a:pt x="3313" y="206"/>
                  </a:lnTo>
                  <a:close/>
                  <a:moveTo>
                    <a:pt x="3590" y="202"/>
                  </a:moveTo>
                  <a:cubicBezTo>
                    <a:pt x="3462" y="202"/>
                    <a:pt x="3369" y="282"/>
                    <a:pt x="3369" y="419"/>
                  </a:cubicBezTo>
                  <a:cubicBezTo>
                    <a:pt x="3369" y="556"/>
                    <a:pt x="3463" y="637"/>
                    <a:pt x="3590" y="637"/>
                  </a:cubicBezTo>
                  <a:cubicBezTo>
                    <a:pt x="3696" y="637"/>
                    <a:pt x="3777" y="576"/>
                    <a:pt x="3794" y="477"/>
                  </a:cubicBezTo>
                  <a:cubicBezTo>
                    <a:pt x="3676" y="467"/>
                    <a:pt x="3676" y="467"/>
                    <a:pt x="3676" y="467"/>
                  </a:cubicBezTo>
                  <a:cubicBezTo>
                    <a:pt x="3669" y="509"/>
                    <a:pt x="3637" y="535"/>
                    <a:pt x="3590" y="535"/>
                  </a:cubicBezTo>
                  <a:cubicBezTo>
                    <a:pt x="3533" y="535"/>
                    <a:pt x="3492" y="493"/>
                    <a:pt x="3492" y="419"/>
                  </a:cubicBezTo>
                  <a:cubicBezTo>
                    <a:pt x="3492" y="345"/>
                    <a:pt x="3533" y="303"/>
                    <a:pt x="3590" y="303"/>
                  </a:cubicBezTo>
                  <a:cubicBezTo>
                    <a:pt x="3637" y="303"/>
                    <a:pt x="3669" y="330"/>
                    <a:pt x="3675" y="373"/>
                  </a:cubicBezTo>
                  <a:cubicBezTo>
                    <a:pt x="3794" y="363"/>
                    <a:pt x="3794" y="363"/>
                    <a:pt x="3794" y="363"/>
                  </a:cubicBezTo>
                  <a:cubicBezTo>
                    <a:pt x="3778" y="262"/>
                    <a:pt x="3695" y="202"/>
                    <a:pt x="3590" y="202"/>
                  </a:cubicBezTo>
                  <a:moveTo>
                    <a:pt x="4009" y="0"/>
                  </a:moveTo>
                  <a:cubicBezTo>
                    <a:pt x="3887" y="0"/>
                    <a:pt x="3887" y="0"/>
                    <a:pt x="3887" y="0"/>
                  </a:cubicBezTo>
                  <a:cubicBezTo>
                    <a:pt x="3887" y="628"/>
                    <a:pt x="3887" y="628"/>
                    <a:pt x="3887" y="628"/>
                  </a:cubicBezTo>
                  <a:cubicBezTo>
                    <a:pt x="4009" y="628"/>
                    <a:pt x="4009" y="628"/>
                    <a:pt x="4009" y="628"/>
                  </a:cubicBezTo>
                  <a:cubicBezTo>
                    <a:pt x="4009" y="396"/>
                    <a:pt x="4009" y="396"/>
                    <a:pt x="4009" y="396"/>
                  </a:cubicBezTo>
                  <a:cubicBezTo>
                    <a:pt x="4009" y="346"/>
                    <a:pt x="4041" y="312"/>
                    <a:pt x="4089" y="312"/>
                  </a:cubicBezTo>
                  <a:cubicBezTo>
                    <a:pt x="4136" y="312"/>
                    <a:pt x="4165" y="342"/>
                    <a:pt x="4165" y="395"/>
                  </a:cubicBezTo>
                  <a:cubicBezTo>
                    <a:pt x="4165" y="628"/>
                    <a:pt x="4165" y="628"/>
                    <a:pt x="4165" y="628"/>
                  </a:cubicBezTo>
                  <a:cubicBezTo>
                    <a:pt x="4287" y="628"/>
                    <a:pt x="4287" y="628"/>
                    <a:pt x="4287" y="628"/>
                  </a:cubicBezTo>
                  <a:cubicBezTo>
                    <a:pt x="4287" y="372"/>
                    <a:pt x="4287" y="372"/>
                    <a:pt x="4287" y="372"/>
                  </a:cubicBezTo>
                  <a:cubicBezTo>
                    <a:pt x="4287" y="264"/>
                    <a:pt x="4218" y="202"/>
                    <a:pt x="4118" y="202"/>
                  </a:cubicBezTo>
                  <a:cubicBezTo>
                    <a:pt x="4062" y="202"/>
                    <a:pt x="4027" y="223"/>
                    <a:pt x="4009" y="245"/>
                  </a:cubicBezTo>
                  <a:lnTo>
                    <a:pt x="4009" y="0"/>
                  </a:lnTo>
                  <a:close/>
                  <a:moveTo>
                    <a:pt x="4462" y="2"/>
                  </a:moveTo>
                  <a:cubicBezTo>
                    <a:pt x="4422" y="2"/>
                    <a:pt x="4389" y="33"/>
                    <a:pt x="4389" y="73"/>
                  </a:cubicBezTo>
                  <a:cubicBezTo>
                    <a:pt x="4389" y="112"/>
                    <a:pt x="4421" y="143"/>
                    <a:pt x="4462" y="143"/>
                  </a:cubicBezTo>
                  <a:cubicBezTo>
                    <a:pt x="4502" y="143"/>
                    <a:pt x="4535" y="112"/>
                    <a:pt x="4535" y="73"/>
                  </a:cubicBezTo>
                  <a:cubicBezTo>
                    <a:pt x="4535" y="33"/>
                    <a:pt x="4502" y="2"/>
                    <a:pt x="4462" y="2"/>
                  </a:cubicBezTo>
                  <a:moveTo>
                    <a:pt x="4523" y="210"/>
                  </a:moveTo>
                  <a:cubicBezTo>
                    <a:pt x="4401" y="210"/>
                    <a:pt x="4401" y="210"/>
                    <a:pt x="4401" y="210"/>
                  </a:cubicBezTo>
                  <a:cubicBezTo>
                    <a:pt x="4401" y="628"/>
                    <a:pt x="4401" y="628"/>
                    <a:pt x="4401" y="628"/>
                  </a:cubicBezTo>
                  <a:cubicBezTo>
                    <a:pt x="4523" y="628"/>
                    <a:pt x="4523" y="628"/>
                    <a:pt x="4523" y="628"/>
                  </a:cubicBezTo>
                  <a:lnTo>
                    <a:pt x="4523" y="210"/>
                  </a:lnTo>
                  <a:close/>
                  <a:moveTo>
                    <a:pt x="4873" y="628"/>
                  </a:moveTo>
                  <a:cubicBezTo>
                    <a:pt x="5059" y="210"/>
                    <a:pt x="5059" y="210"/>
                    <a:pt x="5059" y="210"/>
                  </a:cubicBezTo>
                  <a:cubicBezTo>
                    <a:pt x="4925" y="210"/>
                    <a:pt x="4925" y="210"/>
                    <a:pt x="4925" y="210"/>
                  </a:cubicBezTo>
                  <a:cubicBezTo>
                    <a:pt x="4825" y="456"/>
                    <a:pt x="4825" y="456"/>
                    <a:pt x="4825" y="456"/>
                  </a:cubicBezTo>
                  <a:cubicBezTo>
                    <a:pt x="4724" y="210"/>
                    <a:pt x="4724" y="210"/>
                    <a:pt x="4724" y="210"/>
                  </a:cubicBezTo>
                  <a:cubicBezTo>
                    <a:pt x="4590" y="210"/>
                    <a:pt x="4590" y="210"/>
                    <a:pt x="4590" y="210"/>
                  </a:cubicBezTo>
                  <a:cubicBezTo>
                    <a:pt x="4776" y="628"/>
                    <a:pt x="4776" y="628"/>
                    <a:pt x="4776" y="628"/>
                  </a:cubicBezTo>
                  <a:lnTo>
                    <a:pt x="4873" y="628"/>
                  </a:lnTo>
                  <a:close/>
                  <a:moveTo>
                    <a:pt x="5188" y="2"/>
                  </a:moveTo>
                  <a:cubicBezTo>
                    <a:pt x="5149" y="2"/>
                    <a:pt x="5116" y="33"/>
                    <a:pt x="5116" y="73"/>
                  </a:cubicBezTo>
                  <a:cubicBezTo>
                    <a:pt x="5116" y="112"/>
                    <a:pt x="5147" y="143"/>
                    <a:pt x="5188" y="143"/>
                  </a:cubicBezTo>
                  <a:cubicBezTo>
                    <a:pt x="5229" y="143"/>
                    <a:pt x="5262" y="112"/>
                    <a:pt x="5262" y="73"/>
                  </a:cubicBezTo>
                  <a:cubicBezTo>
                    <a:pt x="5262" y="33"/>
                    <a:pt x="5229" y="2"/>
                    <a:pt x="5188" y="2"/>
                  </a:cubicBezTo>
                  <a:moveTo>
                    <a:pt x="5249" y="210"/>
                  </a:moveTo>
                  <a:cubicBezTo>
                    <a:pt x="5127" y="210"/>
                    <a:pt x="5127" y="210"/>
                    <a:pt x="5127" y="210"/>
                  </a:cubicBezTo>
                  <a:cubicBezTo>
                    <a:pt x="5127" y="628"/>
                    <a:pt x="5127" y="628"/>
                    <a:pt x="5127" y="628"/>
                  </a:cubicBezTo>
                  <a:cubicBezTo>
                    <a:pt x="5249" y="628"/>
                    <a:pt x="5249" y="628"/>
                    <a:pt x="5249" y="628"/>
                  </a:cubicBezTo>
                  <a:lnTo>
                    <a:pt x="5249" y="210"/>
                  </a:lnTo>
                  <a:close/>
                  <a:moveTo>
                    <a:pt x="5520" y="202"/>
                  </a:moveTo>
                  <a:cubicBezTo>
                    <a:pt x="5412" y="202"/>
                    <a:pt x="5347" y="253"/>
                    <a:pt x="5347" y="333"/>
                  </a:cubicBezTo>
                  <a:cubicBezTo>
                    <a:pt x="5347" y="419"/>
                    <a:pt x="5408" y="438"/>
                    <a:pt x="5500" y="460"/>
                  </a:cubicBezTo>
                  <a:cubicBezTo>
                    <a:pt x="5563" y="475"/>
                    <a:pt x="5578" y="483"/>
                    <a:pt x="5578" y="508"/>
                  </a:cubicBezTo>
                  <a:cubicBezTo>
                    <a:pt x="5578" y="532"/>
                    <a:pt x="5557" y="546"/>
                    <a:pt x="5524" y="546"/>
                  </a:cubicBezTo>
                  <a:cubicBezTo>
                    <a:pt x="5482" y="546"/>
                    <a:pt x="5463" y="525"/>
                    <a:pt x="5462" y="494"/>
                  </a:cubicBezTo>
                  <a:cubicBezTo>
                    <a:pt x="5340" y="501"/>
                    <a:pt x="5340" y="501"/>
                    <a:pt x="5340" y="501"/>
                  </a:cubicBezTo>
                  <a:cubicBezTo>
                    <a:pt x="5349" y="588"/>
                    <a:pt x="5413" y="637"/>
                    <a:pt x="5523" y="637"/>
                  </a:cubicBezTo>
                  <a:cubicBezTo>
                    <a:pt x="5636" y="637"/>
                    <a:pt x="5700" y="583"/>
                    <a:pt x="5700" y="498"/>
                  </a:cubicBezTo>
                  <a:cubicBezTo>
                    <a:pt x="5700" y="422"/>
                    <a:pt x="5639" y="396"/>
                    <a:pt x="5553" y="374"/>
                  </a:cubicBezTo>
                  <a:cubicBezTo>
                    <a:pt x="5502" y="361"/>
                    <a:pt x="5469" y="357"/>
                    <a:pt x="5469" y="328"/>
                  </a:cubicBezTo>
                  <a:cubicBezTo>
                    <a:pt x="5469" y="305"/>
                    <a:pt x="5486" y="292"/>
                    <a:pt x="5518" y="292"/>
                  </a:cubicBezTo>
                  <a:cubicBezTo>
                    <a:pt x="5556" y="292"/>
                    <a:pt x="5572" y="313"/>
                    <a:pt x="5573" y="343"/>
                  </a:cubicBezTo>
                  <a:cubicBezTo>
                    <a:pt x="5694" y="337"/>
                    <a:pt x="5694" y="337"/>
                    <a:pt x="5694" y="337"/>
                  </a:cubicBezTo>
                  <a:cubicBezTo>
                    <a:pt x="5687" y="259"/>
                    <a:pt x="5629" y="202"/>
                    <a:pt x="5520" y="202"/>
                  </a:cubicBezTo>
                  <a:moveTo>
                    <a:pt x="5953" y="312"/>
                  </a:moveTo>
                  <a:cubicBezTo>
                    <a:pt x="6055" y="312"/>
                    <a:pt x="6055" y="312"/>
                    <a:pt x="6055" y="312"/>
                  </a:cubicBezTo>
                  <a:cubicBezTo>
                    <a:pt x="6055" y="210"/>
                    <a:pt x="6055" y="210"/>
                    <a:pt x="6055" y="210"/>
                  </a:cubicBezTo>
                  <a:cubicBezTo>
                    <a:pt x="5954" y="210"/>
                    <a:pt x="5954" y="210"/>
                    <a:pt x="5954" y="210"/>
                  </a:cubicBezTo>
                  <a:cubicBezTo>
                    <a:pt x="5955" y="71"/>
                    <a:pt x="5955" y="71"/>
                    <a:pt x="5955" y="71"/>
                  </a:cubicBezTo>
                  <a:cubicBezTo>
                    <a:pt x="5833" y="71"/>
                    <a:pt x="5833" y="71"/>
                    <a:pt x="5833" y="71"/>
                  </a:cubicBezTo>
                  <a:cubicBezTo>
                    <a:pt x="5832" y="210"/>
                    <a:pt x="5832" y="210"/>
                    <a:pt x="5832" y="210"/>
                  </a:cubicBezTo>
                  <a:cubicBezTo>
                    <a:pt x="5753" y="210"/>
                    <a:pt x="5753" y="210"/>
                    <a:pt x="5753" y="210"/>
                  </a:cubicBezTo>
                  <a:cubicBezTo>
                    <a:pt x="5753" y="312"/>
                    <a:pt x="5753" y="312"/>
                    <a:pt x="5753" y="312"/>
                  </a:cubicBezTo>
                  <a:cubicBezTo>
                    <a:pt x="5831" y="312"/>
                    <a:pt x="5831" y="312"/>
                    <a:pt x="5831" y="312"/>
                  </a:cubicBezTo>
                  <a:cubicBezTo>
                    <a:pt x="5831" y="495"/>
                    <a:pt x="5831" y="495"/>
                    <a:pt x="5831" y="495"/>
                  </a:cubicBezTo>
                  <a:cubicBezTo>
                    <a:pt x="5830" y="592"/>
                    <a:pt x="5894" y="636"/>
                    <a:pt x="5987" y="636"/>
                  </a:cubicBezTo>
                  <a:cubicBezTo>
                    <a:pt x="6021" y="636"/>
                    <a:pt x="6037" y="634"/>
                    <a:pt x="6055" y="631"/>
                  </a:cubicBezTo>
                  <a:cubicBezTo>
                    <a:pt x="6055" y="526"/>
                    <a:pt x="6055" y="526"/>
                    <a:pt x="6055" y="526"/>
                  </a:cubicBezTo>
                  <a:cubicBezTo>
                    <a:pt x="6046" y="528"/>
                    <a:pt x="6035" y="530"/>
                    <a:pt x="6017" y="530"/>
                  </a:cubicBezTo>
                  <a:cubicBezTo>
                    <a:pt x="5983" y="530"/>
                    <a:pt x="5952" y="513"/>
                    <a:pt x="5952" y="467"/>
                  </a:cubicBezTo>
                  <a:lnTo>
                    <a:pt x="5953" y="3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Rectangle 39">
              <a:extLst>
                <a:ext uri="{FF2B5EF4-FFF2-40B4-BE49-F238E27FC236}">
                  <a16:creationId xmlns:a16="http://schemas.microsoft.com/office/drawing/2014/main" id="{90E5EE7C-005E-41C2-82EC-D1B85264407E}"/>
                </a:ext>
              </a:extLst>
            </p:cNvPr>
            <p:cNvSpPr>
              <a:spLocks noChangeArrowheads="1"/>
            </p:cNvSpPr>
            <p:nvPr userDrawn="1"/>
          </p:nvSpPr>
          <p:spPr bwMode="auto">
            <a:xfrm>
              <a:off x="-1" y="211"/>
              <a:ext cx="558" cy="38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90476" cy="5342857"/>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32945" y="5833150"/>
            <a:ext cx="7559055" cy="1014986"/>
          </a:xfrm>
          <a:prstGeom prst="rect">
            <a:avLst/>
          </a:prstGeom>
        </p:spPr>
      </p:pic>
      <p:sp>
        <p:nvSpPr>
          <p:cNvPr id="3" name="Title 2">
            <a:extLst>
              <a:ext uri="{FF2B5EF4-FFF2-40B4-BE49-F238E27FC236}">
                <a16:creationId xmlns:a16="http://schemas.microsoft.com/office/drawing/2014/main" id="{4C6894AC-A6FF-4C78-BD1B-BD484004B46F}"/>
              </a:ext>
            </a:extLst>
          </p:cNvPr>
          <p:cNvSpPr>
            <a:spLocks noGrp="1"/>
          </p:cNvSpPr>
          <p:nvPr>
            <p:ph type="title" hasCustomPrompt="1"/>
          </p:nvPr>
        </p:nvSpPr>
        <p:spPr>
          <a:xfrm>
            <a:off x="726647" y="2022476"/>
            <a:ext cx="6539786" cy="2092324"/>
          </a:xfrm>
        </p:spPr>
        <p:txBody>
          <a:bodyPr lIns="0" anchor="b"/>
          <a:lstStyle>
            <a:lvl1pPr>
              <a:defRPr b="1" cap="all" baseline="0">
                <a:solidFill>
                  <a:schemeClr val="bg1"/>
                </a:solidFill>
              </a:defRPr>
            </a:lvl1pPr>
          </a:lstStyle>
          <a:p>
            <a:r>
              <a:rPr lang="en-US"/>
              <a:t>Click to add cover title</a:t>
            </a:r>
            <a:endParaRPr lang="en-GB"/>
          </a:p>
        </p:txBody>
      </p:sp>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726646" y="4303986"/>
            <a:ext cx="6539785" cy="696639"/>
          </a:xfrm>
        </p:spPr>
        <p:txBody>
          <a:bodyPr lIns="0"/>
          <a:lstStyle>
            <a:lvl1pPr marL="0" indent="0" algn="l">
              <a:buNone/>
              <a:defRPr sz="2000" b="0">
                <a:solidFill>
                  <a:schemeClr val="bg1"/>
                </a:solidFill>
              </a:defRPr>
            </a:lvl1pPr>
            <a:lvl2pPr marL="0" indent="0" algn="l">
              <a:buNone/>
              <a:defRPr sz="2000" b="0">
                <a:solidFill>
                  <a:schemeClr val="bg1"/>
                </a:solidFill>
              </a:defRPr>
            </a:lvl2pPr>
            <a:lvl3pPr marL="0" indent="0" algn="l">
              <a:buNone/>
              <a:defRPr sz="2000" b="0">
                <a:solidFill>
                  <a:schemeClr val="bg1"/>
                </a:solidFill>
              </a:defRPr>
            </a:lvl3pPr>
            <a:lvl4pPr marL="0" indent="0" algn="l">
              <a:buNone/>
              <a:defRPr sz="2000" b="0">
                <a:solidFill>
                  <a:schemeClr val="bg1"/>
                </a:solidFill>
              </a:defRPr>
            </a:lvl4pPr>
            <a:lvl5pPr marL="0" indent="0" algn="l">
              <a:buNone/>
              <a:defRPr sz="2000" b="0">
                <a:solidFill>
                  <a:schemeClr val="bg1"/>
                </a:solidFill>
              </a:defRPr>
            </a:lvl5pPr>
            <a:lvl6pPr marL="0" indent="0" algn="l">
              <a:buNone/>
              <a:defRPr sz="2000" b="0">
                <a:solidFill>
                  <a:schemeClr val="bg1"/>
                </a:solidFill>
              </a:defRPr>
            </a:lvl6pPr>
            <a:lvl7pPr marL="0" indent="0" algn="l">
              <a:buNone/>
              <a:defRPr sz="2000" b="0">
                <a:solidFill>
                  <a:schemeClr val="bg1"/>
                </a:solidFill>
              </a:defRPr>
            </a:lvl7pPr>
            <a:lvl8pPr marL="0" indent="0" algn="l">
              <a:buNone/>
              <a:defRPr sz="2000" b="0">
                <a:solidFill>
                  <a:schemeClr val="bg1"/>
                </a:solidFill>
              </a:defRPr>
            </a:lvl8pPr>
            <a:lvl9pPr marL="0" indent="0" algn="l">
              <a:buNone/>
              <a:defRPr sz="2000" b="0">
                <a:solidFill>
                  <a:schemeClr val="bg1"/>
                </a:solidFill>
              </a:defRPr>
            </a:lvl9pPr>
          </a:lstStyle>
          <a:p>
            <a:pPr lvl="0"/>
            <a:r>
              <a:rPr lang="en-US"/>
              <a:t>Click to add subtitle</a:t>
            </a:r>
          </a:p>
          <a:p>
            <a:pPr lvl="1"/>
            <a:r>
              <a:rPr lang="en-US"/>
              <a:t>2</a:t>
            </a:r>
          </a:p>
          <a:p>
            <a:pPr lvl="2"/>
            <a:r>
              <a:rPr lang="en-US"/>
              <a:t>3</a:t>
            </a:r>
          </a:p>
          <a:p>
            <a:pPr lvl="3"/>
            <a:r>
              <a:rPr lang="en-US"/>
              <a:t>4</a:t>
            </a:r>
          </a:p>
          <a:p>
            <a:pPr lvl="4"/>
            <a:r>
              <a:rPr lang="en-US"/>
              <a:t>5</a:t>
            </a:r>
          </a:p>
          <a:p>
            <a:pPr lvl="5"/>
            <a:r>
              <a:rPr lang="en-US"/>
              <a:t>6</a:t>
            </a:r>
          </a:p>
          <a:p>
            <a:pPr lvl="6"/>
            <a:r>
              <a:rPr lang="en-US"/>
              <a:t>7</a:t>
            </a:r>
          </a:p>
          <a:p>
            <a:pPr lvl="7"/>
            <a:r>
              <a:rPr lang="en-US"/>
              <a:t>8</a:t>
            </a:r>
          </a:p>
          <a:p>
            <a:pPr lvl="8"/>
            <a:r>
              <a:rPr lang="en-US"/>
              <a:t>9</a:t>
            </a:r>
            <a:endParaRPr lang="en-GB"/>
          </a:p>
        </p:txBody>
      </p:sp>
      <p:grpSp>
        <p:nvGrpSpPr>
          <p:cNvPr id="26" name="Group 36">
            <a:extLst>
              <a:ext uri="{FF2B5EF4-FFF2-40B4-BE49-F238E27FC236}">
                <a16:creationId xmlns:a16="http://schemas.microsoft.com/office/drawing/2014/main" id="{46EA4D31-7359-46EC-9608-5A62FA1E58B4}"/>
              </a:ext>
            </a:extLst>
          </p:cNvPr>
          <p:cNvGrpSpPr>
            <a:grpSpLocks noChangeAspect="1"/>
          </p:cNvGrpSpPr>
          <p:nvPr userDrawn="1"/>
        </p:nvGrpSpPr>
        <p:grpSpPr bwMode="auto">
          <a:xfrm>
            <a:off x="0" y="-1"/>
            <a:ext cx="2773680" cy="1407787"/>
            <a:chOff x="-1" y="211"/>
            <a:chExt cx="7680" cy="3898"/>
          </a:xfrm>
        </p:grpSpPr>
        <p:sp>
          <p:nvSpPr>
            <p:cNvPr id="27" name="Freeform 37">
              <a:extLst>
                <a:ext uri="{FF2B5EF4-FFF2-40B4-BE49-F238E27FC236}">
                  <a16:creationId xmlns:a16="http://schemas.microsoft.com/office/drawing/2014/main" id="{D2DF1B8E-9F8F-4BC8-808E-CD46B93C0B3B}"/>
                </a:ext>
              </a:extLst>
            </p:cNvPr>
            <p:cNvSpPr>
              <a:spLocks noEditPoints="1"/>
            </p:cNvSpPr>
            <p:nvPr userDrawn="1"/>
          </p:nvSpPr>
          <p:spPr bwMode="auto">
            <a:xfrm>
              <a:off x="2014" y="2588"/>
              <a:ext cx="4825" cy="606"/>
            </a:xfrm>
            <a:custGeom>
              <a:avLst/>
              <a:gdLst>
                <a:gd name="T0" fmla="*/ 324 w 5155"/>
                <a:gd name="T1" fmla="*/ 642 h 642"/>
                <a:gd name="T2" fmla="*/ 324 w 5155"/>
                <a:gd name="T3" fmla="*/ 130 h 642"/>
                <a:gd name="T4" fmla="*/ 131 w 5155"/>
                <a:gd name="T5" fmla="*/ 330 h 642"/>
                <a:gd name="T6" fmla="*/ 787 w 5155"/>
                <a:gd name="T7" fmla="*/ 172 h 642"/>
                <a:gd name="T8" fmla="*/ 708 w 5155"/>
                <a:gd name="T9" fmla="*/ 317 h 642"/>
                <a:gd name="T10" fmla="*/ 908 w 5155"/>
                <a:gd name="T11" fmla="*/ 633 h 642"/>
                <a:gd name="T12" fmla="*/ 1008 w 5155"/>
                <a:gd name="T13" fmla="*/ 215 h 642"/>
                <a:gd name="T14" fmla="*/ 980 w 5155"/>
                <a:gd name="T15" fmla="*/ 102 h 642"/>
                <a:gd name="T16" fmla="*/ 966 w 5155"/>
                <a:gd name="T17" fmla="*/ 0 h 642"/>
                <a:gd name="T18" fmla="*/ 1132 w 5155"/>
                <a:gd name="T19" fmla="*/ 215 h 642"/>
                <a:gd name="T20" fmla="*/ 1132 w 5155"/>
                <a:gd name="T21" fmla="*/ 317 h 642"/>
                <a:gd name="T22" fmla="*/ 1253 w 5155"/>
                <a:gd name="T23" fmla="*/ 317 h 642"/>
                <a:gd name="T24" fmla="*/ 1253 w 5155"/>
                <a:gd name="T25" fmla="*/ 215 h 642"/>
                <a:gd name="T26" fmla="*/ 1354 w 5155"/>
                <a:gd name="T27" fmla="*/ 104 h 642"/>
                <a:gd name="T28" fmla="*/ 1487 w 5155"/>
                <a:gd name="T29" fmla="*/ 7 h 642"/>
                <a:gd name="T30" fmla="*/ 1560 w 5155"/>
                <a:gd name="T31" fmla="*/ 78 h 642"/>
                <a:gd name="T32" fmla="*/ 1426 w 5155"/>
                <a:gd name="T33" fmla="*/ 215 h 642"/>
                <a:gd name="T34" fmla="*/ 1548 w 5155"/>
                <a:gd name="T35" fmla="*/ 215 h 642"/>
                <a:gd name="T36" fmla="*/ 1867 w 5155"/>
                <a:gd name="T37" fmla="*/ 642 h 642"/>
                <a:gd name="T38" fmla="*/ 1867 w 5155"/>
                <a:gd name="T39" fmla="*/ 540 h 642"/>
                <a:gd name="T40" fmla="*/ 1952 w 5155"/>
                <a:gd name="T41" fmla="*/ 378 h 642"/>
                <a:gd name="T42" fmla="*/ 2564 w 5155"/>
                <a:gd name="T43" fmla="*/ 461 h 642"/>
                <a:gd name="T44" fmla="*/ 2139 w 5155"/>
                <a:gd name="T45" fmla="*/ 424 h 642"/>
                <a:gd name="T46" fmla="*/ 2438 w 5155"/>
                <a:gd name="T47" fmla="*/ 500 h 642"/>
                <a:gd name="T48" fmla="*/ 2564 w 5155"/>
                <a:gd name="T49" fmla="*/ 461 h 642"/>
                <a:gd name="T50" fmla="*/ 2268 w 5155"/>
                <a:gd name="T51" fmla="*/ 383 h 642"/>
                <a:gd name="T52" fmla="*/ 2826 w 5155"/>
                <a:gd name="T53" fmla="*/ 424 h 642"/>
                <a:gd name="T54" fmla="*/ 3055 w 5155"/>
                <a:gd name="T55" fmla="*/ 207 h 642"/>
                <a:gd name="T56" fmla="*/ 3055 w 5155"/>
                <a:gd name="T57" fmla="*/ 540 h 642"/>
                <a:gd name="T58" fmla="*/ 3588 w 5155"/>
                <a:gd name="T59" fmla="*/ 0 h 642"/>
                <a:gd name="T60" fmla="*/ 3330 w 5155"/>
                <a:gd name="T61" fmla="*/ 215 h 642"/>
                <a:gd name="T62" fmla="*/ 3409 w 5155"/>
                <a:gd name="T63" fmla="*/ 633 h 642"/>
                <a:gd name="T64" fmla="*/ 3630 w 5155"/>
                <a:gd name="T65" fmla="*/ 317 h 642"/>
                <a:gd name="T66" fmla="*/ 3530 w 5155"/>
                <a:gd name="T67" fmla="*/ 169 h 642"/>
                <a:gd name="T68" fmla="*/ 3630 w 5155"/>
                <a:gd name="T69" fmla="*/ 2 h 642"/>
                <a:gd name="T70" fmla="*/ 4142 w 5155"/>
                <a:gd name="T71" fmla="*/ 317 h 642"/>
                <a:gd name="T72" fmla="*/ 4042 w 5155"/>
                <a:gd name="T73" fmla="*/ 77 h 642"/>
                <a:gd name="T74" fmla="*/ 3840 w 5155"/>
                <a:gd name="T75" fmla="*/ 215 h 642"/>
                <a:gd name="T76" fmla="*/ 3918 w 5155"/>
                <a:gd name="T77" fmla="*/ 500 h 642"/>
                <a:gd name="T78" fmla="*/ 4142 w 5155"/>
                <a:gd name="T79" fmla="*/ 531 h 642"/>
                <a:gd name="T80" fmla="*/ 4040 w 5155"/>
                <a:gd name="T81" fmla="*/ 317 h 642"/>
                <a:gd name="T82" fmla="*/ 4239 w 5155"/>
                <a:gd name="T83" fmla="*/ 633 h 642"/>
                <a:gd name="T84" fmla="*/ 4441 w 5155"/>
                <a:gd name="T85" fmla="*/ 317 h 642"/>
                <a:gd name="T86" fmla="*/ 4638 w 5155"/>
                <a:gd name="T87" fmla="*/ 633 h 642"/>
                <a:gd name="T88" fmla="*/ 4361 w 5155"/>
                <a:gd name="T89" fmla="*/ 250 h 642"/>
                <a:gd name="T90" fmla="*/ 5155 w 5155"/>
                <a:gd name="T91" fmla="*/ 415 h 642"/>
                <a:gd name="T92" fmla="*/ 4953 w 5155"/>
                <a:gd name="T93" fmla="*/ 642 h 642"/>
                <a:gd name="T94" fmla="*/ 4949 w 5155"/>
                <a:gd name="T95" fmla="*/ 546 h 642"/>
                <a:gd name="T96" fmla="*/ 4948 w 5155"/>
                <a:gd name="T97" fmla="*/ 299 h 642"/>
                <a:gd name="T98" fmla="*/ 4948 w 5155"/>
                <a:gd name="T99" fmla="*/ 29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55" h="642">
                  <a:moveTo>
                    <a:pt x="324" y="19"/>
                  </a:moveTo>
                  <a:cubicBezTo>
                    <a:pt x="137" y="19"/>
                    <a:pt x="0" y="140"/>
                    <a:pt x="0" y="330"/>
                  </a:cubicBezTo>
                  <a:cubicBezTo>
                    <a:pt x="0" y="520"/>
                    <a:pt x="137" y="642"/>
                    <a:pt x="324" y="642"/>
                  </a:cubicBezTo>
                  <a:cubicBezTo>
                    <a:pt x="510" y="642"/>
                    <a:pt x="648" y="520"/>
                    <a:pt x="648" y="330"/>
                  </a:cubicBezTo>
                  <a:cubicBezTo>
                    <a:pt x="648" y="140"/>
                    <a:pt x="510" y="19"/>
                    <a:pt x="324" y="19"/>
                  </a:cubicBezTo>
                  <a:moveTo>
                    <a:pt x="324" y="130"/>
                  </a:moveTo>
                  <a:cubicBezTo>
                    <a:pt x="437" y="130"/>
                    <a:pt x="516" y="205"/>
                    <a:pt x="516" y="330"/>
                  </a:cubicBezTo>
                  <a:cubicBezTo>
                    <a:pt x="516" y="455"/>
                    <a:pt x="437" y="531"/>
                    <a:pt x="324" y="531"/>
                  </a:cubicBezTo>
                  <a:cubicBezTo>
                    <a:pt x="210" y="531"/>
                    <a:pt x="131" y="455"/>
                    <a:pt x="131" y="330"/>
                  </a:cubicBezTo>
                  <a:cubicBezTo>
                    <a:pt x="131" y="205"/>
                    <a:pt x="210" y="130"/>
                    <a:pt x="324" y="130"/>
                  </a:cubicBezTo>
                  <a:moveTo>
                    <a:pt x="966" y="0"/>
                  </a:moveTo>
                  <a:cubicBezTo>
                    <a:pt x="858" y="0"/>
                    <a:pt x="787" y="67"/>
                    <a:pt x="787" y="172"/>
                  </a:cubicBezTo>
                  <a:cubicBezTo>
                    <a:pt x="787" y="215"/>
                    <a:pt x="787" y="215"/>
                    <a:pt x="787" y="215"/>
                  </a:cubicBezTo>
                  <a:cubicBezTo>
                    <a:pt x="708" y="215"/>
                    <a:pt x="708" y="215"/>
                    <a:pt x="708" y="215"/>
                  </a:cubicBezTo>
                  <a:cubicBezTo>
                    <a:pt x="708" y="317"/>
                    <a:pt x="708" y="317"/>
                    <a:pt x="708" y="317"/>
                  </a:cubicBezTo>
                  <a:cubicBezTo>
                    <a:pt x="787" y="317"/>
                    <a:pt x="787" y="317"/>
                    <a:pt x="787" y="317"/>
                  </a:cubicBezTo>
                  <a:cubicBezTo>
                    <a:pt x="787" y="633"/>
                    <a:pt x="787" y="633"/>
                    <a:pt x="787" y="633"/>
                  </a:cubicBezTo>
                  <a:cubicBezTo>
                    <a:pt x="908" y="633"/>
                    <a:pt x="908" y="633"/>
                    <a:pt x="908" y="633"/>
                  </a:cubicBezTo>
                  <a:cubicBezTo>
                    <a:pt x="908" y="317"/>
                    <a:pt x="908" y="317"/>
                    <a:pt x="908" y="317"/>
                  </a:cubicBezTo>
                  <a:cubicBezTo>
                    <a:pt x="1008" y="317"/>
                    <a:pt x="1008" y="317"/>
                    <a:pt x="1008" y="317"/>
                  </a:cubicBezTo>
                  <a:cubicBezTo>
                    <a:pt x="1008" y="215"/>
                    <a:pt x="1008" y="215"/>
                    <a:pt x="1008" y="215"/>
                  </a:cubicBezTo>
                  <a:cubicBezTo>
                    <a:pt x="908" y="215"/>
                    <a:pt x="908" y="215"/>
                    <a:pt x="908" y="215"/>
                  </a:cubicBezTo>
                  <a:cubicBezTo>
                    <a:pt x="908" y="169"/>
                    <a:pt x="908" y="169"/>
                    <a:pt x="908" y="169"/>
                  </a:cubicBezTo>
                  <a:cubicBezTo>
                    <a:pt x="908" y="129"/>
                    <a:pt x="938" y="102"/>
                    <a:pt x="980" y="102"/>
                  </a:cubicBezTo>
                  <a:cubicBezTo>
                    <a:pt x="993" y="102"/>
                    <a:pt x="1001" y="103"/>
                    <a:pt x="1008" y="104"/>
                  </a:cubicBezTo>
                  <a:cubicBezTo>
                    <a:pt x="1008" y="2"/>
                    <a:pt x="1008" y="2"/>
                    <a:pt x="1008" y="2"/>
                  </a:cubicBezTo>
                  <a:cubicBezTo>
                    <a:pt x="996" y="1"/>
                    <a:pt x="984" y="0"/>
                    <a:pt x="966" y="0"/>
                  </a:cubicBezTo>
                  <a:moveTo>
                    <a:pt x="1311" y="0"/>
                  </a:moveTo>
                  <a:cubicBezTo>
                    <a:pt x="1203" y="0"/>
                    <a:pt x="1132" y="67"/>
                    <a:pt x="1132" y="172"/>
                  </a:cubicBezTo>
                  <a:cubicBezTo>
                    <a:pt x="1132" y="215"/>
                    <a:pt x="1132" y="215"/>
                    <a:pt x="1132" y="215"/>
                  </a:cubicBezTo>
                  <a:cubicBezTo>
                    <a:pt x="1053" y="215"/>
                    <a:pt x="1053" y="215"/>
                    <a:pt x="1053" y="215"/>
                  </a:cubicBezTo>
                  <a:cubicBezTo>
                    <a:pt x="1053" y="317"/>
                    <a:pt x="1053" y="317"/>
                    <a:pt x="1053" y="317"/>
                  </a:cubicBezTo>
                  <a:cubicBezTo>
                    <a:pt x="1132" y="317"/>
                    <a:pt x="1132" y="317"/>
                    <a:pt x="1132" y="317"/>
                  </a:cubicBezTo>
                  <a:cubicBezTo>
                    <a:pt x="1132" y="633"/>
                    <a:pt x="1132" y="633"/>
                    <a:pt x="1132" y="633"/>
                  </a:cubicBezTo>
                  <a:cubicBezTo>
                    <a:pt x="1253" y="633"/>
                    <a:pt x="1253" y="633"/>
                    <a:pt x="1253" y="633"/>
                  </a:cubicBezTo>
                  <a:cubicBezTo>
                    <a:pt x="1253" y="317"/>
                    <a:pt x="1253" y="317"/>
                    <a:pt x="1253" y="317"/>
                  </a:cubicBezTo>
                  <a:cubicBezTo>
                    <a:pt x="1353" y="317"/>
                    <a:pt x="1353" y="317"/>
                    <a:pt x="1353" y="317"/>
                  </a:cubicBezTo>
                  <a:cubicBezTo>
                    <a:pt x="1353" y="215"/>
                    <a:pt x="1353" y="215"/>
                    <a:pt x="1353" y="215"/>
                  </a:cubicBezTo>
                  <a:cubicBezTo>
                    <a:pt x="1253" y="215"/>
                    <a:pt x="1253" y="215"/>
                    <a:pt x="1253" y="215"/>
                  </a:cubicBezTo>
                  <a:cubicBezTo>
                    <a:pt x="1253" y="169"/>
                    <a:pt x="1253" y="169"/>
                    <a:pt x="1253" y="169"/>
                  </a:cubicBezTo>
                  <a:cubicBezTo>
                    <a:pt x="1253" y="129"/>
                    <a:pt x="1283" y="102"/>
                    <a:pt x="1325" y="102"/>
                  </a:cubicBezTo>
                  <a:cubicBezTo>
                    <a:pt x="1338" y="102"/>
                    <a:pt x="1346" y="103"/>
                    <a:pt x="1354" y="104"/>
                  </a:cubicBezTo>
                  <a:cubicBezTo>
                    <a:pt x="1354" y="2"/>
                    <a:pt x="1354" y="2"/>
                    <a:pt x="1354" y="2"/>
                  </a:cubicBezTo>
                  <a:cubicBezTo>
                    <a:pt x="1341" y="1"/>
                    <a:pt x="1329" y="0"/>
                    <a:pt x="1311" y="0"/>
                  </a:cubicBezTo>
                  <a:moveTo>
                    <a:pt x="1487" y="7"/>
                  </a:moveTo>
                  <a:cubicBezTo>
                    <a:pt x="1448" y="7"/>
                    <a:pt x="1414" y="38"/>
                    <a:pt x="1414" y="78"/>
                  </a:cubicBezTo>
                  <a:cubicBezTo>
                    <a:pt x="1414" y="117"/>
                    <a:pt x="1446" y="148"/>
                    <a:pt x="1487" y="148"/>
                  </a:cubicBezTo>
                  <a:cubicBezTo>
                    <a:pt x="1528" y="148"/>
                    <a:pt x="1560" y="117"/>
                    <a:pt x="1560" y="78"/>
                  </a:cubicBezTo>
                  <a:cubicBezTo>
                    <a:pt x="1560" y="38"/>
                    <a:pt x="1528" y="7"/>
                    <a:pt x="1487" y="7"/>
                  </a:cubicBezTo>
                  <a:moveTo>
                    <a:pt x="1548" y="215"/>
                  </a:moveTo>
                  <a:cubicBezTo>
                    <a:pt x="1426" y="215"/>
                    <a:pt x="1426" y="215"/>
                    <a:pt x="1426" y="215"/>
                  </a:cubicBezTo>
                  <a:cubicBezTo>
                    <a:pt x="1426" y="633"/>
                    <a:pt x="1426" y="633"/>
                    <a:pt x="1426" y="633"/>
                  </a:cubicBezTo>
                  <a:cubicBezTo>
                    <a:pt x="1548" y="633"/>
                    <a:pt x="1548" y="633"/>
                    <a:pt x="1548" y="633"/>
                  </a:cubicBezTo>
                  <a:lnTo>
                    <a:pt x="1548" y="215"/>
                  </a:lnTo>
                  <a:close/>
                  <a:moveTo>
                    <a:pt x="1867" y="207"/>
                  </a:moveTo>
                  <a:cubicBezTo>
                    <a:pt x="1739" y="207"/>
                    <a:pt x="1646" y="287"/>
                    <a:pt x="1646" y="424"/>
                  </a:cubicBezTo>
                  <a:cubicBezTo>
                    <a:pt x="1646" y="561"/>
                    <a:pt x="1740" y="642"/>
                    <a:pt x="1867" y="642"/>
                  </a:cubicBezTo>
                  <a:cubicBezTo>
                    <a:pt x="1973" y="642"/>
                    <a:pt x="2054" y="581"/>
                    <a:pt x="2071" y="482"/>
                  </a:cubicBezTo>
                  <a:cubicBezTo>
                    <a:pt x="1953" y="472"/>
                    <a:pt x="1953" y="472"/>
                    <a:pt x="1953" y="472"/>
                  </a:cubicBezTo>
                  <a:cubicBezTo>
                    <a:pt x="1946" y="514"/>
                    <a:pt x="1914" y="540"/>
                    <a:pt x="1867" y="540"/>
                  </a:cubicBezTo>
                  <a:cubicBezTo>
                    <a:pt x="1810" y="540"/>
                    <a:pt x="1769" y="498"/>
                    <a:pt x="1769" y="424"/>
                  </a:cubicBezTo>
                  <a:cubicBezTo>
                    <a:pt x="1769" y="350"/>
                    <a:pt x="1810" y="308"/>
                    <a:pt x="1867" y="308"/>
                  </a:cubicBezTo>
                  <a:cubicBezTo>
                    <a:pt x="1913" y="308"/>
                    <a:pt x="1946" y="335"/>
                    <a:pt x="1952" y="378"/>
                  </a:cubicBezTo>
                  <a:cubicBezTo>
                    <a:pt x="2071" y="368"/>
                    <a:pt x="2071" y="368"/>
                    <a:pt x="2071" y="368"/>
                  </a:cubicBezTo>
                  <a:cubicBezTo>
                    <a:pt x="2055" y="267"/>
                    <a:pt x="1972" y="207"/>
                    <a:pt x="1867" y="207"/>
                  </a:cubicBezTo>
                  <a:moveTo>
                    <a:pt x="2564" y="461"/>
                  </a:moveTo>
                  <a:cubicBezTo>
                    <a:pt x="2564" y="415"/>
                    <a:pt x="2564" y="415"/>
                    <a:pt x="2564" y="415"/>
                  </a:cubicBezTo>
                  <a:cubicBezTo>
                    <a:pt x="2564" y="284"/>
                    <a:pt x="2483" y="207"/>
                    <a:pt x="2358" y="207"/>
                  </a:cubicBezTo>
                  <a:cubicBezTo>
                    <a:pt x="2230" y="207"/>
                    <a:pt x="2139" y="289"/>
                    <a:pt x="2139" y="424"/>
                  </a:cubicBezTo>
                  <a:cubicBezTo>
                    <a:pt x="2139" y="559"/>
                    <a:pt x="2230" y="642"/>
                    <a:pt x="2362" y="642"/>
                  </a:cubicBezTo>
                  <a:cubicBezTo>
                    <a:pt x="2463" y="642"/>
                    <a:pt x="2545" y="585"/>
                    <a:pt x="2560" y="506"/>
                  </a:cubicBezTo>
                  <a:cubicBezTo>
                    <a:pt x="2438" y="500"/>
                    <a:pt x="2438" y="500"/>
                    <a:pt x="2438" y="500"/>
                  </a:cubicBezTo>
                  <a:cubicBezTo>
                    <a:pt x="2428" y="529"/>
                    <a:pt x="2401" y="546"/>
                    <a:pt x="2358" y="546"/>
                  </a:cubicBezTo>
                  <a:cubicBezTo>
                    <a:pt x="2303" y="546"/>
                    <a:pt x="2271" y="513"/>
                    <a:pt x="2268" y="461"/>
                  </a:cubicBezTo>
                  <a:lnTo>
                    <a:pt x="2564" y="461"/>
                  </a:lnTo>
                  <a:close/>
                  <a:moveTo>
                    <a:pt x="2358" y="299"/>
                  </a:moveTo>
                  <a:cubicBezTo>
                    <a:pt x="2413" y="299"/>
                    <a:pt x="2439" y="332"/>
                    <a:pt x="2442" y="383"/>
                  </a:cubicBezTo>
                  <a:cubicBezTo>
                    <a:pt x="2268" y="383"/>
                    <a:pt x="2268" y="383"/>
                    <a:pt x="2268" y="383"/>
                  </a:cubicBezTo>
                  <a:cubicBezTo>
                    <a:pt x="2272" y="330"/>
                    <a:pt x="2306" y="299"/>
                    <a:pt x="2358" y="299"/>
                  </a:cubicBezTo>
                  <a:moveTo>
                    <a:pt x="3055" y="207"/>
                  </a:moveTo>
                  <a:cubicBezTo>
                    <a:pt x="2923" y="207"/>
                    <a:pt x="2826" y="292"/>
                    <a:pt x="2826" y="424"/>
                  </a:cubicBezTo>
                  <a:cubicBezTo>
                    <a:pt x="2826" y="555"/>
                    <a:pt x="2923" y="642"/>
                    <a:pt x="3055" y="642"/>
                  </a:cubicBezTo>
                  <a:cubicBezTo>
                    <a:pt x="3187" y="642"/>
                    <a:pt x="3284" y="555"/>
                    <a:pt x="3284" y="424"/>
                  </a:cubicBezTo>
                  <a:cubicBezTo>
                    <a:pt x="3284" y="292"/>
                    <a:pt x="3187" y="207"/>
                    <a:pt x="3055" y="207"/>
                  </a:cubicBezTo>
                  <a:moveTo>
                    <a:pt x="3055" y="308"/>
                  </a:moveTo>
                  <a:cubicBezTo>
                    <a:pt x="3118" y="308"/>
                    <a:pt x="3161" y="351"/>
                    <a:pt x="3161" y="424"/>
                  </a:cubicBezTo>
                  <a:cubicBezTo>
                    <a:pt x="3161" y="497"/>
                    <a:pt x="3118" y="540"/>
                    <a:pt x="3055" y="540"/>
                  </a:cubicBezTo>
                  <a:cubicBezTo>
                    <a:pt x="2993" y="540"/>
                    <a:pt x="2949" y="497"/>
                    <a:pt x="2949" y="424"/>
                  </a:cubicBezTo>
                  <a:cubicBezTo>
                    <a:pt x="2949" y="351"/>
                    <a:pt x="2993" y="308"/>
                    <a:pt x="3055" y="308"/>
                  </a:cubicBezTo>
                  <a:moveTo>
                    <a:pt x="3588" y="0"/>
                  </a:moveTo>
                  <a:cubicBezTo>
                    <a:pt x="3480" y="0"/>
                    <a:pt x="3409" y="67"/>
                    <a:pt x="3409" y="172"/>
                  </a:cubicBezTo>
                  <a:cubicBezTo>
                    <a:pt x="3409" y="215"/>
                    <a:pt x="3409" y="215"/>
                    <a:pt x="3409" y="215"/>
                  </a:cubicBezTo>
                  <a:cubicBezTo>
                    <a:pt x="3330" y="215"/>
                    <a:pt x="3330" y="215"/>
                    <a:pt x="3330" y="215"/>
                  </a:cubicBezTo>
                  <a:cubicBezTo>
                    <a:pt x="3330" y="317"/>
                    <a:pt x="3330" y="317"/>
                    <a:pt x="3330" y="317"/>
                  </a:cubicBezTo>
                  <a:cubicBezTo>
                    <a:pt x="3409" y="317"/>
                    <a:pt x="3409" y="317"/>
                    <a:pt x="3409" y="317"/>
                  </a:cubicBezTo>
                  <a:cubicBezTo>
                    <a:pt x="3409" y="633"/>
                    <a:pt x="3409" y="633"/>
                    <a:pt x="3409" y="633"/>
                  </a:cubicBezTo>
                  <a:cubicBezTo>
                    <a:pt x="3530" y="633"/>
                    <a:pt x="3530" y="633"/>
                    <a:pt x="3530" y="633"/>
                  </a:cubicBezTo>
                  <a:cubicBezTo>
                    <a:pt x="3530" y="317"/>
                    <a:pt x="3530" y="317"/>
                    <a:pt x="3530" y="317"/>
                  </a:cubicBezTo>
                  <a:cubicBezTo>
                    <a:pt x="3630" y="317"/>
                    <a:pt x="3630" y="317"/>
                    <a:pt x="3630" y="317"/>
                  </a:cubicBezTo>
                  <a:cubicBezTo>
                    <a:pt x="3630" y="215"/>
                    <a:pt x="3630" y="215"/>
                    <a:pt x="3630" y="215"/>
                  </a:cubicBezTo>
                  <a:cubicBezTo>
                    <a:pt x="3530" y="215"/>
                    <a:pt x="3530" y="215"/>
                    <a:pt x="3530" y="215"/>
                  </a:cubicBezTo>
                  <a:cubicBezTo>
                    <a:pt x="3530" y="169"/>
                    <a:pt x="3530" y="169"/>
                    <a:pt x="3530" y="169"/>
                  </a:cubicBezTo>
                  <a:cubicBezTo>
                    <a:pt x="3530" y="129"/>
                    <a:pt x="3560" y="102"/>
                    <a:pt x="3602" y="102"/>
                  </a:cubicBezTo>
                  <a:cubicBezTo>
                    <a:pt x="3615" y="102"/>
                    <a:pt x="3623" y="103"/>
                    <a:pt x="3630" y="104"/>
                  </a:cubicBezTo>
                  <a:cubicBezTo>
                    <a:pt x="3630" y="2"/>
                    <a:pt x="3630" y="2"/>
                    <a:pt x="3630" y="2"/>
                  </a:cubicBezTo>
                  <a:cubicBezTo>
                    <a:pt x="3618" y="1"/>
                    <a:pt x="3606" y="0"/>
                    <a:pt x="3588" y="0"/>
                  </a:cubicBezTo>
                  <a:moveTo>
                    <a:pt x="4040" y="317"/>
                  </a:moveTo>
                  <a:cubicBezTo>
                    <a:pt x="4142" y="317"/>
                    <a:pt x="4142" y="317"/>
                    <a:pt x="4142" y="317"/>
                  </a:cubicBezTo>
                  <a:cubicBezTo>
                    <a:pt x="4142" y="215"/>
                    <a:pt x="4142" y="215"/>
                    <a:pt x="4142" y="215"/>
                  </a:cubicBezTo>
                  <a:cubicBezTo>
                    <a:pt x="4041" y="215"/>
                    <a:pt x="4041" y="215"/>
                    <a:pt x="4041" y="215"/>
                  </a:cubicBezTo>
                  <a:cubicBezTo>
                    <a:pt x="4042" y="77"/>
                    <a:pt x="4042" y="77"/>
                    <a:pt x="4042" y="77"/>
                  </a:cubicBezTo>
                  <a:cubicBezTo>
                    <a:pt x="3920" y="77"/>
                    <a:pt x="3920" y="77"/>
                    <a:pt x="3920" y="77"/>
                  </a:cubicBezTo>
                  <a:cubicBezTo>
                    <a:pt x="3919" y="215"/>
                    <a:pt x="3919" y="215"/>
                    <a:pt x="3919" y="215"/>
                  </a:cubicBezTo>
                  <a:cubicBezTo>
                    <a:pt x="3840" y="215"/>
                    <a:pt x="3840" y="215"/>
                    <a:pt x="3840" y="215"/>
                  </a:cubicBezTo>
                  <a:cubicBezTo>
                    <a:pt x="3840" y="317"/>
                    <a:pt x="3840" y="317"/>
                    <a:pt x="3840" y="317"/>
                  </a:cubicBezTo>
                  <a:cubicBezTo>
                    <a:pt x="3919" y="317"/>
                    <a:pt x="3919" y="317"/>
                    <a:pt x="3919" y="317"/>
                  </a:cubicBezTo>
                  <a:cubicBezTo>
                    <a:pt x="3918" y="500"/>
                    <a:pt x="3918" y="500"/>
                    <a:pt x="3918" y="500"/>
                  </a:cubicBezTo>
                  <a:cubicBezTo>
                    <a:pt x="3917" y="597"/>
                    <a:pt x="3981" y="641"/>
                    <a:pt x="4075" y="641"/>
                  </a:cubicBezTo>
                  <a:cubicBezTo>
                    <a:pt x="4108" y="641"/>
                    <a:pt x="4125" y="639"/>
                    <a:pt x="4142" y="636"/>
                  </a:cubicBezTo>
                  <a:cubicBezTo>
                    <a:pt x="4142" y="531"/>
                    <a:pt x="4142" y="531"/>
                    <a:pt x="4142" y="531"/>
                  </a:cubicBezTo>
                  <a:cubicBezTo>
                    <a:pt x="4133" y="533"/>
                    <a:pt x="4122" y="535"/>
                    <a:pt x="4105" y="535"/>
                  </a:cubicBezTo>
                  <a:cubicBezTo>
                    <a:pt x="4070" y="535"/>
                    <a:pt x="4040" y="518"/>
                    <a:pt x="4040" y="472"/>
                  </a:cubicBezTo>
                  <a:lnTo>
                    <a:pt x="4040" y="317"/>
                  </a:lnTo>
                  <a:close/>
                  <a:moveTo>
                    <a:pt x="4361" y="5"/>
                  </a:moveTo>
                  <a:cubicBezTo>
                    <a:pt x="4239" y="5"/>
                    <a:pt x="4239" y="5"/>
                    <a:pt x="4239" y="5"/>
                  </a:cubicBezTo>
                  <a:cubicBezTo>
                    <a:pt x="4239" y="633"/>
                    <a:pt x="4239" y="633"/>
                    <a:pt x="4239" y="633"/>
                  </a:cubicBezTo>
                  <a:cubicBezTo>
                    <a:pt x="4361" y="633"/>
                    <a:pt x="4361" y="633"/>
                    <a:pt x="4361" y="633"/>
                  </a:cubicBezTo>
                  <a:cubicBezTo>
                    <a:pt x="4361" y="401"/>
                    <a:pt x="4361" y="401"/>
                    <a:pt x="4361" y="401"/>
                  </a:cubicBezTo>
                  <a:cubicBezTo>
                    <a:pt x="4361" y="351"/>
                    <a:pt x="4393" y="317"/>
                    <a:pt x="4441" y="317"/>
                  </a:cubicBezTo>
                  <a:cubicBezTo>
                    <a:pt x="4488" y="317"/>
                    <a:pt x="4517" y="347"/>
                    <a:pt x="4517" y="400"/>
                  </a:cubicBezTo>
                  <a:cubicBezTo>
                    <a:pt x="4517" y="633"/>
                    <a:pt x="4517" y="633"/>
                    <a:pt x="4517" y="633"/>
                  </a:cubicBezTo>
                  <a:cubicBezTo>
                    <a:pt x="4638" y="633"/>
                    <a:pt x="4638" y="633"/>
                    <a:pt x="4638" y="633"/>
                  </a:cubicBezTo>
                  <a:cubicBezTo>
                    <a:pt x="4638" y="377"/>
                    <a:pt x="4638" y="377"/>
                    <a:pt x="4638" y="377"/>
                  </a:cubicBezTo>
                  <a:cubicBezTo>
                    <a:pt x="4638" y="269"/>
                    <a:pt x="4569" y="207"/>
                    <a:pt x="4470" y="207"/>
                  </a:cubicBezTo>
                  <a:cubicBezTo>
                    <a:pt x="4414" y="207"/>
                    <a:pt x="4379" y="228"/>
                    <a:pt x="4361" y="250"/>
                  </a:cubicBezTo>
                  <a:lnTo>
                    <a:pt x="4361" y="5"/>
                  </a:lnTo>
                  <a:close/>
                  <a:moveTo>
                    <a:pt x="5155" y="461"/>
                  </a:moveTo>
                  <a:cubicBezTo>
                    <a:pt x="5155" y="415"/>
                    <a:pt x="5155" y="415"/>
                    <a:pt x="5155" y="415"/>
                  </a:cubicBezTo>
                  <a:cubicBezTo>
                    <a:pt x="5155" y="284"/>
                    <a:pt x="5073" y="207"/>
                    <a:pt x="4949" y="207"/>
                  </a:cubicBezTo>
                  <a:cubicBezTo>
                    <a:pt x="4821" y="207"/>
                    <a:pt x="4730" y="289"/>
                    <a:pt x="4730" y="424"/>
                  </a:cubicBezTo>
                  <a:cubicBezTo>
                    <a:pt x="4730" y="559"/>
                    <a:pt x="4821" y="642"/>
                    <a:pt x="4953" y="642"/>
                  </a:cubicBezTo>
                  <a:cubicBezTo>
                    <a:pt x="5053" y="642"/>
                    <a:pt x="5136" y="585"/>
                    <a:pt x="5151" y="506"/>
                  </a:cubicBezTo>
                  <a:cubicBezTo>
                    <a:pt x="5028" y="500"/>
                    <a:pt x="5028" y="500"/>
                    <a:pt x="5028" y="500"/>
                  </a:cubicBezTo>
                  <a:cubicBezTo>
                    <a:pt x="5019" y="529"/>
                    <a:pt x="4992" y="546"/>
                    <a:pt x="4949" y="546"/>
                  </a:cubicBezTo>
                  <a:cubicBezTo>
                    <a:pt x="4894" y="546"/>
                    <a:pt x="4862" y="513"/>
                    <a:pt x="4859" y="461"/>
                  </a:cubicBezTo>
                  <a:lnTo>
                    <a:pt x="5155" y="461"/>
                  </a:lnTo>
                  <a:close/>
                  <a:moveTo>
                    <a:pt x="4948" y="299"/>
                  </a:moveTo>
                  <a:cubicBezTo>
                    <a:pt x="5003" y="299"/>
                    <a:pt x="5030" y="332"/>
                    <a:pt x="5033" y="383"/>
                  </a:cubicBezTo>
                  <a:cubicBezTo>
                    <a:pt x="4859" y="383"/>
                    <a:pt x="4859" y="383"/>
                    <a:pt x="4859" y="383"/>
                  </a:cubicBezTo>
                  <a:cubicBezTo>
                    <a:pt x="4862" y="330"/>
                    <a:pt x="4897" y="299"/>
                    <a:pt x="4948" y="29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 name="Freeform 38">
              <a:extLst>
                <a:ext uri="{FF2B5EF4-FFF2-40B4-BE49-F238E27FC236}">
                  <a16:creationId xmlns:a16="http://schemas.microsoft.com/office/drawing/2014/main" id="{A3FE6F1B-26C3-4D17-B9EA-D883E1F99098}"/>
                </a:ext>
              </a:extLst>
            </p:cNvPr>
            <p:cNvSpPr>
              <a:spLocks noEditPoints="1"/>
            </p:cNvSpPr>
            <p:nvPr userDrawn="1"/>
          </p:nvSpPr>
          <p:spPr bwMode="auto">
            <a:xfrm>
              <a:off x="2011" y="3508"/>
              <a:ext cx="5668" cy="601"/>
            </a:xfrm>
            <a:custGeom>
              <a:avLst/>
              <a:gdLst>
                <a:gd name="T0" fmla="*/ 220 w 6055"/>
                <a:gd name="T1" fmla="*/ 376 h 637"/>
                <a:gd name="T2" fmla="*/ 131 w 6055"/>
                <a:gd name="T3" fmla="*/ 436 h 637"/>
                <a:gd name="T4" fmla="*/ 479 w 6055"/>
                <a:gd name="T5" fmla="*/ 452 h 637"/>
                <a:gd name="T6" fmla="*/ 238 w 6055"/>
                <a:gd name="T7" fmla="*/ 122 h 637"/>
                <a:gd name="T8" fmla="*/ 236 w 6055"/>
                <a:gd name="T9" fmla="*/ 14 h 637"/>
                <a:gd name="T10" fmla="*/ 835 w 6055"/>
                <a:gd name="T11" fmla="*/ 210 h 637"/>
                <a:gd name="T12" fmla="*/ 613 w 6055"/>
                <a:gd name="T13" fmla="*/ 71 h 637"/>
                <a:gd name="T14" fmla="*/ 533 w 6055"/>
                <a:gd name="T15" fmla="*/ 312 h 637"/>
                <a:gd name="T16" fmla="*/ 767 w 6055"/>
                <a:gd name="T17" fmla="*/ 636 h 637"/>
                <a:gd name="T18" fmla="*/ 797 w 6055"/>
                <a:gd name="T19" fmla="*/ 530 h 637"/>
                <a:gd name="T20" fmla="*/ 1095 w 6055"/>
                <a:gd name="T21" fmla="*/ 202 h 637"/>
                <a:gd name="T22" fmla="*/ 1097 w 6055"/>
                <a:gd name="T23" fmla="*/ 301 h 637"/>
                <a:gd name="T24" fmla="*/ 1076 w 6055"/>
                <a:gd name="T25" fmla="*/ 386 h 637"/>
                <a:gd name="T26" fmla="*/ 1157 w 6055"/>
                <a:gd name="T27" fmla="*/ 594 h 637"/>
                <a:gd name="T28" fmla="*/ 1274 w 6055"/>
                <a:gd name="T29" fmla="*/ 370 h 637"/>
                <a:gd name="T30" fmla="*/ 1153 w 6055"/>
                <a:gd name="T31" fmla="*/ 477 h 637"/>
                <a:gd name="T32" fmla="*/ 1088 w 6055"/>
                <a:gd name="T33" fmla="*/ 464 h 637"/>
                <a:gd name="T34" fmla="*/ 1642 w 6055"/>
                <a:gd name="T35" fmla="*/ 312 h 637"/>
                <a:gd name="T36" fmla="*/ 1542 w 6055"/>
                <a:gd name="T37" fmla="*/ 71 h 637"/>
                <a:gd name="T38" fmla="*/ 1341 w 6055"/>
                <a:gd name="T39" fmla="*/ 210 h 637"/>
                <a:gd name="T40" fmla="*/ 1418 w 6055"/>
                <a:gd name="T41" fmla="*/ 495 h 637"/>
                <a:gd name="T42" fmla="*/ 1642 w 6055"/>
                <a:gd name="T43" fmla="*/ 526 h 637"/>
                <a:gd name="T44" fmla="*/ 1541 w 6055"/>
                <a:gd name="T45" fmla="*/ 312 h 637"/>
                <a:gd name="T46" fmla="*/ 1924 w 6055"/>
                <a:gd name="T47" fmla="*/ 202 h 637"/>
                <a:gd name="T48" fmla="*/ 2126 w 6055"/>
                <a:gd name="T49" fmla="*/ 501 h 637"/>
                <a:gd name="T50" fmla="*/ 1834 w 6055"/>
                <a:gd name="T51" fmla="*/ 456 h 637"/>
                <a:gd name="T52" fmla="*/ 2007 w 6055"/>
                <a:gd name="T53" fmla="*/ 378 h 637"/>
                <a:gd name="T54" fmla="*/ 3006 w 6055"/>
                <a:gd name="T55" fmla="*/ 628 h 637"/>
                <a:gd name="T56" fmla="*/ 2361 w 6055"/>
                <a:gd name="T57" fmla="*/ 628 h 637"/>
                <a:gd name="T58" fmla="*/ 2813 w 6055"/>
                <a:gd name="T59" fmla="*/ 511 h 637"/>
                <a:gd name="T60" fmla="*/ 2600 w 6055"/>
                <a:gd name="T61" fmla="*/ 409 h 637"/>
                <a:gd name="T62" fmla="*/ 2600 w 6055"/>
                <a:gd name="T63" fmla="*/ 409 h 637"/>
                <a:gd name="T64" fmla="*/ 3195 w 6055"/>
                <a:gd name="T65" fmla="*/ 210 h 637"/>
                <a:gd name="T66" fmla="*/ 3199 w 6055"/>
                <a:gd name="T67" fmla="*/ 628 h 637"/>
                <a:gd name="T68" fmla="*/ 3313 w 6055"/>
                <a:gd name="T69" fmla="*/ 206 h 637"/>
                <a:gd name="T70" fmla="*/ 3590 w 6055"/>
                <a:gd name="T71" fmla="*/ 637 h 637"/>
                <a:gd name="T72" fmla="*/ 3590 w 6055"/>
                <a:gd name="T73" fmla="*/ 535 h 637"/>
                <a:gd name="T74" fmla="*/ 3675 w 6055"/>
                <a:gd name="T75" fmla="*/ 373 h 637"/>
                <a:gd name="T76" fmla="*/ 4009 w 6055"/>
                <a:gd name="T77" fmla="*/ 0 h 637"/>
                <a:gd name="T78" fmla="*/ 4009 w 6055"/>
                <a:gd name="T79" fmla="*/ 628 h 637"/>
                <a:gd name="T80" fmla="*/ 4165 w 6055"/>
                <a:gd name="T81" fmla="*/ 395 h 637"/>
                <a:gd name="T82" fmla="*/ 4287 w 6055"/>
                <a:gd name="T83" fmla="*/ 372 h 637"/>
                <a:gd name="T84" fmla="*/ 4009 w 6055"/>
                <a:gd name="T85" fmla="*/ 0 h 637"/>
                <a:gd name="T86" fmla="*/ 4462 w 6055"/>
                <a:gd name="T87" fmla="*/ 143 h 637"/>
                <a:gd name="T88" fmla="*/ 4523 w 6055"/>
                <a:gd name="T89" fmla="*/ 210 h 637"/>
                <a:gd name="T90" fmla="*/ 4523 w 6055"/>
                <a:gd name="T91" fmla="*/ 628 h 637"/>
                <a:gd name="T92" fmla="*/ 5059 w 6055"/>
                <a:gd name="T93" fmla="*/ 210 h 637"/>
                <a:gd name="T94" fmla="*/ 4724 w 6055"/>
                <a:gd name="T95" fmla="*/ 210 h 637"/>
                <a:gd name="T96" fmla="*/ 4873 w 6055"/>
                <a:gd name="T97" fmla="*/ 628 h 637"/>
                <a:gd name="T98" fmla="*/ 5188 w 6055"/>
                <a:gd name="T99" fmla="*/ 143 h 637"/>
                <a:gd name="T100" fmla="*/ 5249 w 6055"/>
                <a:gd name="T101" fmla="*/ 210 h 637"/>
                <a:gd name="T102" fmla="*/ 5249 w 6055"/>
                <a:gd name="T103" fmla="*/ 628 h 637"/>
                <a:gd name="T104" fmla="*/ 5347 w 6055"/>
                <a:gd name="T105" fmla="*/ 333 h 637"/>
                <a:gd name="T106" fmla="*/ 5524 w 6055"/>
                <a:gd name="T107" fmla="*/ 546 h 637"/>
                <a:gd name="T108" fmla="*/ 5523 w 6055"/>
                <a:gd name="T109" fmla="*/ 637 h 637"/>
                <a:gd name="T110" fmla="*/ 5469 w 6055"/>
                <a:gd name="T111" fmla="*/ 328 h 637"/>
                <a:gd name="T112" fmla="*/ 5694 w 6055"/>
                <a:gd name="T113" fmla="*/ 337 h 637"/>
                <a:gd name="T114" fmla="*/ 6055 w 6055"/>
                <a:gd name="T115" fmla="*/ 312 h 637"/>
                <a:gd name="T116" fmla="*/ 5955 w 6055"/>
                <a:gd name="T117" fmla="*/ 71 h 637"/>
                <a:gd name="T118" fmla="*/ 5753 w 6055"/>
                <a:gd name="T119" fmla="*/ 210 h 637"/>
                <a:gd name="T120" fmla="*/ 5831 w 6055"/>
                <a:gd name="T121" fmla="*/ 495 h 637"/>
                <a:gd name="T122" fmla="*/ 6055 w 6055"/>
                <a:gd name="T123" fmla="*/ 526 h 637"/>
                <a:gd name="T124" fmla="*/ 5953 w 6055"/>
                <a:gd name="T125" fmla="*/ 312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55" h="637">
                  <a:moveTo>
                    <a:pt x="236" y="14"/>
                  </a:moveTo>
                  <a:cubicBezTo>
                    <a:pt x="86" y="14"/>
                    <a:pt x="14" y="100"/>
                    <a:pt x="14" y="199"/>
                  </a:cubicBezTo>
                  <a:cubicBezTo>
                    <a:pt x="14" y="316"/>
                    <a:pt x="107" y="348"/>
                    <a:pt x="220" y="376"/>
                  </a:cubicBezTo>
                  <a:cubicBezTo>
                    <a:pt x="303" y="396"/>
                    <a:pt x="348" y="413"/>
                    <a:pt x="348" y="459"/>
                  </a:cubicBezTo>
                  <a:cubicBezTo>
                    <a:pt x="348" y="508"/>
                    <a:pt x="307" y="528"/>
                    <a:pt x="250" y="528"/>
                  </a:cubicBezTo>
                  <a:cubicBezTo>
                    <a:pt x="182" y="528"/>
                    <a:pt x="133" y="491"/>
                    <a:pt x="131" y="436"/>
                  </a:cubicBezTo>
                  <a:cubicBezTo>
                    <a:pt x="0" y="443"/>
                    <a:pt x="0" y="443"/>
                    <a:pt x="0" y="443"/>
                  </a:cubicBezTo>
                  <a:cubicBezTo>
                    <a:pt x="1" y="568"/>
                    <a:pt x="106" y="637"/>
                    <a:pt x="250" y="637"/>
                  </a:cubicBezTo>
                  <a:cubicBezTo>
                    <a:pt x="375" y="637"/>
                    <a:pt x="479" y="580"/>
                    <a:pt x="479" y="452"/>
                  </a:cubicBezTo>
                  <a:cubicBezTo>
                    <a:pt x="479" y="344"/>
                    <a:pt x="395" y="305"/>
                    <a:pt x="267" y="274"/>
                  </a:cubicBezTo>
                  <a:cubicBezTo>
                    <a:pt x="181" y="254"/>
                    <a:pt x="146" y="241"/>
                    <a:pt x="146" y="195"/>
                  </a:cubicBezTo>
                  <a:cubicBezTo>
                    <a:pt x="146" y="152"/>
                    <a:pt x="179" y="122"/>
                    <a:pt x="238" y="122"/>
                  </a:cubicBezTo>
                  <a:cubicBezTo>
                    <a:pt x="297" y="122"/>
                    <a:pt x="334" y="156"/>
                    <a:pt x="335" y="206"/>
                  </a:cubicBezTo>
                  <a:cubicBezTo>
                    <a:pt x="467" y="200"/>
                    <a:pt x="467" y="200"/>
                    <a:pt x="467" y="200"/>
                  </a:cubicBezTo>
                  <a:cubicBezTo>
                    <a:pt x="463" y="84"/>
                    <a:pt x="371" y="14"/>
                    <a:pt x="236" y="14"/>
                  </a:cubicBezTo>
                  <a:moveTo>
                    <a:pt x="733" y="312"/>
                  </a:moveTo>
                  <a:cubicBezTo>
                    <a:pt x="835" y="312"/>
                    <a:pt x="835" y="312"/>
                    <a:pt x="835" y="312"/>
                  </a:cubicBezTo>
                  <a:cubicBezTo>
                    <a:pt x="835" y="210"/>
                    <a:pt x="835" y="210"/>
                    <a:pt x="835" y="210"/>
                  </a:cubicBezTo>
                  <a:cubicBezTo>
                    <a:pt x="734" y="210"/>
                    <a:pt x="734" y="210"/>
                    <a:pt x="734" y="210"/>
                  </a:cubicBezTo>
                  <a:cubicBezTo>
                    <a:pt x="735" y="71"/>
                    <a:pt x="735" y="71"/>
                    <a:pt x="735" y="71"/>
                  </a:cubicBezTo>
                  <a:cubicBezTo>
                    <a:pt x="613" y="71"/>
                    <a:pt x="613" y="71"/>
                    <a:pt x="613" y="71"/>
                  </a:cubicBezTo>
                  <a:cubicBezTo>
                    <a:pt x="612" y="210"/>
                    <a:pt x="612" y="210"/>
                    <a:pt x="612" y="210"/>
                  </a:cubicBezTo>
                  <a:cubicBezTo>
                    <a:pt x="533" y="210"/>
                    <a:pt x="533" y="210"/>
                    <a:pt x="533" y="210"/>
                  </a:cubicBezTo>
                  <a:cubicBezTo>
                    <a:pt x="533" y="312"/>
                    <a:pt x="533" y="312"/>
                    <a:pt x="533" y="312"/>
                  </a:cubicBezTo>
                  <a:cubicBezTo>
                    <a:pt x="611" y="312"/>
                    <a:pt x="611" y="312"/>
                    <a:pt x="611" y="312"/>
                  </a:cubicBezTo>
                  <a:cubicBezTo>
                    <a:pt x="611" y="495"/>
                    <a:pt x="611" y="495"/>
                    <a:pt x="611" y="495"/>
                  </a:cubicBezTo>
                  <a:cubicBezTo>
                    <a:pt x="610" y="592"/>
                    <a:pt x="674" y="636"/>
                    <a:pt x="767" y="636"/>
                  </a:cubicBezTo>
                  <a:cubicBezTo>
                    <a:pt x="801" y="636"/>
                    <a:pt x="817" y="634"/>
                    <a:pt x="835" y="631"/>
                  </a:cubicBezTo>
                  <a:cubicBezTo>
                    <a:pt x="835" y="526"/>
                    <a:pt x="835" y="526"/>
                    <a:pt x="835" y="526"/>
                  </a:cubicBezTo>
                  <a:cubicBezTo>
                    <a:pt x="826" y="528"/>
                    <a:pt x="815" y="530"/>
                    <a:pt x="797" y="530"/>
                  </a:cubicBezTo>
                  <a:cubicBezTo>
                    <a:pt x="763" y="530"/>
                    <a:pt x="732" y="513"/>
                    <a:pt x="732" y="467"/>
                  </a:cubicBezTo>
                  <a:lnTo>
                    <a:pt x="733" y="312"/>
                  </a:lnTo>
                  <a:close/>
                  <a:moveTo>
                    <a:pt x="1095" y="202"/>
                  </a:moveTo>
                  <a:cubicBezTo>
                    <a:pt x="984" y="202"/>
                    <a:pt x="915" y="278"/>
                    <a:pt x="915" y="351"/>
                  </a:cubicBezTo>
                  <a:cubicBezTo>
                    <a:pt x="1037" y="356"/>
                    <a:pt x="1037" y="356"/>
                    <a:pt x="1037" y="356"/>
                  </a:cubicBezTo>
                  <a:cubicBezTo>
                    <a:pt x="1037" y="329"/>
                    <a:pt x="1055" y="301"/>
                    <a:pt x="1097" y="301"/>
                  </a:cubicBezTo>
                  <a:cubicBezTo>
                    <a:pt x="1134" y="301"/>
                    <a:pt x="1153" y="324"/>
                    <a:pt x="1153" y="366"/>
                  </a:cubicBezTo>
                  <a:cubicBezTo>
                    <a:pt x="1153" y="382"/>
                    <a:pt x="1153" y="382"/>
                    <a:pt x="1153" y="382"/>
                  </a:cubicBezTo>
                  <a:cubicBezTo>
                    <a:pt x="1076" y="386"/>
                    <a:pt x="1076" y="386"/>
                    <a:pt x="1076" y="386"/>
                  </a:cubicBezTo>
                  <a:cubicBezTo>
                    <a:pt x="984" y="390"/>
                    <a:pt x="903" y="420"/>
                    <a:pt x="903" y="513"/>
                  </a:cubicBezTo>
                  <a:cubicBezTo>
                    <a:pt x="903" y="594"/>
                    <a:pt x="960" y="637"/>
                    <a:pt x="1047" y="637"/>
                  </a:cubicBezTo>
                  <a:cubicBezTo>
                    <a:pt x="1096" y="637"/>
                    <a:pt x="1132" y="618"/>
                    <a:pt x="1157" y="594"/>
                  </a:cubicBezTo>
                  <a:cubicBezTo>
                    <a:pt x="1157" y="628"/>
                    <a:pt x="1157" y="628"/>
                    <a:pt x="1157" y="628"/>
                  </a:cubicBezTo>
                  <a:cubicBezTo>
                    <a:pt x="1274" y="628"/>
                    <a:pt x="1274" y="628"/>
                    <a:pt x="1274" y="628"/>
                  </a:cubicBezTo>
                  <a:cubicBezTo>
                    <a:pt x="1274" y="370"/>
                    <a:pt x="1274" y="370"/>
                    <a:pt x="1274" y="370"/>
                  </a:cubicBezTo>
                  <a:cubicBezTo>
                    <a:pt x="1274" y="260"/>
                    <a:pt x="1211" y="202"/>
                    <a:pt x="1095" y="202"/>
                  </a:cubicBezTo>
                  <a:moveTo>
                    <a:pt x="1153" y="460"/>
                  </a:moveTo>
                  <a:cubicBezTo>
                    <a:pt x="1153" y="477"/>
                    <a:pt x="1153" y="477"/>
                    <a:pt x="1153" y="477"/>
                  </a:cubicBezTo>
                  <a:cubicBezTo>
                    <a:pt x="1153" y="522"/>
                    <a:pt x="1119" y="545"/>
                    <a:pt x="1075" y="545"/>
                  </a:cubicBezTo>
                  <a:cubicBezTo>
                    <a:pt x="1046" y="545"/>
                    <a:pt x="1025" y="535"/>
                    <a:pt x="1025" y="507"/>
                  </a:cubicBezTo>
                  <a:cubicBezTo>
                    <a:pt x="1025" y="477"/>
                    <a:pt x="1051" y="465"/>
                    <a:pt x="1088" y="464"/>
                  </a:cubicBezTo>
                  <a:lnTo>
                    <a:pt x="1153" y="460"/>
                  </a:lnTo>
                  <a:close/>
                  <a:moveTo>
                    <a:pt x="1541" y="312"/>
                  </a:moveTo>
                  <a:cubicBezTo>
                    <a:pt x="1642" y="312"/>
                    <a:pt x="1642" y="312"/>
                    <a:pt x="1642" y="312"/>
                  </a:cubicBezTo>
                  <a:cubicBezTo>
                    <a:pt x="1642" y="210"/>
                    <a:pt x="1642" y="210"/>
                    <a:pt x="1642" y="210"/>
                  </a:cubicBezTo>
                  <a:cubicBezTo>
                    <a:pt x="1541" y="210"/>
                    <a:pt x="1541" y="210"/>
                    <a:pt x="1541" y="210"/>
                  </a:cubicBezTo>
                  <a:cubicBezTo>
                    <a:pt x="1542" y="71"/>
                    <a:pt x="1542" y="71"/>
                    <a:pt x="1542" y="71"/>
                  </a:cubicBezTo>
                  <a:cubicBezTo>
                    <a:pt x="1421" y="71"/>
                    <a:pt x="1421" y="71"/>
                    <a:pt x="1421" y="71"/>
                  </a:cubicBezTo>
                  <a:cubicBezTo>
                    <a:pt x="1420" y="210"/>
                    <a:pt x="1420" y="210"/>
                    <a:pt x="1420" y="210"/>
                  </a:cubicBezTo>
                  <a:cubicBezTo>
                    <a:pt x="1341" y="210"/>
                    <a:pt x="1341" y="210"/>
                    <a:pt x="1341" y="210"/>
                  </a:cubicBezTo>
                  <a:cubicBezTo>
                    <a:pt x="1341" y="312"/>
                    <a:pt x="1341" y="312"/>
                    <a:pt x="1341" y="312"/>
                  </a:cubicBezTo>
                  <a:cubicBezTo>
                    <a:pt x="1419" y="312"/>
                    <a:pt x="1419" y="312"/>
                    <a:pt x="1419" y="312"/>
                  </a:cubicBezTo>
                  <a:cubicBezTo>
                    <a:pt x="1418" y="495"/>
                    <a:pt x="1418" y="495"/>
                    <a:pt x="1418" y="495"/>
                  </a:cubicBezTo>
                  <a:cubicBezTo>
                    <a:pt x="1417" y="592"/>
                    <a:pt x="1481" y="636"/>
                    <a:pt x="1575" y="636"/>
                  </a:cubicBezTo>
                  <a:cubicBezTo>
                    <a:pt x="1608" y="636"/>
                    <a:pt x="1625" y="634"/>
                    <a:pt x="1642" y="631"/>
                  </a:cubicBezTo>
                  <a:cubicBezTo>
                    <a:pt x="1642" y="526"/>
                    <a:pt x="1642" y="526"/>
                    <a:pt x="1642" y="526"/>
                  </a:cubicBezTo>
                  <a:cubicBezTo>
                    <a:pt x="1633" y="528"/>
                    <a:pt x="1622" y="530"/>
                    <a:pt x="1605" y="530"/>
                  </a:cubicBezTo>
                  <a:cubicBezTo>
                    <a:pt x="1571" y="530"/>
                    <a:pt x="1540" y="513"/>
                    <a:pt x="1540" y="467"/>
                  </a:cubicBezTo>
                  <a:lnTo>
                    <a:pt x="1541" y="312"/>
                  </a:lnTo>
                  <a:close/>
                  <a:moveTo>
                    <a:pt x="2130" y="456"/>
                  </a:moveTo>
                  <a:cubicBezTo>
                    <a:pt x="2130" y="409"/>
                    <a:pt x="2130" y="409"/>
                    <a:pt x="2130" y="409"/>
                  </a:cubicBezTo>
                  <a:cubicBezTo>
                    <a:pt x="2130" y="279"/>
                    <a:pt x="2048" y="202"/>
                    <a:pt x="1924" y="202"/>
                  </a:cubicBezTo>
                  <a:cubicBezTo>
                    <a:pt x="1796" y="202"/>
                    <a:pt x="1705" y="284"/>
                    <a:pt x="1705" y="419"/>
                  </a:cubicBezTo>
                  <a:cubicBezTo>
                    <a:pt x="1705" y="553"/>
                    <a:pt x="1796" y="637"/>
                    <a:pt x="1927" y="637"/>
                  </a:cubicBezTo>
                  <a:cubicBezTo>
                    <a:pt x="2028" y="637"/>
                    <a:pt x="2111" y="580"/>
                    <a:pt x="2126" y="501"/>
                  </a:cubicBezTo>
                  <a:cubicBezTo>
                    <a:pt x="2003" y="495"/>
                    <a:pt x="2003" y="495"/>
                    <a:pt x="2003" y="495"/>
                  </a:cubicBezTo>
                  <a:cubicBezTo>
                    <a:pt x="1994" y="524"/>
                    <a:pt x="1967" y="541"/>
                    <a:pt x="1924" y="541"/>
                  </a:cubicBezTo>
                  <a:cubicBezTo>
                    <a:pt x="1869" y="541"/>
                    <a:pt x="1836" y="508"/>
                    <a:pt x="1834" y="456"/>
                  </a:cubicBezTo>
                  <a:lnTo>
                    <a:pt x="2130" y="456"/>
                  </a:lnTo>
                  <a:close/>
                  <a:moveTo>
                    <a:pt x="1923" y="294"/>
                  </a:moveTo>
                  <a:cubicBezTo>
                    <a:pt x="1978" y="294"/>
                    <a:pt x="2005" y="327"/>
                    <a:pt x="2007" y="378"/>
                  </a:cubicBezTo>
                  <a:cubicBezTo>
                    <a:pt x="1834" y="378"/>
                    <a:pt x="1834" y="378"/>
                    <a:pt x="1834" y="378"/>
                  </a:cubicBezTo>
                  <a:cubicBezTo>
                    <a:pt x="1837" y="325"/>
                    <a:pt x="1872" y="294"/>
                    <a:pt x="1923" y="294"/>
                  </a:cubicBezTo>
                  <a:moveTo>
                    <a:pt x="3006" y="628"/>
                  </a:moveTo>
                  <a:cubicBezTo>
                    <a:pt x="2737" y="23"/>
                    <a:pt x="2737" y="23"/>
                    <a:pt x="2737" y="23"/>
                  </a:cubicBezTo>
                  <a:cubicBezTo>
                    <a:pt x="2629" y="23"/>
                    <a:pt x="2629" y="23"/>
                    <a:pt x="2629" y="23"/>
                  </a:cubicBezTo>
                  <a:cubicBezTo>
                    <a:pt x="2361" y="628"/>
                    <a:pt x="2361" y="628"/>
                    <a:pt x="2361" y="628"/>
                  </a:cubicBezTo>
                  <a:cubicBezTo>
                    <a:pt x="2502" y="628"/>
                    <a:pt x="2502" y="628"/>
                    <a:pt x="2502" y="628"/>
                  </a:cubicBezTo>
                  <a:cubicBezTo>
                    <a:pt x="2554" y="511"/>
                    <a:pt x="2554" y="511"/>
                    <a:pt x="2554" y="511"/>
                  </a:cubicBezTo>
                  <a:cubicBezTo>
                    <a:pt x="2813" y="511"/>
                    <a:pt x="2813" y="511"/>
                    <a:pt x="2813" y="511"/>
                  </a:cubicBezTo>
                  <a:cubicBezTo>
                    <a:pt x="2864" y="628"/>
                    <a:pt x="2864" y="628"/>
                    <a:pt x="2864" y="628"/>
                  </a:cubicBezTo>
                  <a:lnTo>
                    <a:pt x="3006" y="628"/>
                  </a:lnTo>
                  <a:close/>
                  <a:moveTo>
                    <a:pt x="2600" y="409"/>
                  </a:moveTo>
                  <a:cubicBezTo>
                    <a:pt x="2684" y="216"/>
                    <a:pt x="2684" y="216"/>
                    <a:pt x="2684" y="216"/>
                  </a:cubicBezTo>
                  <a:cubicBezTo>
                    <a:pt x="2768" y="409"/>
                    <a:pt x="2768" y="409"/>
                    <a:pt x="2768" y="409"/>
                  </a:cubicBezTo>
                  <a:lnTo>
                    <a:pt x="2600" y="409"/>
                  </a:lnTo>
                  <a:close/>
                  <a:moveTo>
                    <a:pt x="3313" y="206"/>
                  </a:moveTo>
                  <a:cubicBezTo>
                    <a:pt x="3247" y="206"/>
                    <a:pt x="3213" y="230"/>
                    <a:pt x="3195" y="257"/>
                  </a:cubicBezTo>
                  <a:cubicBezTo>
                    <a:pt x="3195" y="210"/>
                    <a:pt x="3195" y="210"/>
                    <a:pt x="3195" y="210"/>
                  </a:cubicBezTo>
                  <a:cubicBezTo>
                    <a:pt x="3077" y="210"/>
                    <a:pt x="3077" y="210"/>
                    <a:pt x="3077" y="210"/>
                  </a:cubicBezTo>
                  <a:cubicBezTo>
                    <a:pt x="3077" y="628"/>
                    <a:pt x="3077" y="628"/>
                    <a:pt x="3077" y="628"/>
                  </a:cubicBezTo>
                  <a:cubicBezTo>
                    <a:pt x="3199" y="628"/>
                    <a:pt x="3199" y="628"/>
                    <a:pt x="3199" y="628"/>
                  </a:cubicBezTo>
                  <a:cubicBezTo>
                    <a:pt x="3199" y="416"/>
                    <a:pt x="3199" y="416"/>
                    <a:pt x="3199" y="416"/>
                  </a:cubicBezTo>
                  <a:cubicBezTo>
                    <a:pt x="3199" y="358"/>
                    <a:pt x="3243" y="320"/>
                    <a:pt x="3313" y="320"/>
                  </a:cubicBezTo>
                  <a:lnTo>
                    <a:pt x="3313" y="206"/>
                  </a:lnTo>
                  <a:close/>
                  <a:moveTo>
                    <a:pt x="3590" y="202"/>
                  </a:moveTo>
                  <a:cubicBezTo>
                    <a:pt x="3462" y="202"/>
                    <a:pt x="3369" y="282"/>
                    <a:pt x="3369" y="419"/>
                  </a:cubicBezTo>
                  <a:cubicBezTo>
                    <a:pt x="3369" y="556"/>
                    <a:pt x="3463" y="637"/>
                    <a:pt x="3590" y="637"/>
                  </a:cubicBezTo>
                  <a:cubicBezTo>
                    <a:pt x="3696" y="637"/>
                    <a:pt x="3777" y="576"/>
                    <a:pt x="3794" y="477"/>
                  </a:cubicBezTo>
                  <a:cubicBezTo>
                    <a:pt x="3676" y="467"/>
                    <a:pt x="3676" y="467"/>
                    <a:pt x="3676" y="467"/>
                  </a:cubicBezTo>
                  <a:cubicBezTo>
                    <a:pt x="3669" y="509"/>
                    <a:pt x="3637" y="535"/>
                    <a:pt x="3590" y="535"/>
                  </a:cubicBezTo>
                  <a:cubicBezTo>
                    <a:pt x="3533" y="535"/>
                    <a:pt x="3492" y="493"/>
                    <a:pt x="3492" y="419"/>
                  </a:cubicBezTo>
                  <a:cubicBezTo>
                    <a:pt x="3492" y="345"/>
                    <a:pt x="3533" y="303"/>
                    <a:pt x="3590" y="303"/>
                  </a:cubicBezTo>
                  <a:cubicBezTo>
                    <a:pt x="3637" y="303"/>
                    <a:pt x="3669" y="330"/>
                    <a:pt x="3675" y="373"/>
                  </a:cubicBezTo>
                  <a:cubicBezTo>
                    <a:pt x="3794" y="363"/>
                    <a:pt x="3794" y="363"/>
                    <a:pt x="3794" y="363"/>
                  </a:cubicBezTo>
                  <a:cubicBezTo>
                    <a:pt x="3778" y="262"/>
                    <a:pt x="3695" y="202"/>
                    <a:pt x="3590" y="202"/>
                  </a:cubicBezTo>
                  <a:moveTo>
                    <a:pt x="4009" y="0"/>
                  </a:moveTo>
                  <a:cubicBezTo>
                    <a:pt x="3887" y="0"/>
                    <a:pt x="3887" y="0"/>
                    <a:pt x="3887" y="0"/>
                  </a:cubicBezTo>
                  <a:cubicBezTo>
                    <a:pt x="3887" y="628"/>
                    <a:pt x="3887" y="628"/>
                    <a:pt x="3887" y="628"/>
                  </a:cubicBezTo>
                  <a:cubicBezTo>
                    <a:pt x="4009" y="628"/>
                    <a:pt x="4009" y="628"/>
                    <a:pt x="4009" y="628"/>
                  </a:cubicBezTo>
                  <a:cubicBezTo>
                    <a:pt x="4009" y="396"/>
                    <a:pt x="4009" y="396"/>
                    <a:pt x="4009" y="396"/>
                  </a:cubicBezTo>
                  <a:cubicBezTo>
                    <a:pt x="4009" y="346"/>
                    <a:pt x="4041" y="312"/>
                    <a:pt x="4089" y="312"/>
                  </a:cubicBezTo>
                  <a:cubicBezTo>
                    <a:pt x="4136" y="312"/>
                    <a:pt x="4165" y="342"/>
                    <a:pt x="4165" y="395"/>
                  </a:cubicBezTo>
                  <a:cubicBezTo>
                    <a:pt x="4165" y="628"/>
                    <a:pt x="4165" y="628"/>
                    <a:pt x="4165" y="628"/>
                  </a:cubicBezTo>
                  <a:cubicBezTo>
                    <a:pt x="4287" y="628"/>
                    <a:pt x="4287" y="628"/>
                    <a:pt x="4287" y="628"/>
                  </a:cubicBezTo>
                  <a:cubicBezTo>
                    <a:pt x="4287" y="372"/>
                    <a:pt x="4287" y="372"/>
                    <a:pt x="4287" y="372"/>
                  </a:cubicBezTo>
                  <a:cubicBezTo>
                    <a:pt x="4287" y="264"/>
                    <a:pt x="4218" y="202"/>
                    <a:pt x="4118" y="202"/>
                  </a:cubicBezTo>
                  <a:cubicBezTo>
                    <a:pt x="4062" y="202"/>
                    <a:pt x="4027" y="223"/>
                    <a:pt x="4009" y="245"/>
                  </a:cubicBezTo>
                  <a:lnTo>
                    <a:pt x="4009" y="0"/>
                  </a:lnTo>
                  <a:close/>
                  <a:moveTo>
                    <a:pt x="4462" y="2"/>
                  </a:moveTo>
                  <a:cubicBezTo>
                    <a:pt x="4422" y="2"/>
                    <a:pt x="4389" y="33"/>
                    <a:pt x="4389" y="73"/>
                  </a:cubicBezTo>
                  <a:cubicBezTo>
                    <a:pt x="4389" y="112"/>
                    <a:pt x="4421" y="143"/>
                    <a:pt x="4462" y="143"/>
                  </a:cubicBezTo>
                  <a:cubicBezTo>
                    <a:pt x="4502" y="143"/>
                    <a:pt x="4535" y="112"/>
                    <a:pt x="4535" y="73"/>
                  </a:cubicBezTo>
                  <a:cubicBezTo>
                    <a:pt x="4535" y="33"/>
                    <a:pt x="4502" y="2"/>
                    <a:pt x="4462" y="2"/>
                  </a:cubicBezTo>
                  <a:moveTo>
                    <a:pt x="4523" y="210"/>
                  </a:moveTo>
                  <a:cubicBezTo>
                    <a:pt x="4401" y="210"/>
                    <a:pt x="4401" y="210"/>
                    <a:pt x="4401" y="210"/>
                  </a:cubicBezTo>
                  <a:cubicBezTo>
                    <a:pt x="4401" y="628"/>
                    <a:pt x="4401" y="628"/>
                    <a:pt x="4401" y="628"/>
                  </a:cubicBezTo>
                  <a:cubicBezTo>
                    <a:pt x="4523" y="628"/>
                    <a:pt x="4523" y="628"/>
                    <a:pt x="4523" y="628"/>
                  </a:cubicBezTo>
                  <a:lnTo>
                    <a:pt x="4523" y="210"/>
                  </a:lnTo>
                  <a:close/>
                  <a:moveTo>
                    <a:pt x="4873" y="628"/>
                  </a:moveTo>
                  <a:cubicBezTo>
                    <a:pt x="5059" y="210"/>
                    <a:pt x="5059" y="210"/>
                    <a:pt x="5059" y="210"/>
                  </a:cubicBezTo>
                  <a:cubicBezTo>
                    <a:pt x="4925" y="210"/>
                    <a:pt x="4925" y="210"/>
                    <a:pt x="4925" y="210"/>
                  </a:cubicBezTo>
                  <a:cubicBezTo>
                    <a:pt x="4825" y="456"/>
                    <a:pt x="4825" y="456"/>
                    <a:pt x="4825" y="456"/>
                  </a:cubicBezTo>
                  <a:cubicBezTo>
                    <a:pt x="4724" y="210"/>
                    <a:pt x="4724" y="210"/>
                    <a:pt x="4724" y="210"/>
                  </a:cubicBezTo>
                  <a:cubicBezTo>
                    <a:pt x="4590" y="210"/>
                    <a:pt x="4590" y="210"/>
                    <a:pt x="4590" y="210"/>
                  </a:cubicBezTo>
                  <a:cubicBezTo>
                    <a:pt x="4776" y="628"/>
                    <a:pt x="4776" y="628"/>
                    <a:pt x="4776" y="628"/>
                  </a:cubicBezTo>
                  <a:lnTo>
                    <a:pt x="4873" y="628"/>
                  </a:lnTo>
                  <a:close/>
                  <a:moveTo>
                    <a:pt x="5188" y="2"/>
                  </a:moveTo>
                  <a:cubicBezTo>
                    <a:pt x="5149" y="2"/>
                    <a:pt x="5116" y="33"/>
                    <a:pt x="5116" y="73"/>
                  </a:cubicBezTo>
                  <a:cubicBezTo>
                    <a:pt x="5116" y="112"/>
                    <a:pt x="5147" y="143"/>
                    <a:pt x="5188" y="143"/>
                  </a:cubicBezTo>
                  <a:cubicBezTo>
                    <a:pt x="5229" y="143"/>
                    <a:pt x="5262" y="112"/>
                    <a:pt x="5262" y="73"/>
                  </a:cubicBezTo>
                  <a:cubicBezTo>
                    <a:pt x="5262" y="33"/>
                    <a:pt x="5229" y="2"/>
                    <a:pt x="5188" y="2"/>
                  </a:cubicBezTo>
                  <a:moveTo>
                    <a:pt x="5249" y="210"/>
                  </a:moveTo>
                  <a:cubicBezTo>
                    <a:pt x="5127" y="210"/>
                    <a:pt x="5127" y="210"/>
                    <a:pt x="5127" y="210"/>
                  </a:cubicBezTo>
                  <a:cubicBezTo>
                    <a:pt x="5127" y="628"/>
                    <a:pt x="5127" y="628"/>
                    <a:pt x="5127" y="628"/>
                  </a:cubicBezTo>
                  <a:cubicBezTo>
                    <a:pt x="5249" y="628"/>
                    <a:pt x="5249" y="628"/>
                    <a:pt x="5249" y="628"/>
                  </a:cubicBezTo>
                  <a:lnTo>
                    <a:pt x="5249" y="210"/>
                  </a:lnTo>
                  <a:close/>
                  <a:moveTo>
                    <a:pt x="5520" y="202"/>
                  </a:moveTo>
                  <a:cubicBezTo>
                    <a:pt x="5412" y="202"/>
                    <a:pt x="5347" y="253"/>
                    <a:pt x="5347" y="333"/>
                  </a:cubicBezTo>
                  <a:cubicBezTo>
                    <a:pt x="5347" y="419"/>
                    <a:pt x="5408" y="438"/>
                    <a:pt x="5500" y="460"/>
                  </a:cubicBezTo>
                  <a:cubicBezTo>
                    <a:pt x="5563" y="475"/>
                    <a:pt x="5578" y="483"/>
                    <a:pt x="5578" y="508"/>
                  </a:cubicBezTo>
                  <a:cubicBezTo>
                    <a:pt x="5578" y="532"/>
                    <a:pt x="5557" y="546"/>
                    <a:pt x="5524" y="546"/>
                  </a:cubicBezTo>
                  <a:cubicBezTo>
                    <a:pt x="5482" y="546"/>
                    <a:pt x="5463" y="525"/>
                    <a:pt x="5462" y="494"/>
                  </a:cubicBezTo>
                  <a:cubicBezTo>
                    <a:pt x="5340" y="501"/>
                    <a:pt x="5340" y="501"/>
                    <a:pt x="5340" y="501"/>
                  </a:cubicBezTo>
                  <a:cubicBezTo>
                    <a:pt x="5349" y="588"/>
                    <a:pt x="5413" y="637"/>
                    <a:pt x="5523" y="637"/>
                  </a:cubicBezTo>
                  <a:cubicBezTo>
                    <a:pt x="5636" y="637"/>
                    <a:pt x="5700" y="583"/>
                    <a:pt x="5700" y="498"/>
                  </a:cubicBezTo>
                  <a:cubicBezTo>
                    <a:pt x="5700" y="422"/>
                    <a:pt x="5639" y="396"/>
                    <a:pt x="5553" y="374"/>
                  </a:cubicBezTo>
                  <a:cubicBezTo>
                    <a:pt x="5502" y="361"/>
                    <a:pt x="5469" y="357"/>
                    <a:pt x="5469" y="328"/>
                  </a:cubicBezTo>
                  <a:cubicBezTo>
                    <a:pt x="5469" y="305"/>
                    <a:pt x="5486" y="292"/>
                    <a:pt x="5518" y="292"/>
                  </a:cubicBezTo>
                  <a:cubicBezTo>
                    <a:pt x="5556" y="292"/>
                    <a:pt x="5572" y="313"/>
                    <a:pt x="5573" y="343"/>
                  </a:cubicBezTo>
                  <a:cubicBezTo>
                    <a:pt x="5694" y="337"/>
                    <a:pt x="5694" y="337"/>
                    <a:pt x="5694" y="337"/>
                  </a:cubicBezTo>
                  <a:cubicBezTo>
                    <a:pt x="5687" y="259"/>
                    <a:pt x="5629" y="202"/>
                    <a:pt x="5520" y="202"/>
                  </a:cubicBezTo>
                  <a:moveTo>
                    <a:pt x="5953" y="312"/>
                  </a:moveTo>
                  <a:cubicBezTo>
                    <a:pt x="6055" y="312"/>
                    <a:pt x="6055" y="312"/>
                    <a:pt x="6055" y="312"/>
                  </a:cubicBezTo>
                  <a:cubicBezTo>
                    <a:pt x="6055" y="210"/>
                    <a:pt x="6055" y="210"/>
                    <a:pt x="6055" y="210"/>
                  </a:cubicBezTo>
                  <a:cubicBezTo>
                    <a:pt x="5954" y="210"/>
                    <a:pt x="5954" y="210"/>
                    <a:pt x="5954" y="210"/>
                  </a:cubicBezTo>
                  <a:cubicBezTo>
                    <a:pt x="5955" y="71"/>
                    <a:pt x="5955" y="71"/>
                    <a:pt x="5955" y="71"/>
                  </a:cubicBezTo>
                  <a:cubicBezTo>
                    <a:pt x="5833" y="71"/>
                    <a:pt x="5833" y="71"/>
                    <a:pt x="5833" y="71"/>
                  </a:cubicBezTo>
                  <a:cubicBezTo>
                    <a:pt x="5832" y="210"/>
                    <a:pt x="5832" y="210"/>
                    <a:pt x="5832" y="210"/>
                  </a:cubicBezTo>
                  <a:cubicBezTo>
                    <a:pt x="5753" y="210"/>
                    <a:pt x="5753" y="210"/>
                    <a:pt x="5753" y="210"/>
                  </a:cubicBezTo>
                  <a:cubicBezTo>
                    <a:pt x="5753" y="312"/>
                    <a:pt x="5753" y="312"/>
                    <a:pt x="5753" y="312"/>
                  </a:cubicBezTo>
                  <a:cubicBezTo>
                    <a:pt x="5831" y="312"/>
                    <a:pt x="5831" y="312"/>
                    <a:pt x="5831" y="312"/>
                  </a:cubicBezTo>
                  <a:cubicBezTo>
                    <a:pt x="5831" y="495"/>
                    <a:pt x="5831" y="495"/>
                    <a:pt x="5831" y="495"/>
                  </a:cubicBezTo>
                  <a:cubicBezTo>
                    <a:pt x="5830" y="592"/>
                    <a:pt x="5894" y="636"/>
                    <a:pt x="5987" y="636"/>
                  </a:cubicBezTo>
                  <a:cubicBezTo>
                    <a:pt x="6021" y="636"/>
                    <a:pt x="6037" y="634"/>
                    <a:pt x="6055" y="631"/>
                  </a:cubicBezTo>
                  <a:cubicBezTo>
                    <a:pt x="6055" y="526"/>
                    <a:pt x="6055" y="526"/>
                    <a:pt x="6055" y="526"/>
                  </a:cubicBezTo>
                  <a:cubicBezTo>
                    <a:pt x="6046" y="528"/>
                    <a:pt x="6035" y="530"/>
                    <a:pt x="6017" y="530"/>
                  </a:cubicBezTo>
                  <a:cubicBezTo>
                    <a:pt x="5983" y="530"/>
                    <a:pt x="5952" y="513"/>
                    <a:pt x="5952" y="467"/>
                  </a:cubicBezTo>
                  <a:lnTo>
                    <a:pt x="5953" y="3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9" name="Rectangle 39">
              <a:extLst>
                <a:ext uri="{FF2B5EF4-FFF2-40B4-BE49-F238E27FC236}">
                  <a16:creationId xmlns:a16="http://schemas.microsoft.com/office/drawing/2014/main" id="{90E5EE7C-005E-41C2-82EC-D1B85264407E}"/>
                </a:ext>
              </a:extLst>
            </p:cNvPr>
            <p:cNvSpPr>
              <a:spLocks noChangeArrowheads="1"/>
            </p:cNvSpPr>
            <p:nvPr userDrawn="1"/>
          </p:nvSpPr>
          <p:spPr bwMode="auto">
            <a:xfrm>
              <a:off x="-1" y="211"/>
              <a:ext cx="558" cy="38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2429438772"/>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One Image">
    <p:spTree>
      <p:nvGrpSpPr>
        <p:cNvPr id="1" name=""/>
        <p:cNvGrpSpPr/>
        <p:nvPr/>
      </p:nvGrpSpPr>
      <p:grpSpPr>
        <a:xfrm>
          <a:off x="0" y="0"/>
          <a:ext cx="0" cy="0"/>
          <a:chOff x="0" y="0"/>
          <a:chExt cx="0" cy="0"/>
        </a:xfrm>
      </p:grpSpPr>
      <p:sp>
        <p:nvSpPr>
          <p:cNvPr id="10" name="Rectangle 39">
            <a:extLst>
              <a:ext uri="{FF2B5EF4-FFF2-40B4-BE49-F238E27FC236}">
                <a16:creationId xmlns:a16="http://schemas.microsoft.com/office/drawing/2014/main" id="{14F02B77-3F06-454A-A95E-455103CD5A58}"/>
              </a:ext>
            </a:extLst>
          </p:cNvPr>
          <p:cNvSpPr>
            <a:spLocks noChangeArrowheads="1"/>
          </p:cNvSpPr>
          <p:nvPr userDrawn="1"/>
        </p:nvSpPr>
        <p:spPr bwMode="auto">
          <a:xfrm>
            <a:off x="0" y="5848349"/>
            <a:ext cx="12192000" cy="1009651"/>
          </a:xfrm>
          <a:prstGeom prst="rect">
            <a:avLst/>
          </a:prstGeom>
          <a:solidFill>
            <a:srgbClr val="55437E"/>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709724" y="1825625"/>
            <a:ext cx="5214076" cy="3700461"/>
          </a:xfrm>
        </p:spPr>
        <p:txBody>
          <a:bodyPr/>
          <a:lstStyle>
            <a:lvl1pPr>
              <a:defRPr/>
            </a:lvl1pPr>
            <a:lvl5pPr>
              <a:defRPr/>
            </a:lvl5pPr>
          </a:lstStyle>
          <a:p>
            <a:pPr lvl="0"/>
            <a:r>
              <a:rPr lang="en-GB"/>
              <a:t>Click to add text, or click on one of the central icons to add a table, chart, SmartArt, image or media. There are 4 type styles available as List levels, press the ‘Increase/Decrease’ button under the Home table to move though the styles.</a:t>
            </a:r>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2" name="Title 1"/>
          <p:cNvSpPr>
            <a:spLocks noGrp="1"/>
          </p:cNvSpPr>
          <p:nvPr>
            <p:ph type="title" hasCustomPrompt="1"/>
          </p:nvPr>
        </p:nvSpPr>
        <p:spPr/>
        <p:txBody>
          <a:bodyPr/>
          <a:lstStyle>
            <a:lvl1pPr>
              <a:defRPr/>
            </a:lvl1pPr>
          </a:lstStyle>
          <a:p>
            <a:r>
              <a:rPr lang="en-US"/>
              <a:t>Click to add text</a:t>
            </a:r>
            <a:endParaRPr lang="en-GB"/>
          </a:p>
        </p:txBody>
      </p:sp>
      <p:sp>
        <p:nvSpPr>
          <p:cNvPr id="3" name="Footer Placeholder 2">
            <a:extLst>
              <a:ext uri="{FF2B5EF4-FFF2-40B4-BE49-F238E27FC236}">
                <a16:creationId xmlns:a16="http://schemas.microsoft.com/office/drawing/2014/main" id="{D870114E-FD53-4792-A386-A4A6F6D5B3B9}"/>
              </a:ext>
            </a:extLst>
          </p:cNvPr>
          <p:cNvSpPr>
            <a:spLocks noGrp="1"/>
          </p:cNvSpPr>
          <p:nvPr>
            <p:ph type="ftr" sz="quarter" idx="15"/>
          </p:nvPr>
        </p:nvSpPr>
        <p:spPr/>
        <p:txBody>
          <a:bodyPr/>
          <a:lstStyle/>
          <a:p>
            <a:endParaRPr lang="en-GB"/>
          </a:p>
        </p:txBody>
      </p:sp>
      <p:sp>
        <p:nvSpPr>
          <p:cNvPr id="7" name="Slide Number Placeholder 6">
            <a:extLst>
              <a:ext uri="{FF2B5EF4-FFF2-40B4-BE49-F238E27FC236}">
                <a16:creationId xmlns:a16="http://schemas.microsoft.com/office/drawing/2014/main" id="{B9AD25DA-61D1-4DE1-9E3E-D00B6F1D771F}"/>
              </a:ext>
            </a:extLst>
          </p:cNvPr>
          <p:cNvSpPr>
            <a:spLocks noGrp="1"/>
          </p:cNvSpPr>
          <p:nvPr>
            <p:ph type="sldNum" sz="quarter" idx="16"/>
          </p:nvPr>
        </p:nvSpPr>
        <p:spPr/>
        <p:txBody>
          <a:bodyPr/>
          <a:lstStyle/>
          <a:p>
            <a:fld id="{F5AEA0E0-5CC6-4BD0-905C-A0021E419432}" type="slidenum">
              <a:rPr lang="en-GB" smtClean="0"/>
              <a:pPr/>
              <a:t>‹#›</a:t>
            </a:fld>
            <a:endParaRPr lang="en-GB"/>
          </a:p>
        </p:txBody>
      </p:sp>
      <p:sp>
        <p:nvSpPr>
          <p:cNvPr id="11" name="Picture Placeholder 7">
            <a:extLst>
              <a:ext uri="{FF2B5EF4-FFF2-40B4-BE49-F238E27FC236}">
                <a16:creationId xmlns:a16="http://schemas.microsoft.com/office/drawing/2014/main" id="{325F11E5-01D2-4AEA-B30D-4855BC26431B}"/>
              </a:ext>
            </a:extLst>
          </p:cNvPr>
          <p:cNvSpPr>
            <a:spLocks noGrp="1"/>
          </p:cNvSpPr>
          <p:nvPr>
            <p:ph type="pic" sz="quarter" idx="18"/>
          </p:nvPr>
        </p:nvSpPr>
        <p:spPr>
          <a:xfrm>
            <a:off x="6268202" y="1825625"/>
            <a:ext cx="5214074" cy="3700462"/>
          </a:xfrm>
          <a:solidFill>
            <a:schemeClr val="bg1">
              <a:lumMod val="75000"/>
            </a:schemeClr>
          </a:solidFill>
        </p:spPr>
        <p:txBody>
          <a:bodyPr lIns="216000" tIns="216000" rIns="216000" bIns="216000"/>
          <a:lstStyle>
            <a:lvl1pPr>
              <a:defRPr sz="1400">
                <a:solidFill>
                  <a:schemeClr val="bg1"/>
                </a:solidFill>
              </a:defRPr>
            </a:lvl1pPr>
          </a:lstStyle>
          <a:p>
            <a:r>
              <a:rPr lang="en-US"/>
              <a:t>Click icon to add picture</a:t>
            </a:r>
            <a:endParaRPr lang="en-AU"/>
          </a:p>
        </p:txBody>
      </p:sp>
    </p:spTree>
    <p:extLst>
      <p:ext uri="{BB962C8B-B14F-4D97-AF65-F5344CB8AC3E}">
        <p14:creationId xmlns:p14="http://schemas.microsoft.com/office/powerpoint/2010/main" val="4097984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One Image">
    <p:spTree>
      <p:nvGrpSpPr>
        <p:cNvPr id="1" name=""/>
        <p:cNvGrpSpPr/>
        <p:nvPr/>
      </p:nvGrpSpPr>
      <p:grpSpPr>
        <a:xfrm>
          <a:off x="0" y="0"/>
          <a:ext cx="0" cy="0"/>
          <a:chOff x="0" y="0"/>
          <a:chExt cx="0" cy="0"/>
        </a:xfrm>
      </p:grpSpPr>
      <p:sp>
        <p:nvSpPr>
          <p:cNvPr id="10" name="Rectangle 39">
            <a:extLst>
              <a:ext uri="{FF2B5EF4-FFF2-40B4-BE49-F238E27FC236}">
                <a16:creationId xmlns:a16="http://schemas.microsoft.com/office/drawing/2014/main" id="{14F02B77-3F06-454A-A95E-455103CD5A58}"/>
              </a:ext>
            </a:extLst>
          </p:cNvPr>
          <p:cNvSpPr>
            <a:spLocks noChangeArrowheads="1"/>
          </p:cNvSpPr>
          <p:nvPr userDrawn="1"/>
        </p:nvSpPr>
        <p:spPr bwMode="auto">
          <a:xfrm>
            <a:off x="0" y="5848349"/>
            <a:ext cx="12192000" cy="1009651"/>
          </a:xfrm>
          <a:prstGeom prst="rect">
            <a:avLst/>
          </a:prstGeom>
          <a:solidFill>
            <a:srgbClr val="55437E">
              <a:alpha val="20000"/>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709724" y="1825625"/>
            <a:ext cx="5214076" cy="3700461"/>
          </a:xfrm>
        </p:spPr>
        <p:txBody>
          <a:bodyPr/>
          <a:lstStyle>
            <a:lvl1pPr>
              <a:defRPr/>
            </a:lvl1pPr>
            <a:lvl5pPr>
              <a:defRPr/>
            </a:lvl5pPr>
          </a:lstStyle>
          <a:p>
            <a:pPr lvl="0"/>
            <a:r>
              <a:rPr lang="en-GB"/>
              <a:t>Click to add text, or click on one of the central icons to add a table, chart, SmartArt, image or media. There are 4 type styles available as List levels, press the ‘Increase/Decrease’ button under the Home table to move though the styles.</a:t>
            </a:r>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2" name="Title 1"/>
          <p:cNvSpPr>
            <a:spLocks noGrp="1"/>
          </p:cNvSpPr>
          <p:nvPr>
            <p:ph type="title" hasCustomPrompt="1"/>
          </p:nvPr>
        </p:nvSpPr>
        <p:spPr/>
        <p:txBody>
          <a:bodyPr/>
          <a:lstStyle>
            <a:lvl1pPr>
              <a:defRPr/>
            </a:lvl1pPr>
          </a:lstStyle>
          <a:p>
            <a:r>
              <a:rPr lang="en-US"/>
              <a:t>Click to add text</a:t>
            </a:r>
            <a:endParaRPr lang="en-GB"/>
          </a:p>
        </p:txBody>
      </p:sp>
      <p:sp>
        <p:nvSpPr>
          <p:cNvPr id="3" name="Footer Placeholder 2">
            <a:extLst>
              <a:ext uri="{FF2B5EF4-FFF2-40B4-BE49-F238E27FC236}">
                <a16:creationId xmlns:a16="http://schemas.microsoft.com/office/drawing/2014/main" id="{D870114E-FD53-4792-A386-A4A6F6D5B3B9}"/>
              </a:ext>
            </a:extLst>
          </p:cNvPr>
          <p:cNvSpPr>
            <a:spLocks noGrp="1"/>
          </p:cNvSpPr>
          <p:nvPr>
            <p:ph type="ftr" sz="quarter" idx="15"/>
          </p:nvPr>
        </p:nvSpPr>
        <p:spPr/>
        <p:txBody>
          <a:bodyPr/>
          <a:lstStyle/>
          <a:p>
            <a:endParaRPr lang="en-GB"/>
          </a:p>
        </p:txBody>
      </p:sp>
      <p:sp>
        <p:nvSpPr>
          <p:cNvPr id="7" name="Slide Number Placeholder 6">
            <a:extLst>
              <a:ext uri="{FF2B5EF4-FFF2-40B4-BE49-F238E27FC236}">
                <a16:creationId xmlns:a16="http://schemas.microsoft.com/office/drawing/2014/main" id="{B9AD25DA-61D1-4DE1-9E3E-D00B6F1D771F}"/>
              </a:ext>
            </a:extLst>
          </p:cNvPr>
          <p:cNvSpPr>
            <a:spLocks noGrp="1"/>
          </p:cNvSpPr>
          <p:nvPr>
            <p:ph type="sldNum" sz="quarter" idx="16"/>
          </p:nvPr>
        </p:nvSpPr>
        <p:spPr/>
        <p:txBody>
          <a:bodyPr/>
          <a:lstStyle/>
          <a:p>
            <a:fld id="{F5AEA0E0-5CC6-4BD0-905C-A0021E419432}" type="slidenum">
              <a:rPr lang="en-GB" smtClean="0"/>
              <a:pPr/>
              <a:t>‹#›</a:t>
            </a:fld>
            <a:endParaRPr lang="en-GB"/>
          </a:p>
        </p:txBody>
      </p:sp>
      <p:sp>
        <p:nvSpPr>
          <p:cNvPr id="11" name="Picture Placeholder 7">
            <a:extLst>
              <a:ext uri="{FF2B5EF4-FFF2-40B4-BE49-F238E27FC236}">
                <a16:creationId xmlns:a16="http://schemas.microsoft.com/office/drawing/2014/main" id="{325F11E5-01D2-4AEA-B30D-4855BC26431B}"/>
              </a:ext>
            </a:extLst>
          </p:cNvPr>
          <p:cNvSpPr>
            <a:spLocks noGrp="1"/>
          </p:cNvSpPr>
          <p:nvPr>
            <p:ph type="pic" sz="quarter" idx="18"/>
          </p:nvPr>
        </p:nvSpPr>
        <p:spPr>
          <a:xfrm>
            <a:off x="6268202" y="1825625"/>
            <a:ext cx="5214074" cy="3700462"/>
          </a:xfrm>
          <a:solidFill>
            <a:schemeClr val="bg1">
              <a:lumMod val="75000"/>
            </a:schemeClr>
          </a:solidFill>
        </p:spPr>
        <p:txBody>
          <a:bodyPr lIns="216000" tIns="216000" rIns="216000" bIns="216000"/>
          <a:lstStyle>
            <a:lvl1pPr>
              <a:defRPr sz="1400">
                <a:solidFill>
                  <a:schemeClr val="bg1"/>
                </a:solidFill>
              </a:defRPr>
            </a:lvl1pPr>
          </a:lstStyle>
          <a:p>
            <a:r>
              <a:rPr lang="en-US"/>
              <a:t>Click icon to add picture</a:t>
            </a:r>
            <a:endParaRPr lang="en-AU"/>
          </a:p>
        </p:txBody>
      </p:sp>
    </p:spTree>
    <p:extLst>
      <p:ext uri="{BB962C8B-B14F-4D97-AF65-F5344CB8AC3E}">
        <p14:creationId xmlns:p14="http://schemas.microsoft.com/office/powerpoint/2010/main" val="1260356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D12BA1-2354-4DEB-83E4-559C76C26793}"/>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ubtitle 2">
            <a:extLst>
              <a:ext uri="{FF2B5EF4-FFF2-40B4-BE49-F238E27FC236}">
                <a16:creationId xmlns:a16="http://schemas.microsoft.com/office/drawing/2014/main" id="{D39926BE-0D9D-4400-A90E-88C8BB726BE5}"/>
              </a:ext>
            </a:extLst>
          </p:cNvPr>
          <p:cNvSpPr>
            <a:spLocks noGrp="1"/>
          </p:cNvSpPr>
          <p:nvPr>
            <p:ph type="subTitle" idx="1" hasCustomPrompt="1"/>
          </p:nvPr>
        </p:nvSpPr>
        <p:spPr>
          <a:xfrm>
            <a:off x="709724" y="4238205"/>
            <a:ext cx="5195339" cy="992788"/>
          </a:xfrm>
        </p:spPr>
        <p:txBody>
          <a:bodyPr/>
          <a:lstStyle>
            <a:lvl1pPr marL="0" indent="0" algn="l">
              <a:buNone/>
              <a:defRPr sz="2000">
                <a:solidFill>
                  <a:schemeClr val="bg1"/>
                </a:solidFill>
              </a:defRPr>
            </a:lvl1pPr>
            <a:lvl2pPr marL="0" indent="0" algn="l">
              <a:buNone/>
              <a:defRPr sz="2000" b="0">
                <a:solidFill>
                  <a:schemeClr val="bg1"/>
                </a:solidFill>
              </a:defRPr>
            </a:lvl2pPr>
            <a:lvl3pPr marL="0" indent="0" algn="l">
              <a:buNone/>
              <a:defRPr sz="2000" b="0">
                <a:solidFill>
                  <a:schemeClr val="bg1"/>
                </a:solidFill>
              </a:defRPr>
            </a:lvl3pPr>
            <a:lvl4pPr marL="0" indent="0" algn="l">
              <a:buNone/>
              <a:defRPr sz="2000" b="0">
                <a:solidFill>
                  <a:schemeClr val="bg1"/>
                </a:solidFill>
              </a:defRPr>
            </a:lvl4pPr>
            <a:lvl5pPr marL="0" indent="0" algn="l">
              <a:buNone/>
              <a:defRPr sz="2000" b="0">
                <a:solidFill>
                  <a:schemeClr val="bg1"/>
                </a:solidFill>
              </a:defRPr>
            </a:lvl5pPr>
            <a:lvl6pPr marL="0" indent="0" algn="l">
              <a:buNone/>
              <a:defRPr sz="2000" b="0">
                <a:solidFill>
                  <a:schemeClr val="bg1"/>
                </a:solidFill>
              </a:defRPr>
            </a:lvl6pPr>
            <a:lvl7pPr marL="0" indent="0" algn="l">
              <a:buNone/>
              <a:defRPr sz="2000" b="0">
                <a:solidFill>
                  <a:schemeClr val="bg1"/>
                </a:solidFill>
              </a:defRPr>
            </a:lvl7pPr>
            <a:lvl8pPr marL="0" indent="0" algn="l">
              <a:buNone/>
              <a:defRPr sz="2000" b="0">
                <a:solidFill>
                  <a:schemeClr val="bg1"/>
                </a:solidFill>
              </a:defRPr>
            </a:lvl8pPr>
            <a:lvl9pPr marL="0" indent="0" algn="l">
              <a:buNone/>
              <a:defRPr sz="2000" b="0">
                <a:solidFill>
                  <a:schemeClr val="bg1"/>
                </a:solidFill>
              </a:defRPr>
            </a:lvl9pPr>
          </a:lstStyle>
          <a:p>
            <a:r>
              <a:rPr lang="en-US"/>
              <a:t>Click to add subtitle 1</a:t>
            </a:r>
          </a:p>
          <a:p>
            <a:pPr lvl="1"/>
            <a:r>
              <a:rPr lang="en-US"/>
              <a:t>2</a:t>
            </a:r>
          </a:p>
          <a:p>
            <a:pPr lvl="2"/>
            <a:r>
              <a:rPr lang="en-US"/>
              <a:t>3</a:t>
            </a:r>
          </a:p>
          <a:p>
            <a:pPr lvl="3"/>
            <a:r>
              <a:rPr lang="en-US"/>
              <a:t>4</a:t>
            </a:r>
          </a:p>
          <a:p>
            <a:pPr lvl="4"/>
            <a:r>
              <a:rPr lang="en-US"/>
              <a:t>5</a:t>
            </a:r>
          </a:p>
          <a:p>
            <a:pPr lvl="5"/>
            <a:r>
              <a:rPr lang="en-US"/>
              <a:t>6</a:t>
            </a:r>
          </a:p>
          <a:p>
            <a:pPr lvl="6"/>
            <a:r>
              <a:rPr lang="en-US"/>
              <a:t>7</a:t>
            </a:r>
          </a:p>
          <a:p>
            <a:pPr lvl="7"/>
            <a:r>
              <a:rPr lang="en-US"/>
              <a:t>8</a:t>
            </a:r>
          </a:p>
          <a:p>
            <a:pPr lvl="8"/>
            <a:r>
              <a:rPr lang="en-US"/>
              <a:t>9</a:t>
            </a:r>
            <a:endParaRPr lang="en-GB"/>
          </a:p>
        </p:txBody>
      </p:sp>
      <p:sp>
        <p:nvSpPr>
          <p:cNvPr id="8" name="Footer Placeholder 7">
            <a:extLst>
              <a:ext uri="{FF2B5EF4-FFF2-40B4-BE49-F238E27FC236}">
                <a16:creationId xmlns:a16="http://schemas.microsoft.com/office/drawing/2014/main" id="{9E7F1B4E-25A4-4508-90C3-2F57F0C7BFB9}"/>
              </a:ext>
            </a:extLst>
          </p:cNvPr>
          <p:cNvSpPr>
            <a:spLocks noGrp="1"/>
          </p:cNvSpPr>
          <p:nvPr>
            <p:ph type="ftr" sz="quarter" idx="11"/>
          </p:nvPr>
        </p:nvSpPr>
        <p:spPr/>
        <p:txBody>
          <a:bodyPr/>
          <a:lstStyle>
            <a:lvl1pPr>
              <a:defRPr>
                <a:solidFill>
                  <a:schemeClr val="bg1"/>
                </a:solidFill>
              </a:defRPr>
            </a:lvl1pPr>
          </a:lstStyle>
          <a:p>
            <a:endParaRPr lang="en-GB"/>
          </a:p>
        </p:txBody>
      </p:sp>
      <p:sp>
        <p:nvSpPr>
          <p:cNvPr id="9" name="Slide Number Placeholder 8">
            <a:extLst>
              <a:ext uri="{FF2B5EF4-FFF2-40B4-BE49-F238E27FC236}">
                <a16:creationId xmlns:a16="http://schemas.microsoft.com/office/drawing/2014/main" id="{F693F30B-2234-4386-8925-1D9F19969C9C}"/>
              </a:ext>
            </a:extLst>
          </p:cNvPr>
          <p:cNvSpPr>
            <a:spLocks noGrp="1"/>
          </p:cNvSpPr>
          <p:nvPr>
            <p:ph type="sldNum" sz="quarter" idx="12"/>
          </p:nvPr>
        </p:nvSpPr>
        <p:spPr/>
        <p:txBody>
          <a:bodyPr/>
          <a:lstStyle>
            <a:lvl1pPr>
              <a:defRPr>
                <a:solidFill>
                  <a:schemeClr val="bg1"/>
                </a:solidFill>
              </a:defRPr>
            </a:lvl1pPr>
          </a:lstStyle>
          <a:p>
            <a:fld id="{F5AEA0E0-5CC6-4BD0-905C-A0021E419432}" type="slidenum">
              <a:rPr lang="en-GB" smtClean="0"/>
              <a:pPr/>
              <a:t>‹#›</a:t>
            </a:fld>
            <a:endParaRPr lang="en-GB"/>
          </a:p>
        </p:txBody>
      </p:sp>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709725" y="1367623"/>
            <a:ext cx="5725622" cy="2590980"/>
          </a:xfrm>
        </p:spPr>
        <p:txBody>
          <a:bodyPr/>
          <a:lstStyle>
            <a:lvl1pPr>
              <a:defRPr sz="6000">
                <a:solidFill>
                  <a:schemeClr val="bg1"/>
                </a:solidFill>
              </a:defRPr>
            </a:lvl1pPr>
          </a:lstStyle>
          <a:p>
            <a:r>
              <a:rPr lang="en-US"/>
              <a:t>Section Header</a:t>
            </a:r>
            <a:endParaRPr lang="en-GB"/>
          </a:p>
        </p:txBody>
      </p:sp>
      <p:grpSp>
        <p:nvGrpSpPr>
          <p:cNvPr id="4" name="Group 4">
            <a:extLst>
              <a:ext uri="{FF2B5EF4-FFF2-40B4-BE49-F238E27FC236}">
                <a16:creationId xmlns:a16="http://schemas.microsoft.com/office/drawing/2014/main" id="{2C5D1099-1CF9-4206-91A1-A0D7E1249139}"/>
              </a:ext>
            </a:extLst>
          </p:cNvPr>
          <p:cNvGrpSpPr>
            <a:grpSpLocks noChangeAspect="1"/>
          </p:cNvGrpSpPr>
          <p:nvPr userDrawn="1"/>
        </p:nvGrpSpPr>
        <p:grpSpPr bwMode="auto">
          <a:xfrm>
            <a:off x="7206432" y="823684"/>
            <a:ext cx="4985568" cy="5210632"/>
            <a:chOff x="2603" y="864"/>
            <a:chExt cx="2481" cy="2593"/>
          </a:xfrm>
          <a:solidFill>
            <a:schemeClr val="bg1">
              <a:alpha val="10000"/>
            </a:schemeClr>
          </a:solidFill>
        </p:grpSpPr>
        <p:sp>
          <p:nvSpPr>
            <p:cNvPr id="6" name="Freeform 5">
              <a:extLst>
                <a:ext uri="{FF2B5EF4-FFF2-40B4-BE49-F238E27FC236}">
                  <a16:creationId xmlns:a16="http://schemas.microsoft.com/office/drawing/2014/main" id="{D3C7B197-D25B-440D-B2E3-9035373E14DD}"/>
                </a:ext>
              </a:extLst>
            </p:cNvPr>
            <p:cNvSpPr>
              <a:spLocks noEditPoints="1"/>
            </p:cNvSpPr>
            <p:nvPr userDrawn="1"/>
          </p:nvSpPr>
          <p:spPr bwMode="auto">
            <a:xfrm>
              <a:off x="3231" y="2171"/>
              <a:ext cx="652" cy="654"/>
            </a:xfrm>
            <a:custGeom>
              <a:avLst/>
              <a:gdLst>
                <a:gd name="T0" fmla="*/ 158 w 275"/>
                <a:gd name="T1" fmla="*/ 11 h 274"/>
                <a:gd name="T2" fmla="*/ 12 w 275"/>
                <a:gd name="T3" fmla="*/ 116 h 274"/>
                <a:gd name="T4" fmla="*/ 116 w 275"/>
                <a:gd name="T5" fmla="*/ 262 h 274"/>
                <a:gd name="T6" fmla="*/ 263 w 275"/>
                <a:gd name="T7" fmla="*/ 158 h 274"/>
                <a:gd name="T8" fmla="*/ 158 w 275"/>
                <a:gd name="T9" fmla="*/ 11 h 274"/>
                <a:gd name="T10" fmla="*/ 86 w 275"/>
                <a:gd name="T11" fmla="*/ 135 h 274"/>
                <a:gd name="T12" fmla="*/ 72 w 275"/>
                <a:gd name="T13" fmla="*/ 126 h 274"/>
                <a:gd name="T14" fmla="*/ 88 w 275"/>
                <a:gd name="T15" fmla="*/ 121 h 274"/>
                <a:gd name="T16" fmla="*/ 101 w 275"/>
                <a:gd name="T17" fmla="*/ 131 h 274"/>
                <a:gd name="T18" fmla="*/ 86 w 275"/>
                <a:gd name="T19" fmla="*/ 135 h 274"/>
                <a:gd name="T20" fmla="*/ 139 w 275"/>
                <a:gd name="T21" fmla="*/ 85 h 274"/>
                <a:gd name="T22" fmla="*/ 148 w 275"/>
                <a:gd name="T23" fmla="*/ 72 h 274"/>
                <a:gd name="T24" fmla="*/ 153 w 275"/>
                <a:gd name="T25" fmla="*/ 88 h 274"/>
                <a:gd name="T26" fmla="*/ 143 w 275"/>
                <a:gd name="T27" fmla="*/ 101 h 274"/>
                <a:gd name="T28" fmla="*/ 139 w 275"/>
                <a:gd name="T29" fmla="*/ 85 h 274"/>
                <a:gd name="T30" fmla="*/ 136 w 275"/>
                <a:gd name="T31" fmla="*/ 189 h 274"/>
                <a:gd name="T32" fmla="*/ 126 w 275"/>
                <a:gd name="T33" fmla="*/ 202 h 274"/>
                <a:gd name="T34" fmla="*/ 122 w 275"/>
                <a:gd name="T35" fmla="*/ 186 h 274"/>
                <a:gd name="T36" fmla="*/ 131 w 275"/>
                <a:gd name="T37" fmla="*/ 173 h 274"/>
                <a:gd name="T38" fmla="*/ 136 w 275"/>
                <a:gd name="T39" fmla="*/ 189 h 274"/>
                <a:gd name="T40" fmla="*/ 157 w 275"/>
                <a:gd name="T41" fmla="*/ 140 h 274"/>
                <a:gd name="T42" fmla="*/ 134 w 275"/>
                <a:gd name="T43" fmla="*/ 156 h 274"/>
                <a:gd name="T44" fmla="*/ 118 w 275"/>
                <a:gd name="T45" fmla="*/ 134 h 274"/>
                <a:gd name="T46" fmla="*/ 141 w 275"/>
                <a:gd name="T47" fmla="*/ 118 h 274"/>
                <a:gd name="T48" fmla="*/ 157 w 275"/>
                <a:gd name="T49" fmla="*/ 140 h 274"/>
                <a:gd name="T50" fmla="*/ 187 w 275"/>
                <a:gd name="T51" fmla="*/ 152 h 274"/>
                <a:gd name="T52" fmla="*/ 173 w 275"/>
                <a:gd name="T53" fmla="*/ 143 h 274"/>
                <a:gd name="T54" fmla="*/ 189 w 275"/>
                <a:gd name="T55" fmla="*/ 138 h 274"/>
                <a:gd name="T56" fmla="*/ 203 w 275"/>
                <a:gd name="T57" fmla="*/ 148 h 274"/>
                <a:gd name="T58" fmla="*/ 187 w 275"/>
                <a:gd name="T59" fmla="*/ 15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5" h="274">
                  <a:moveTo>
                    <a:pt x="158" y="11"/>
                  </a:moveTo>
                  <a:cubicBezTo>
                    <a:pt x="89" y="0"/>
                    <a:pt x="23" y="47"/>
                    <a:pt x="12" y="116"/>
                  </a:cubicBezTo>
                  <a:cubicBezTo>
                    <a:pt x="0" y="185"/>
                    <a:pt x="47" y="251"/>
                    <a:pt x="116" y="262"/>
                  </a:cubicBezTo>
                  <a:cubicBezTo>
                    <a:pt x="186" y="274"/>
                    <a:pt x="251" y="227"/>
                    <a:pt x="263" y="158"/>
                  </a:cubicBezTo>
                  <a:cubicBezTo>
                    <a:pt x="275" y="89"/>
                    <a:pt x="228" y="23"/>
                    <a:pt x="158" y="11"/>
                  </a:cubicBezTo>
                  <a:close/>
                  <a:moveTo>
                    <a:pt x="86" y="135"/>
                  </a:moveTo>
                  <a:cubicBezTo>
                    <a:pt x="77" y="134"/>
                    <a:pt x="71" y="130"/>
                    <a:pt x="72" y="126"/>
                  </a:cubicBezTo>
                  <a:cubicBezTo>
                    <a:pt x="73" y="122"/>
                    <a:pt x="80" y="120"/>
                    <a:pt x="88" y="121"/>
                  </a:cubicBezTo>
                  <a:cubicBezTo>
                    <a:pt x="96" y="123"/>
                    <a:pt x="102" y="127"/>
                    <a:pt x="101" y="131"/>
                  </a:cubicBezTo>
                  <a:cubicBezTo>
                    <a:pt x="101" y="135"/>
                    <a:pt x="94" y="137"/>
                    <a:pt x="86" y="135"/>
                  </a:cubicBezTo>
                  <a:close/>
                  <a:moveTo>
                    <a:pt x="139" y="85"/>
                  </a:moveTo>
                  <a:cubicBezTo>
                    <a:pt x="140" y="77"/>
                    <a:pt x="144" y="71"/>
                    <a:pt x="148" y="72"/>
                  </a:cubicBezTo>
                  <a:cubicBezTo>
                    <a:pt x="152" y="72"/>
                    <a:pt x="154" y="79"/>
                    <a:pt x="153" y="88"/>
                  </a:cubicBezTo>
                  <a:cubicBezTo>
                    <a:pt x="151" y="96"/>
                    <a:pt x="147" y="102"/>
                    <a:pt x="143" y="101"/>
                  </a:cubicBezTo>
                  <a:cubicBezTo>
                    <a:pt x="140" y="100"/>
                    <a:pt x="138" y="93"/>
                    <a:pt x="139" y="85"/>
                  </a:cubicBezTo>
                  <a:close/>
                  <a:moveTo>
                    <a:pt x="136" y="189"/>
                  </a:moveTo>
                  <a:cubicBezTo>
                    <a:pt x="134" y="197"/>
                    <a:pt x="130" y="203"/>
                    <a:pt x="126" y="202"/>
                  </a:cubicBezTo>
                  <a:cubicBezTo>
                    <a:pt x="123" y="202"/>
                    <a:pt x="121" y="195"/>
                    <a:pt x="122" y="186"/>
                  </a:cubicBezTo>
                  <a:cubicBezTo>
                    <a:pt x="123" y="178"/>
                    <a:pt x="127" y="172"/>
                    <a:pt x="131" y="173"/>
                  </a:cubicBezTo>
                  <a:cubicBezTo>
                    <a:pt x="135" y="174"/>
                    <a:pt x="137" y="181"/>
                    <a:pt x="136" y="189"/>
                  </a:cubicBezTo>
                  <a:close/>
                  <a:moveTo>
                    <a:pt x="157" y="140"/>
                  </a:moveTo>
                  <a:cubicBezTo>
                    <a:pt x="155" y="151"/>
                    <a:pt x="145" y="158"/>
                    <a:pt x="134" y="156"/>
                  </a:cubicBezTo>
                  <a:cubicBezTo>
                    <a:pt x="124" y="154"/>
                    <a:pt x="116" y="144"/>
                    <a:pt x="118" y="134"/>
                  </a:cubicBezTo>
                  <a:cubicBezTo>
                    <a:pt x="120" y="123"/>
                    <a:pt x="130" y="116"/>
                    <a:pt x="141" y="118"/>
                  </a:cubicBezTo>
                  <a:cubicBezTo>
                    <a:pt x="151" y="119"/>
                    <a:pt x="158" y="129"/>
                    <a:pt x="157" y="140"/>
                  </a:cubicBezTo>
                  <a:close/>
                  <a:moveTo>
                    <a:pt x="187" y="152"/>
                  </a:moveTo>
                  <a:cubicBezTo>
                    <a:pt x="179" y="151"/>
                    <a:pt x="173" y="147"/>
                    <a:pt x="173" y="143"/>
                  </a:cubicBezTo>
                  <a:cubicBezTo>
                    <a:pt x="174" y="139"/>
                    <a:pt x="181" y="137"/>
                    <a:pt x="189" y="138"/>
                  </a:cubicBezTo>
                  <a:cubicBezTo>
                    <a:pt x="197" y="140"/>
                    <a:pt x="203" y="144"/>
                    <a:pt x="203" y="148"/>
                  </a:cubicBezTo>
                  <a:cubicBezTo>
                    <a:pt x="202" y="152"/>
                    <a:pt x="195" y="154"/>
                    <a:pt x="187"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 name="Freeform 6">
              <a:extLst>
                <a:ext uri="{FF2B5EF4-FFF2-40B4-BE49-F238E27FC236}">
                  <a16:creationId xmlns:a16="http://schemas.microsoft.com/office/drawing/2014/main" id="{0DFC70DD-CE9B-448C-AB19-F1547F8EBC63}"/>
                </a:ext>
              </a:extLst>
            </p:cNvPr>
            <p:cNvSpPr>
              <a:spLocks noEditPoints="1"/>
            </p:cNvSpPr>
            <p:nvPr userDrawn="1"/>
          </p:nvSpPr>
          <p:spPr bwMode="auto">
            <a:xfrm>
              <a:off x="2603" y="1539"/>
              <a:ext cx="1908" cy="1918"/>
            </a:xfrm>
            <a:custGeom>
              <a:avLst/>
              <a:gdLst>
                <a:gd name="T0" fmla="*/ 802 w 805"/>
                <a:gd name="T1" fmla="*/ 360 h 804"/>
                <a:gd name="T2" fmla="*/ 579 w 805"/>
                <a:gd name="T3" fmla="*/ 368 h 804"/>
                <a:gd name="T4" fmla="*/ 781 w 805"/>
                <a:gd name="T5" fmla="*/ 282 h 804"/>
                <a:gd name="T6" fmla="*/ 764 w 805"/>
                <a:gd name="T7" fmla="*/ 249 h 804"/>
                <a:gd name="T8" fmla="*/ 741 w 805"/>
                <a:gd name="T9" fmla="*/ 203 h 804"/>
                <a:gd name="T10" fmla="*/ 725 w 805"/>
                <a:gd name="T11" fmla="*/ 171 h 804"/>
                <a:gd name="T12" fmla="*/ 535 w 805"/>
                <a:gd name="T13" fmla="*/ 281 h 804"/>
                <a:gd name="T14" fmla="*/ 675 w 805"/>
                <a:gd name="T15" fmla="*/ 106 h 804"/>
                <a:gd name="T16" fmla="*/ 512 w 805"/>
                <a:gd name="T17" fmla="*/ 260 h 804"/>
                <a:gd name="T18" fmla="*/ 607 w 805"/>
                <a:gd name="T19" fmla="*/ 62 h 804"/>
                <a:gd name="T20" fmla="*/ 573 w 805"/>
                <a:gd name="T21" fmla="*/ 48 h 804"/>
                <a:gd name="T22" fmla="*/ 526 w 805"/>
                <a:gd name="T23" fmla="*/ 29 h 804"/>
                <a:gd name="T24" fmla="*/ 492 w 805"/>
                <a:gd name="T25" fmla="*/ 15 h 804"/>
                <a:gd name="T26" fmla="*/ 422 w 805"/>
                <a:gd name="T27" fmla="*/ 223 h 804"/>
                <a:gd name="T28" fmla="*/ 411 w 805"/>
                <a:gd name="T29" fmla="*/ 0 h 804"/>
                <a:gd name="T30" fmla="*/ 390 w 805"/>
                <a:gd name="T31" fmla="*/ 223 h 804"/>
                <a:gd name="T32" fmla="*/ 330 w 805"/>
                <a:gd name="T33" fmla="*/ 11 h 804"/>
                <a:gd name="T34" fmla="*/ 296 w 805"/>
                <a:gd name="T35" fmla="*/ 24 h 804"/>
                <a:gd name="T36" fmla="*/ 248 w 805"/>
                <a:gd name="T37" fmla="*/ 41 h 804"/>
                <a:gd name="T38" fmla="*/ 213 w 805"/>
                <a:gd name="T39" fmla="*/ 53 h 804"/>
                <a:gd name="T40" fmla="*/ 299 w 805"/>
                <a:gd name="T41" fmla="*/ 255 h 804"/>
                <a:gd name="T42" fmla="*/ 143 w 805"/>
                <a:gd name="T43" fmla="*/ 94 h 804"/>
                <a:gd name="T44" fmla="*/ 275 w 805"/>
                <a:gd name="T45" fmla="*/ 275 h 804"/>
                <a:gd name="T46" fmla="*/ 90 w 805"/>
                <a:gd name="T47" fmla="*/ 156 h 804"/>
                <a:gd name="T48" fmla="*/ 73 w 805"/>
                <a:gd name="T49" fmla="*/ 189 h 804"/>
                <a:gd name="T50" fmla="*/ 48 w 805"/>
                <a:gd name="T51" fmla="*/ 233 h 804"/>
                <a:gd name="T52" fmla="*/ 30 w 805"/>
                <a:gd name="T53" fmla="*/ 265 h 804"/>
                <a:gd name="T54" fmla="*/ 228 w 805"/>
                <a:gd name="T55" fmla="*/ 360 h 804"/>
                <a:gd name="T56" fmla="*/ 10 w 805"/>
                <a:gd name="T57" fmla="*/ 338 h 804"/>
                <a:gd name="T58" fmla="*/ 10 w 805"/>
                <a:gd name="T59" fmla="*/ 375 h 804"/>
                <a:gd name="T60" fmla="*/ 10 w 805"/>
                <a:gd name="T61" fmla="*/ 426 h 804"/>
                <a:gd name="T62" fmla="*/ 10 w 805"/>
                <a:gd name="T63" fmla="*/ 463 h 804"/>
                <a:gd name="T64" fmla="*/ 229 w 805"/>
                <a:gd name="T65" fmla="*/ 450 h 804"/>
                <a:gd name="T66" fmla="*/ 25 w 805"/>
                <a:gd name="T67" fmla="*/ 543 h 804"/>
                <a:gd name="T68" fmla="*/ 240 w 805"/>
                <a:gd name="T69" fmla="*/ 479 h 804"/>
                <a:gd name="T70" fmla="*/ 66 w 805"/>
                <a:gd name="T71" fmla="*/ 613 h 804"/>
                <a:gd name="T72" fmla="*/ 90 w 805"/>
                <a:gd name="T73" fmla="*/ 641 h 804"/>
                <a:gd name="T74" fmla="*/ 124 w 805"/>
                <a:gd name="T75" fmla="*/ 679 h 804"/>
                <a:gd name="T76" fmla="*/ 148 w 805"/>
                <a:gd name="T77" fmla="*/ 707 h 804"/>
                <a:gd name="T78" fmla="*/ 304 w 805"/>
                <a:gd name="T79" fmla="*/ 552 h 804"/>
                <a:gd name="T80" fmla="*/ 212 w 805"/>
                <a:gd name="T81" fmla="*/ 757 h 804"/>
                <a:gd name="T82" fmla="*/ 332 w 805"/>
                <a:gd name="T83" fmla="*/ 567 h 804"/>
                <a:gd name="T84" fmla="*/ 290 w 805"/>
                <a:gd name="T85" fmla="*/ 783 h 804"/>
                <a:gd name="T86" fmla="*/ 326 w 805"/>
                <a:gd name="T87" fmla="*/ 787 h 804"/>
                <a:gd name="T88" fmla="*/ 389 w 805"/>
                <a:gd name="T89" fmla="*/ 581 h 804"/>
                <a:gd name="T90" fmla="*/ 408 w 805"/>
                <a:gd name="T91" fmla="*/ 804 h 804"/>
                <a:gd name="T92" fmla="*/ 421 w 805"/>
                <a:gd name="T93" fmla="*/ 581 h 804"/>
                <a:gd name="T94" fmla="*/ 488 w 805"/>
                <a:gd name="T95" fmla="*/ 790 h 804"/>
                <a:gd name="T96" fmla="*/ 522 w 805"/>
                <a:gd name="T97" fmla="*/ 776 h 804"/>
                <a:gd name="T98" fmla="*/ 570 w 805"/>
                <a:gd name="T99" fmla="*/ 757 h 804"/>
                <a:gd name="T100" fmla="*/ 604 w 805"/>
                <a:gd name="T101" fmla="*/ 744 h 804"/>
                <a:gd name="T102" fmla="*/ 511 w 805"/>
                <a:gd name="T103" fmla="*/ 545 h 804"/>
                <a:gd name="T104" fmla="*/ 672 w 805"/>
                <a:gd name="T105" fmla="*/ 700 h 804"/>
                <a:gd name="T106" fmla="*/ 534 w 805"/>
                <a:gd name="T107" fmla="*/ 524 h 804"/>
                <a:gd name="T108" fmla="*/ 723 w 805"/>
                <a:gd name="T109" fmla="*/ 636 h 804"/>
                <a:gd name="T110" fmla="*/ 739 w 805"/>
                <a:gd name="T111" fmla="*/ 604 h 804"/>
                <a:gd name="T112" fmla="*/ 763 w 805"/>
                <a:gd name="T113" fmla="*/ 558 h 804"/>
                <a:gd name="T114" fmla="*/ 780 w 805"/>
                <a:gd name="T115" fmla="*/ 526 h 804"/>
                <a:gd name="T116" fmla="*/ 578 w 805"/>
                <a:gd name="T117" fmla="*/ 438 h 804"/>
                <a:gd name="T118" fmla="*/ 796 w 805"/>
                <a:gd name="T119" fmla="*/ 452 h 804"/>
                <a:gd name="T120" fmla="*/ 795 w 805"/>
                <a:gd name="T121" fmla="*/ 415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5" h="804">
                  <a:moveTo>
                    <a:pt x="795" y="392"/>
                  </a:moveTo>
                  <a:cubicBezTo>
                    <a:pt x="796" y="394"/>
                    <a:pt x="798" y="395"/>
                    <a:pt x="799" y="395"/>
                  </a:cubicBezTo>
                  <a:cubicBezTo>
                    <a:pt x="802" y="395"/>
                    <a:pt x="805" y="392"/>
                    <a:pt x="804" y="389"/>
                  </a:cubicBezTo>
                  <a:cubicBezTo>
                    <a:pt x="804" y="386"/>
                    <a:pt x="802" y="384"/>
                    <a:pt x="799" y="384"/>
                  </a:cubicBezTo>
                  <a:cubicBezTo>
                    <a:pt x="797" y="384"/>
                    <a:pt x="796" y="385"/>
                    <a:pt x="795" y="387"/>
                  </a:cubicBezTo>
                  <a:cubicBezTo>
                    <a:pt x="582" y="394"/>
                    <a:pt x="582" y="394"/>
                    <a:pt x="582" y="394"/>
                  </a:cubicBezTo>
                  <a:cubicBezTo>
                    <a:pt x="582" y="391"/>
                    <a:pt x="582" y="389"/>
                    <a:pt x="581" y="386"/>
                  </a:cubicBezTo>
                  <a:cubicBezTo>
                    <a:pt x="793" y="364"/>
                    <a:pt x="793" y="364"/>
                    <a:pt x="793" y="364"/>
                  </a:cubicBezTo>
                  <a:cubicBezTo>
                    <a:pt x="794" y="365"/>
                    <a:pt x="796" y="366"/>
                    <a:pt x="798" y="366"/>
                  </a:cubicBezTo>
                  <a:cubicBezTo>
                    <a:pt x="801" y="366"/>
                    <a:pt x="803" y="363"/>
                    <a:pt x="802" y="360"/>
                  </a:cubicBezTo>
                  <a:cubicBezTo>
                    <a:pt x="802" y="357"/>
                    <a:pt x="800" y="355"/>
                    <a:pt x="797" y="356"/>
                  </a:cubicBezTo>
                  <a:cubicBezTo>
                    <a:pt x="795" y="356"/>
                    <a:pt x="794" y="357"/>
                    <a:pt x="793" y="359"/>
                  </a:cubicBezTo>
                  <a:cubicBezTo>
                    <a:pt x="581" y="381"/>
                    <a:pt x="581" y="381"/>
                    <a:pt x="581" y="381"/>
                  </a:cubicBezTo>
                  <a:cubicBezTo>
                    <a:pt x="580" y="378"/>
                    <a:pt x="580" y="376"/>
                    <a:pt x="580" y="373"/>
                  </a:cubicBezTo>
                  <a:cubicBezTo>
                    <a:pt x="790" y="336"/>
                    <a:pt x="790" y="336"/>
                    <a:pt x="790" y="336"/>
                  </a:cubicBezTo>
                  <a:cubicBezTo>
                    <a:pt x="791" y="337"/>
                    <a:pt x="792" y="338"/>
                    <a:pt x="794" y="338"/>
                  </a:cubicBezTo>
                  <a:cubicBezTo>
                    <a:pt x="797" y="337"/>
                    <a:pt x="799" y="334"/>
                    <a:pt x="798" y="332"/>
                  </a:cubicBezTo>
                  <a:cubicBezTo>
                    <a:pt x="798" y="329"/>
                    <a:pt x="795" y="327"/>
                    <a:pt x="792" y="327"/>
                  </a:cubicBezTo>
                  <a:cubicBezTo>
                    <a:pt x="791" y="328"/>
                    <a:pt x="789" y="329"/>
                    <a:pt x="789" y="331"/>
                  </a:cubicBezTo>
                  <a:cubicBezTo>
                    <a:pt x="579" y="368"/>
                    <a:pt x="579" y="368"/>
                    <a:pt x="579" y="368"/>
                  </a:cubicBezTo>
                  <a:cubicBezTo>
                    <a:pt x="578" y="365"/>
                    <a:pt x="578" y="363"/>
                    <a:pt x="577" y="361"/>
                  </a:cubicBezTo>
                  <a:cubicBezTo>
                    <a:pt x="784" y="308"/>
                    <a:pt x="784" y="308"/>
                    <a:pt x="784" y="308"/>
                  </a:cubicBezTo>
                  <a:cubicBezTo>
                    <a:pt x="785" y="309"/>
                    <a:pt x="787" y="310"/>
                    <a:pt x="789" y="310"/>
                  </a:cubicBezTo>
                  <a:cubicBezTo>
                    <a:pt x="791" y="309"/>
                    <a:pt x="793" y="306"/>
                    <a:pt x="792" y="303"/>
                  </a:cubicBezTo>
                  <a:cubicBezTo>
                    <a:pt x="792" y="300"/>
                    <a:pt x="789" y="299"/>
                    <a:pt x="786" y="299"/>
                  </a:cubicBezTo>
                  <a:cubicBezTo>
                    <a:pt x="784" y="300"/>
                    <a:pt x="783" y="301"/>
                    <a:pt x="782" y="303"/>
                  </a:cubicBezTo>
                  <a:cubicBezTo>
                    <a:pt x="576" y="355"/>
                    <a:pt x="576" y="355"/>
                    <a:pt x="576" y="355"/>
                  </a:cubicBezTo>
                  <a:cubicBezTo>
                    <a:pt x="575" y="353"/>
                    <a:pt x="574" y="350"/>
                    <a:pt x="574" y="348"/>
                  </a:cubicBezTo>
                  <a:cubicBezTo>
                    <a:pt x="776" y="281"/>
                    <a:pt x="776" y="281"/>
                    <a:pt x="776" y="281"/>
                  </a:cubicBezTo>
                  <a:cubicBezTo>
                    <a:pt x="777" y="282"/>
                    <a:pt x="779" y="282"/>
                    <a:pt x="781" y="282"/>
                  </a:cubicBezTo>
                  <a:cubicBezTo>
                    <a:pt x="784" y="281"/>
                    <a:pt x="785" y="278"/>
                    <a:pt x="784" y="275"/>
                  </a:cubicBezTo>
                  <a:cubicBezTo>
                    <a:pt x="783" y="273"/>
                    <a:pt x="780" y="271"/>
                    <a:pt x="778" y="272"/>
                  </a:cubicBezTo>
                  <a:cubicBezTo>
                    <a:pt x="776" y="273"/>
                    <a:pt x="775" y="274"/>
                    <a:pt x="774" y="276"/>
                  </a:cubicBezTo>
                  <a:cubicBezTo>
                    <a:pt x="572" y="343"/>
                    <a:pt x="572" y="343"/>
                    <a:pt x="572" y="343"/>
                  </a:cubicBezTo>
                  <a:cubicBezTo>
                    <a:pt x="571" y="340"/>
                    <a:pt x="570" y="338"/>
                    <a:pt x="569" y="336"/>
                  </a:cubicBezTo>
                  <a:cubicBezTo>
                    <a:pt x="766" y="254"/>
                    <a:pt x="766" y="254"/>
                    <a:pt x="766" y="254"/>
                  </a:cubicBezTo>
                  <a:cubicBezTo>
                    <a:pt x="768" y="255"/>
                    <a:pt x="770" y="256"/>
                    <a:pt x="771" y="255"/>
                  </a:cubicBezTo>
                  <a:cubicBezTo>
                    <a:pt x="774" y="254"/>
                    <a:pt x="775" y="251"/>
                    <a:pt x="774" y="248"/>
                  </a:cubicBezTo>
                  <a:cubicBezTo>
                    <a:pt x="773" y="245"/>
                    <a:pt x="770" y="244"/>
                    <a:pt x="767" y="245"/>
                  </a:cubicBezTo>
                  <a:cubicBezTo>
                    <a:pt x="766" y="246"/>
                    <a:pt x="765" y="248"/>
                    <a:pt x="764" y="249"/>
                  </a:cubicBezTo>
                  <a:cubicBezTo>
                    <a:pt x="567" y="331"/>
                    <a:pt x="567" y="331"/>
                    <a:pt x="567" y="331"/>
                  </a:cubicBezTo>
                  <a:cubicBezTo>
                    <a:pt x="566" y="328"/>
                    <a:pt x="565" y="326"/>
                    <a:pt x="564" y="324"/>
                  </a:cubicBezTo>
                  <a:cubicBezTo>
                    <a:pt x="755" y="228"/>
                    <a:pt x="755" y="228"/>
                    <a:pt x="755" y="228"/>
                  </a:cubicBezTo>
                  <a:cubicBezTo>
                    <a:pt x="756" y="229"/>
                    <a:pt x="758" y="229"/>
                    <a:pt x="760" y="229"/>
                  </a:cubicBezTo>
                  <a:cubicBezTo>
                    <a:pt x="762" y="227"/>
                    <a:pt x="763" y="224"/>
                    <a:pt x="762" y="222"/>
                  </a:cubicBezTo>
                  <a:cubicBezTo>
                    <a:pt x="761" y="219"/>
                    <a:pt x="758" y="218"/>
                    <a:pt x="755" y="219"/>
                  </a:cubicBezTo>
                  <a:cubicBezTo>
                    <a:pt x="753" y="220"/>
                    <a:pt x="752" y="222"/>
                    <a:pt x="752" y="223"/>
                  </a:cubicBezTo>
                  <a:cubicBezTo>
                    <a:pt x="562" y="319"/>
                    <a:pt x="562" y="319"/>
                    <a:pt x="562" y="319"/>
                  </a:cubicBezTo>
                  <a:cubicBezTo>
                    <a:pt x="561" y="317"/>
                    <a:pt x="559" y="315"/>
                    <a:pt x="558" y="312"/>
                  </a:cubicBezTo>
                  <a:cubicBezTo>
                    <a:pt x="741" y="203"/>
                    <a:pt x="741" y="203"/>
                    <a:pt x="741" y="203"/>
                  </a:cubicBezTo>
                  <a:cubicBezTo>
                    <a:pt x="743" y="204"/>
                    <a:pt x="745" y="204"/>
                    <a:pt x="746" y="203"/>
                  </a:cubicBezTo>
                  <a:cubicBezTo>
                    <a:pt x="749" y="202"/>
                    <a:pt x="750" y="199"/>
                    <a:pt x="748" y="196"/>
                  </a:cubicBezTo>
                  <a:cubicBezTo>
                    <a:pt x="747" y="194"/>
                    <a:pt x="743" y="193"/>
                    <a:pt x="741" y="194"/>
                  </a:cubicBezTo>
                  <a:cubicBezTo>
                    <a:pt x="739" y="195"/>
                    <a:pt x="739" y="197"/>
                    <a:pt x="738" y="199"/>
                  </a:cubicBezTo>
                  <a:cubicBezTo>
                    <a:pt x="555" y="308"/>
                    <a:pt x="555" y="308"/>
                    <a:pt x="555" y="308"/>
                  </a:cubicBezTo>
                  <a:cubicBezTo>
                    <a:pt x="554" y="306"/>
                    <a:pt x="553" y="304"/>
                    <a:pt x="551" y="301"/>
                  </a:cubicBezTo>
                  <a:cubicBezTo>
                    <a:pt x="726" y="180"/>
                    <a:pt x="726" y="180"/>
                    <a:pt x="726" y="180"/>
                  </a:cubicBezTo>
                  <a:cubicBezTo>
                    <a:pt x="728" y="180"/>
                    <a:pt x="730" y="180"/>
                    <a:pt x="731" y="179"/>
                  </a:cubicBezTo>
                  <a:cubicBezTo>
                    <a:pt x="733" y="177"/>
                    <a:pt x="734" y="174"/>
                    <a:pt x="732" y="172"/>
                  </a:cubicBezTo>
                  <a:cubicBezTo>
                    <a:pt x="731" y="169"/>
                    <a:pt x="727" y="169"/>
                    <a:pt x="725" y="171"/>
                  </a:cubicBezTo>
                  <a:cubicBezTo>
                    <a:pt x="724" y="172"/>
                    <a:pt x="723" y="173"/>
                    <a:pt x="723" y="175"/>
                  </a:cubicBezTo>
                  <a:cubicBezTo>
                    <a:pt x="548" y="297"/>
                    <a:pt x="548" y="297"/>
                    <a:pt x="548" y="297"/>
                  </a:cubicBezTo>
                  <a:cubicBezTo>
                    <a:pt x="547" y="295"/>
                    <a:pt x="545" y="293"/>
                    <a:pt x="544" y="291"/>
                  </a:cubicBezTo>
                  <a:cubicBezTo>
                    <a:pt x="709" y="157"/>
                    <a:pt x="709" y="157"/>
                    <a:pt x="709" y="157"/>
                  </a:cubicBezTo>
                  <a:cubicBezTo>
                    <a:pt x="711" y="157"/>
                    <a:pt x="713" y="157"/>
                    <a:pt x="714" y="156"/>
                  </a:cubicBezTo>
                  <a:cubicBezTo>
                    <a:pt x="716" y="154"/>
                    <a:pt x="717" y="151"/>
                    <a:pt x="715" y="149"/>
                  </a:cubicBezTo>
                  <a:cubicBezTo>
                    <a:pt x="713" y="146"/>
                    <a:pt x="710" y="146"/>
                    <a:pt x="708" y="148"/>
                  </a:cubicBezTo>
                  <a:cubicBezTo>
                    <a:pt x="706" y="149"/>
                    <a:pt x="706" y="151"/>
                    <a:pt x="706" y="152"/>
                  </a:cubicBezTo>
                  <a:cubicBezTo>
                    <a:pt x="540" y="287"/>
                    <a:pt x="540" y="287"/>
                    <a:pt x="540" y="287"/>
                  </a:cubicBezTo>
                  <a:cubicBezTo>
                    <a:pt x="539" y="285"/>
                    <a:pt x="537" y="283"/>
                    <a:pt x="535" y="281"/>
                  </a:cubicBezTo>
                  <a:cubicBezTo>
                    <a:pt x="691" y="135"/>
                    <a:pt x="691" y="135"/>
                    <a:pt x="691" y="135"/>
                  </a:cubicBezTo>
                  <a:cubicBezTo>
                    <a:pt x="692" y="136"/>
                    <a:pt x="694" y="135"/>
                    <a:pt x="696" y="134"/>
                  </a:cubicBezTo>
                  <a:cubicBezTo>
                    <a:pt x="698" y="132"/>
                    <a:pt x="698" y="129"/>
                    <a:pt x="696" y="127"/>
                  </a:cubicBezTo>
                  <a:cubicBezTo>
                    <a:pt x="694" y="125"/>
                    <a:pt x="691" y="125"/>
                    <a:pt x="688" y="127"/>
                  </a:cubicBezTo>
                  <a:cubicBezTo>
                    <a:pt x="687" y="128"/>
                    <a:pt x="687" y="130"/>
                    <a:pt x="687" y="131"/>
                  </a:cubicBezTo>
                  <a:cubicBezTo>
                    <a:pt x="532" y="277"/>
                    <a:pt x="532" y="277"/>
                    <a:pt x="532" y="277"/>
                  </a:cubicBezTo>
                  <a:cubicBezTo>
                    <a:pt x="530" y="275"/>
                    <a:pt x="528" y="274"/>
                    <a:pt x="526" y="272"/>
                  </a:cubicBezTo>
                  <a:cubicBezTo>
                    <a:pt x="671" y="115"/>
                    <a:pt x="671" y="115"/>
                    <a:pt x="671" y="115"/>
                  </a:cubicBezTo>
                  <a:cubicBezTo>
                    <a:pt x="672" y="115"/>
                    <a:pt x="674" y="115"/>
                    <a:pt x="675" y="114"/>
                  </a:cubicBezTo>
                  <a:cubicBezTo>
                    <a:pt x="677" y="112"/>
                    <a:pt x="677" y="108"/>
                    <a:pt x="675" y="106"/>
                  </a:cubicBezTo>
                  <a:cubicBezTo>
                    <a:pt x="673" y="104"/>
                    <a:pt x="670" y="104"/>
                    <a:pt x="668" y="107"/>
                  </a:cubicBezTo>
                  <a:cubicBezTo>
                    <a:pt x="667" y="108"/>
                    <a:pt x="666" y="110"/>
                    <a:pt x="667" y="111"/>
                  </a:cubicBezTo>
                  <a:cubicBezTo>
                    <a:pt x="522" y="268"/>
                    <a:pt x="522" y="268"/>
                    <a:pt x="522" y="268"/>
                  </a:cubicBezTo>
                  <a:cubicBezTo>
                    <a:pt x="520" y="266"/>
                    <a:pt x="518" y="265"/>
                    <a:pt x="516" y="263"/>
                  </a:cubicBezTo>
                  <a:cubicBezTo>
                    <a:pt x="649" y="97"/>
                    <a:pt x="649" y="97"/>
                    <a:pt x="649" y="97"/>
                  </a:cubicBezTo>
                  <a:cubicBezTo>
                    <a:pt x="651" y="97"/>
                    <a:pt x="653" y="96"/>
                    <a:pt x="654" y="95"/>
                  </a:cubicBezTo>
                  <a:cubicBezTo>
                    <a:pt x="656" y="92"/>
                    <a:pt x="655" y="89"/>
                    <a:pt x="653" y="87"/>
                  </a:cubicBezTo>
                  <a:cubicBezTo>
                    <a:pt x="651" y="86"/>
                    <a:pt x="648" y="86"/>
                    <a:pt x="646" y="88"/>
                  </a:cubicBezTo>
                  <a:cubicBezTo>
                    <a:pt x="645" y="90"/>
                    <a:pt x="644" y="91"/>
                    <a:pt x="645" y="93"/>
                  </a:cubicBezTo>
                  <a:cubicBezTo>
                    <a:pt x="512" y="260"/>
                    <a:pt x="512" y="260"/>
                    <a:pt x="512" y="260"/>
                  </a:cubicBezTo>
                  <a:cubicBezTo>
                    <a:pt x="510" y="258"/>
                    <a:pt x="508" y="257"/>
                    <a:pt x="506" y="255"/>
                  </a:cubicBezTo>
                  <a:cubicBezTo>
                    <a:pt x="627" y="79"/>
                    <a:pt x="627" y="79"/>
                    <a:pt x="627" y="79"/>
                  </a:cubicBezTo>
                  <a:cubicBezTo>
                    <a:pt x="628" y="80"/>
                    <a:pt x="630" y="79"/>
                    <a:pt x="631" y="77"/>
                  </a:cubicBezTo>
                  <a:cubicBezTo>
                    <a:pt x="633" y="75"/>
                    <a:pt x="632" y="72"/>
                    <a:pt x="630" y="70"/>
                  </a:cubicBezTo>
                  <a:cubicBezTo>
                    <a:pt x="627" y="69"/>
                    <a:pt x="624" y="69"/>
                    <a:pt x="623" y="71"/>
                  </a:cubicBezTo>
                  <a:cubicBezTo>
                    <a:pt x="621" y="73"/>
                    <a:pt x="621" y="75"/>
                    <a:pt x="622" y="76"/>
                  </a:cubicBezTo>
                  <a:cubicBezTo>
                    <a:pt x="502" y="252"/>
                    <a:pt x="502" y="252"/>
                    <a:pt x="502" y="252"/>
                  </a:cubicBezTo>
                  <a:cubicBezTo>
                    <a:pt x="500" y="251"/>
                    <a:pt x="497" y="250"/>
                    <a:pt x="495" y="248"/>
                  </a:cubicBezTo>
                  <a:cubicBezTo>
                    <a:pt x="603" y="64"/>
                    <a:pt x="603" y="64"/>
                    <a:pt x="603" y="64"/>
                  </a:cubicBezTo>
                  <a:cubicBezTo>
                    <a:pt x="605" y="64"/>
                    <a:pt x="606" y="63"/>
                    <a:pt x="607" y="62"/>
                  </a:cubicBezTo>
                  <a:cubicBezTo>
                    <a:pt x="609" y="59"/>
                    <a:pt x="608" y="56"/>
                    <a:pt x="605" y="55"/>
                  </a:cubicBezTo>
                  <a:cubicBezTo>
                    <a:pt x="603" y="53"/>
                    <a:pt x="600" y="54"/>
                    <a:pt x="598" y="56"/>
                  </a:cubicBezTo>
                  <a:cubicBezTo>
                    <a:pt x="597" y="58"/>
                    <a:pt x="597" y="60"/>
                    <a:pt x="598" y="61"/>
                  </a:cubicBezTo>
                  <a:cubicBezTo>
                    <a:pt x="491" y="245"/>
                    <a:pt x="491" y="245"/>
                    <a:pt x="491" y="245"/>
                  </a:cubicBezTo>
                  <a:cubicBezTo>
                    <a:pt x="488" y="244"/>
                    <a:pt x="486" y="243"/>
                    <a:pt x="484" y="242"/>
                  </a:cubicBezTo>
                  <a:cubicBezTo>
                    <a:pt x="578" y="51"/>
                    <a:pt x="578" y="51"/>
                    <a:pt x="578" y="51"/>
                  </a:cubicBezTo>
                  <a:cubicBezTo>
                    <a:pt x="580" y="50"/>
                    <a:pt x="581" y="49"/>
                    <a:pt x="582" y="48"/>
                  </a:cubicBezTo>
                  <a:cubicBezTo>
                    <a:pt x="583" y="45"/>
                    <a:pt x="582" y="42"/>
                    <a:pt x="580" y="41"/>
                  </a:cubicBezTo>
                  <a:cubicBezTo>
                    <a:pt x="577" y="40"/>
                    <a:pt x="574" y="41"/>
                    <a:pt x="573" y="43"/>
                  </a:cubicBezTo>
                  <a:cubicBezTo>
                    <a:pt x="572" y="45"/>
                    <a:pt x="572" y="47"/>
                    <a:pt x="573" y="48"/>
                  </a:cubicBezTo>
                  <a:cubicBezTo>
                    <a:pt x="479" y="239"/>
                    <a:pt x="479" y="239"/>
                    <a:pt x="479" y="239"/>
                  </a:cubicBezTo>
                  <a:cubicBezTo>
                    <a:pt x="477" y="238"/>
                    <a:pt x="475" y="237"/>
                    <a:pt x="472" y="236"/>
                  </a:cubicBezTo>
                  <a:cubicBezTo>
                    <a:pt x="552" y="39"/>
                    <a:pt x="552" y="39"/>
                    <a:pt x="552" y="39"/>
                  </a:cubicBezTo>
                  <a:cubicBezTo>
                    <a:pt x="554" y="39"/>
                    <a:pt x="555" y="37"/>
                    <a:pt x="556" y="36"/>
                  </a:cubicBezTo>
                  <a:cubicBezTo>
                    <a:pt x="557" y="33"/>
                    <a:pt x="556" y="30"/>
                    <a:pt x="553" y="29"/>
                  </a:cubicBezTo>
                  <a:cubicBezTo>
                    <a:pt x="550" y="28"/>
                    <a:pt x="547" y="29"/>
                    <a:pt x="546" y="32"/>
                  </a:cubicBezTo>
                  <a:cubicBezTo>
                    <a:pt x="546" y="34"/>
                    <a:pt x="546" y="35"/>
                    <a:pt x="547" y="37"/>
                  </a:cubicBezTo>
                  <a:cubicBezTo>
                    <a:pt x="467" y="234"/>
                    <a:pt x="467" y="234"/>
                    <a:pt x="467" y="234"/>
                  </a:cubicBezTo>
                  <a:cubicBezTo>
                    <a:pt x="465" y="233"/>
                    <a:pt x="462" y="233"/>
                    <a:pt x="460" y="232"/>
                  </a:cubicBezTo>
                  <a:cubicBezTo>
                    <a:pt x="526" y="29"/>
                    <a:pt x="526" y="29"/>
                    <a:pt x="526" y="29"/>
                  </a:cubicBezTo>
                  <a:cubicBezTo>
                    <a:pt x="527" y="29"/>
                    <a:pt x="529" y="27"/>
                    <a:pt x="529" y="26"/>
                  </a:cubicBezTo>
                  <a:cubicBezTo>
                    <a:pt x="530" y="23"/>
                    <a:pt x="529" y="20"/>
                    <a:pt x="526" y="19"/>
                  </a:cubicBezTo>
                  <a:cubicBezTo>
                    <a:pt x="523" y="18"/>
                    <a:pt x="520" y="20"/>
                    <a:pt x="519" y="22"/>
                  </a:cubicBezTo>
                  <a:cubicBezTo>
                    <a:pt x="519" y="24"/>
                    <a:pt x="519" y="26"/>
                    <a:pt x="520" y="27"/>
                  </a:cubicBezTo>
                  <a:cubicBezTo>
                    <a:pt x="455" y="230"/>
                    <a:pt x="455" y="230"/>
                    <a:pt x="455" y="230"/>
                  </a:cubicBezTo>
                  <a:cubicBezTo>
                    <a:pt x="452" y="229"/>
                    <a:pt x="450" y="229"/>
                    <a:pt x="448" y="228"/>
                  </a:cubicBezTo>
                  <a:cubicBezTo>
                    <a:pt x="498" y="21"/>
                    <a:pt x="498" y="21"/>
                    <a:pt x="498" y="21"/>
                  </a:cubicBezTo>
                  <a:cubicBezTo>
                    <a:pt x="500" y="21"/>
                    <a:pt x="501" y="19"/>
                    <a:pt x="502" y="17"/>
                  </a:cubicBezTo>
                  <a:cubicBezTo>
                    <a:pt x="502" y="15"/>
                    <a:pt x="501" y="12"/>
                    <a:pt x="498" y="11"/>
                  </a:cubicBezTo>
                  <a:cubicBezTo>
                    <a:pt x="495" y="11"/>
                    <a:pt x="492" y="12"/>
                    <a:pt x="492" y="15"/>
                  </a:cubicBezTo>
                  <a:cubicBezTo>
                    <a:pt x="491" y="17"/>
                    <a:pt x="492" y="19"/>
                    <a:pt x="493" y="20"/>
                  </a:cubicBezTo>
                  <a:cubicBezTo>
                    <a:pt x="442" y="227"/>
                    <a:pt x="442" y="227"/>
                    <a:pt x="442" y="227"/>
                  </a:cubicBezTo>
                  <a:cubicBezTo>
                    <a:pt x="440" y="226"/>
                    <a:pt x="437" y="226"/>
                    <a:pt x="435" y="225"/>
                  </a:cubicBezTo>
                  <a:cubicBezTo>
                    <a:pt x="470" y="15"/>
                    <a:pt x="470" y="15"/>
                    <a:pt x="470" y="15"/>
                  </a:cubicBezTo>
                  <a:cubicBezTo>
                    <a:pt x="471" y="14"/>
                    <a:pt x="473" y="13"/>
                    <a:pt x="473" y="11"/>
                  </a:cubicBezTo>
                  <a:cubicBezTo>
                    <a:pt x="473" y="8"/>
                    <a:pt x="472" y="6"/>
                    <a:pt x="469" y="5"/>
                  </a:cubicBezTo>
                  <a:cubicBezTo>
                    <a:pt x="466" y="5"/>
                    <a:pt x="463" y="7"/>
                    <a:pt x="463" y="9"/>
                  </a:cubicBezTo>
                  <a:cubicBezTo>
                    <a:pt x="462" y="11"/>
                    <a:pt x="463" y="13"/>
                    <a:pt x="464" y="14"/>
                  </a:cubicBezTo>
                  <a:cubicBezTo>
                    <a:pt x="429" y="224"/>
                    <a:pt x="429" y="224"/>
                    <a:pt x="429" y="224"/>
                  </a:cubicBezTo>
                  <a:cubicBezTo>
                    <a:pt x="427" y="224"/>
                    <a:pt x="424" y="224"/>
                    <a:pt x="422" y="223"/>
                  </a:cubicBezTo>
                  <a:cubicBezTo>
                    <a:pt x="442" y="11"/>
                    <a:pt x="442" y="11"/>
                    <a:pt x="442" y="11"/>
                  </a:cubicBezTo>
                  <a:cubicBezTo>
                    <a:pt x="443" y="10"/>
                    <a:pt x="444" y="9"/>
                    <a:pt x="445" y="7"/>
                  </a:cubicBezTo>
                  <a:cubicBezTo>
                    <a:pt x="445" y="4"/>
                    <a:pt x="443" y="2"/>
                    <a:pt x="440" y="1"/>
                  </a:cubicBezTo>
                  <a:cubicBezTo>
                    <a:pt x="437" y="1"/>
                    <a:pt x="435" y="3"/>
                    <a:pt x="434" y="6"/>
                  </a:cubicBezTo>
                  <a:cubicBezTo>
                    <a:pt x="434" y="8"/>
                    <a:pt x="435" y="10"/>
                    <a:pt x="436" y="11"/>
                  </a:cubicBezTo>
                  <a:cubicBezTo>
                    <a:pt x="416" y="223"/>
                    <a:pt x="416" y="223"/>
                    <a:pt x="416" y="223"/>
                  </a:cubicBezTo>
                  <a:cubicBezTo>
                    <a:pt x="414" y="223"/>
                    <a:pt x="411" y="223"/>
                    <a:pt x="409" y="222"/>
                  </a:cubicBezTo>
                  <a:cubicBezTo>
                    <a:pt x="414" y="9"/>
                    <a:pt x="414" y="9"/>
                    <a:pt x="414" y="9"/>
                  </a:cubicBezTo>
                  <a:cubicBezTo>
                    <a:pt x="415" y="8"/>
                    <a:pt x="416" y="7"/>
                    <a:pt x="416" y="5"/>
                  </a:cubicBezTo>
                  <a:cubicBezTo>
                    <a:pt x="416" y="2"/>
                    <a:pt x="414" y="0"/>
                    <a:pt x="411" y="0"/>
                  </a:cubicBezTo>
                  <a:cubicBezTo>
                    <a:pt x="408" y="0"/>
                    <a:pt x="406" y="2"/>
                    <a:pt x="406" y="5"/>
                  </a:cubicBezTo>
                  <a:cubicBezTo>
                    <a:pt x="406" y="7"/>
                    <a:pt x="407" y="8"/>
                    <a:pt x="408" y="9"/>
                  </a:cubicBezTo>
                  <a:cubicBezTo>
                    <a:pt x="403" y="222"/>
                    <a:pt x="403" y="222"/>
                    <a:pt x="403" y="222"/>
                  </a:cubicBezTo>
                  <a:cubicBezTo>
                    <a:pt x="401" y="222"/>
                    <a:pt x="398" y="222"/>
                    <a:pt x="396" y="222"/>
                  </a:cubicBezTo>
                  <a:cubicBezTo>
                    <a:pt x="385" y="10"/>
                    <a:pt x="385" y="10"/>
                    <a:pt x="385" y="10"/>
                  </a:cubicBezTo>
                  <a:cubicBezTo>
                    <a:pt x="387" y="9"/>
                    <a:pt x="387" y="7"/>
                    <a:pt x="387" y="5"/>
                  </a:cubicBezTo>
                  <a:cubicBezTo>
                    <a:pt x="387" y="2"/>
                    <a:pt x="385" y="0"/>
                    <a:pt x="382" y="0"/>
                  </a:cubicBezTo>
                  <a:cubicBezTo>
                    <a:pt x="379" y="0"/>
                    <a:pt x="377" y="3"/>
                    <a:pt x="377" y="6"/>
                  </a:cubicBezTo>
                  <a:cubicBezTo>
                    <a:pt x="377" y="7"/>
                    <a:pt x="378" y="9"/>
                    <a:pt x="380" y="10"/>
                  </a:cubicBezTo>
                  <a:cubicBezTo>
                    <a:pt x="390" y="223"/>
                    <a:pt x="390" y="223"/>
                    <a:pt x="390" y="223"/>
                  </a:cubicBezTo>
                  <a:cubicBezTo>
                    <a:pt x="388" y="223"/>
                    <a:pt x="386" y="223"/>
                    <a:pt x="383" y="223"/>
                  </a:cubicBezTo>
                  <a:cubicBezTo>
                    <a:pt x="357" y="12"/>
                    <a:pt x="357" y="12"/>
                    <a:pt x="357" y="12"/>
                  </a:cubicBezTo>
                  <a:cubicBezTo>
                    <a:pt x="358" y="11"/>
                    <a:pt x="359" y="9"/>
                    <a:pt x="359" y="7"/>
                  </a:cubicBezTo>
                  <a:cubicBezTo>
                    <a:pt x="358" y="4"/>
                    <a:pt x="356" y="2"/>
                    <a:pt x="353" y="3"/>
                  </a:cubicBezTo>
                  <a:cubicBezTo>
                    <a:pt x="350" y="3"/>
                    <a:pt x="348" y="6"/>
                    <a:pt x="348" y="9"/>
                  </a:cubicBezTo>
                  <a:cubicBezTo>
                    <a:pt x="349" y="10"/>
                    <a:pt x="350" y="12"/>
                    <a:pt x="351" y="12"/>
                  </a:cubicBezTo>
                  <a:cubicBezTo>
                    <a:pt x="378" y="224"/>
                    <a:pt x="378" y="224"/>
                    <a:pt x="378" y="224"/>
                  </a:cubicBezTo>
                  <a:cubicBezTo>
                    <a:pt x="375" y="224"/>
                    <a:pt x="373" y="225"/>
                    <a:pt x="370" y="225"/>
                  </a:cubicBezTo>
                  <a:cubicBezTo>
                    <a:pt x="329" y="16"/>
                    <a:pt x="329" y="16"/>
                    <a:pt x="329" y="16"/>
                  </a:cubicBezTo>
                  <a:cubicBezTo>
                    <a:pt x="330" y="15"/>
                    <a:pt x="331" y="13"/>
                    <a:pt x="330" y="11"/>
                  </a:cubicBezTo>
                  <a:cubicBezTo>
                    <a:pt x="330" y="9"/>
                    <a:pt x="327" y="7"/>
                    <a:pt x="324" y="7"/>
                  </a:cubicBezTo>
                  <a:cubicBezTo>
                    <a:pt x="322" y="8"/>
                    <a:pt x="320" y="11"/>
                    <a:pt x="320" y="13"/>
                  </a:cubicBezTo>
                  <a:cubicBezTo>
                    <a:pt x="321" y="15"/>
                    <a:pt x="322" y="17"/>
                    <a:pt x="323" y="17"/>
                  </a:cubicBezTo>
                  <a:cubicBezTo>
                    <a:pt x="365" y="226"/>
                    <a:pt x="365" y="226"/>
                    <a:pt x="365" y="226"/>
                  </a:cubicBezTo>
                  <a:cubicBezTo>
                    <a:pt x="362" y="227"/>
                    <a:pt x="360" y="227"/>
                    <a:pt x="358" y="228"/>
                  </a:cubicBezTo>
                  <a:cubicBezTo>
                    <a:pt x="301" y="22"/>
                    <a:pt x="301" y="22"/>
                    <a:pt x="301" y="22"/>
                  </a:cubicBezTo>
                  <a:cubicBezTo>
                    <a:pt x="302" y="21"/>
                    <a:pt x="303" y="19"/>
                    <a:pt x="302" y="18"/>
                  </a:cubicBezTo>
                  <a:cubicBezTo>
                    <a:pt x="302" y="15"/>
                    <a:pt x="299" y="13"/>
                    <a:pt x="296" y="14"/>
                  </a:cubicBezTo>
                  <a:cubicBezTo>
                    <a:pt x="293" y="15"/>
                    <a:pt x="292" y="18"/>
                    <a:pt x="292" y="20"/>
                  </a:cubicBezTo>
                  <a:cubicBezTo>
                    <a:pt x="293" y="22"/>
                    <a:pt x="294" y="23"/>
                    <a:pt x="296" y="24"/>
                  </a:cubicBezTo>
                  <a:cubicBezTo>
                    <a:pt x="352" y="229"/>
                    <a:pt x="352" y="229"/>
                    <a:pt x="352" y="229"/>
                  </a:cubicBezTo>
                  <a:cubicBezTo>
                    <a:pt x="350" y="230"/>
                    <a:pt x="347" y="231"/>
                    <a:pt x="345" y="232"/>
                  </a:cubicBezTo>
                  <a:cubicBezTo>
                    <a:pt x="274" y="31"/>
                    <a:pt x="274" y="31"/>
                    <a:pt x="274" y="31"/>
                  </a:cubicBezTo>
                  <a:cubicBezTo>
                    <a:pt x="275" y="29"/>
                    <a:pt x="276" y="28"/>
                    <a:pt x="275" y="26"/>
                  </a:cubicBezTo>
                  <a:cubicBezTo>
                    <a:pt x="274" y="23"/>
                    <a:pt x="271" y="22"/>
                    <a:pt x="268" y="23"/>
                  </a:cubicBezTo>
                  <a:cubicBezTo>
                    <a:pt x="266" y="24"/>
                    <a:pt x="264" y="27"/>
                    <a:pt x="265" y="29"/>
                  </a:cubicBezTo>
                  <a:cubicBezTo>
                    <a:pt x="266" y="31"/>
                    <a:pt x="267" y="32"/>
                    <a:pt x="269" y="33"/>
                  </a:cubicBezTo>
                  <a:cubicBezTo>
                    <a:pt x="340" y="234"/>
                    <a:pt x="340" y="234"/>
                    <a:pt x="340" y="234"/>
                  </a:cubicBezTo>
                  <a:cubicBezTo>
                    <a:pt x="338" y="234"/>
                    <a:pt x="335" y="235"/>
                    <a:pt x="333" y="236"/>
                  </a:cubicBezTo>
                  <a:cubicBezTo>
                    <a:pt x="248" y="41"/>
                    <a:pt x="248" y="41"/>
                    <a:pt x="248" y="41"/>
                  </a:cubicBezTo>
                  <a:cubicBezTo>
                    <a:pt x="249" y="39"/>
                    <a:pt x="249" y="38"/>
                    <a:pt x="248" y="36"/>
                  </a:cubicBezTo>
                  <a:cubicBezTo>
                    <a:pt x="247" y="33"/>
                    <a:pt x="244" y="32"/>
                    <a:pt x="241" y="33"/>
                  </a:cubicBezTo>
                  <a:cubicBezTo>
                    <a:pt x="239" y="34"/>
                    <a:pt x="238" y="38"/>
                    <a:pt x="239" y="40"/>
                  </a:cubicBezTo>
                  <a:cubicBezTo>
                    <a:pt x="239" y="42"/>
                    <a:pt x="241" y="43"/>
                    <a:pt x="243" y="43"/>
                  </a:cubicBezTo>
                  <a:cubicBezTo>
                    <a:pt x="328" y="238"/>
                    <a:pt x="328" y="238"/>
                    <a:pt x="328" y="238"/>
                  </a:cubicBezTo>
                  <a:cubicBezTo>
                    <a:pt x="326" y="239"/>
                    <a:pt x="323" y="241"/>
                    <a:pt x="321" y="242"/>
                  </a:cubicBezTo>
                  <a:cubicBezTo>
                    <a:pt x="222" y="53"/>
                    <a:pt x="222" y="53"/>
                    <a:pt x="222" y="53"/>
                  </a:cubicBezTo>
                  <a:cubicBezTo>
                    <a:pt x="223" y="52"/>
                    <a:pt x="223" y="50"/>
                    <a:pt x="222" y="48"/>
                  </a:cubicBezTo>
                  <a:cubicBezTo>
                    <a:pt x="221" y="46"/>
                    <a:pt x="218" y="45"/>
                    <a:pt x="215" y="46"/>
                  </a:cubicBezTo>
                  <a:cubicBezTo>
                    <a:pt x="213" y="47"/>
                    <a:pt x="212" y="50"/>
                    <a:pt x="213" y="53"/>
                  </a:cubicBezTo>
                  <a:cubicBezTo>
                    <a:pt x="214" y="55"/>
                    <a:pt x="215" y="55"/>
                    <a:pt x="217" y="56"/>
                  </a:cubicBezTo>
                  <a:cubicBezTo>
                    <a:pt x="316" y="244"/>
                    <a:pt x="316" y="244"/>
                    <a:pt x="316" y="244"/>
                  </a:cubicBezTo>
                  <a:cubicBezTo>
                    <a:pt x="314" y="245"/>
                    <a:pt x="312" y="247"/>
                    <a:pt x="310" y="248"/>
                  </a:cubicBezTo>
                  <a:cubicBezTo>
                    <a:pt x="197" y="67"/>
                    <a:pt x="197" y="67"/>
                    <a:pt x="197" y="67"/>
                  </a:cubicBezTo>
                  <a:cubicBezTo>
                    <a:pt x="198" y="65"/>
                    <a:pt x="198" y="64"/>
                    <a:pt x="197" y="62"/>
                  </a:cubicBezTo>
                  <a:cubicBezTo>
                    <a:pt x="196" y="60"/>
                    <a:pt x="192" y="59"/>
                    <a:pt x="190" y="60"/>
                  </a:cubicBezTo>
                  <a:cubicBezTo>
                    <a:pt x="188" y="62"/>
                    <a:pt x="187" y="65"/>
                    <a:pt x="188" y="67"/>
                  </a:cubicBezTo>
                  <a:cubicBezTo>
                    <a:pt x="189" y="69"/>
                    <a:pt x="191" y="70"/>
                    <a:pt x="193" y="70"/>
                  </a:cubicBezTo>
                  <a:cubicBezTo>
                    <a:pt x="305" y="251"/>
                    <a:pt x="305" y="251"/>
                    <a:pt x="305" y="251"/>
                  </a:cubicBezTo>
                  <a:cubicBezTo>
                    <a:pt x="303" y="252"/>
                    <a:pt x="301" y="254"/>
                    <a:pt x="299" y="255"/>
                  </a:cubicBezTo>
                  <a:cubicBezTo>
                    <a:pt x="174" y="83"/>
                    <a:pt x="174" y="83"/>
                    <a:pt x="174" y="83"/>
                  </a:cubicBezTo>
                  <a:cubicBezTo>
                    <a:pt x="174" y="81"/>
                    <a:pt x="174" y="79"/>
                    <a:pt x="173" y="78"/>
                  </a:cubicBezTo>
                  <a:cubicBezTo>
                    <a:pt x="171" y="75"/>
                    <a:pt x="168" y="75"/>
                    <a:pt x="166" y="77"/>
                  </a:cubicBezTo>
                  <a:cubicBezTo>
                    <a:pt x="164" y="78"/>
                    <a:pt x="163" y="81"/>
                    <a:pt x="165" y="84"/>
                  </a:cubicBezTo>
                  <a:cubicBezTo>
                    <a:pt x="166" y="85"/>
                    <a:pt x="168" y="86"/>
                    <a:pt x="169" y="86"/>
                  </a:cubicBezTo>
                  <a:cubicBezTo>
                    <a:pt x="295" y="258"/>
                    <a:pt x="295" y="258"/>
                    <a:pt x="295" y="258"/>
                  </a:cubicBezTo>
                  <a:cubicBezTo>
                    <a:pt x="293" y="260"/>
                    <a:pt x="291" y="261"/>
                    <a:pt x="289" y="263"/>
                  </a:cubicBezTo>
                  <a:cubicBezTo>
                    <a:pt x="151" y="100"/>
                    <a:pt x="151" y="100"/>
                    <a:pt x="151" y="100"/>
                  </a:cubicBezTo>
                  <a:cubicBezTo>
                    <a:pt x="152" y="98"/>
                    <a:pt x="152" y="96"/>
                    <a:pt x="150" y="95"/>
                  </a:cubicBezTo>
                  <a:cubicBezTo>
                    <a:pt x="148" y="93"/>
                    <a:pt x="145" y="93"/>
                    <a:pt x="143" y="94"/>
                  </a:cubicBezTo>
                  <a:cubicBezTo>
                    <a:pt x="141" y="96"/>
                    <a:pt x="141" y="100"/>
                    <a:pt x="142" y="102"/>
                  </a:cubicBezTo>
                  <a:cubicBezTo>
                    <a:pt x="144" y="103"/>
                    <a:pt x="145" y="104"/>
                    <a:pt x="147" y="103"/>
                  </a:cubicBezTo>
                  <a:cubicBezTo>
                    <a:pt x="284" y="266"/>
                    <a:pt x="284" y="266"/>
                    <a:pt x="284" y="266"/>
                  </a:cubicBezTo>
                  <a:cubicBezTo>
                    <a:pt x="283" y="268"/>
                    <a:pt x="281" y="270"/>
                    <a:pt x="279" y="271"/>
                  </a:cubicBezTo>
                  <a:cubicBezTo>
                    <a:pt x="130" y="119"/>
                    <a:pt x="130" y="119"/>
                    <a:pt x="130" y="119"/>
                  </a:cubicBezTo>
                  <a:cubicBezTo>
                    <a:pt x="130" y="117"/>
                    <a:pt x="130" y="115"/>
                    <a:pt x="129" y="114"/>
                  </a:cubicBezTo>
                  <a:cubicBezTo>
                    <a:pt x="127" y="112"/>
                    <a:pt x="124" y="112"/>
                    <a:pt x="122" y="114"/>
                  </a:cubicBezTo>
                  <a:cubicBezTo>
                    <a:pt x="119" y="116"/>
                    <a:pt x="119" y="119"/>
                    <a:pt x="121" y="121"/>
                  </a:cubicBezTo>
                  <a:cubicBezTo>
                    <a:pt x="123" y="123"/>
                    <a:pt x="124" y="123"/>
                    <a:pt x="126" y="123"/>
                  </a:cubicBezTo>
                  <a:cubicBezTo>
                    <a:pt x="275" y="275"/>
                    <a:pt x="275" y="275"/>
                    <a:pt x="275" y="275"/>
                  </a:cubicBezTo>
                  <a:cubicBezTo>
                    <a:pt x="273" y="277"/>
                    <a:pt x="272" y="279"/>
                    <a:pt x="270" y="281"/>
                  </a:cubicBezTo>
                  <a:cubicBezTo>
                    <a:pt x="110" y="139"/>
                    <a:pt x="110" y="139"/>
                    <a:pt x="110" y="139"/>
                  </a:cubicBezTo>
                  <a:cubicBezTo>
                    <a:pt x="111" y="138"/>
                    <a:pt x="110" y="136"/>
                    <a:pt x="109" y="135"/>
                  </a:cubicBezTo>
                  <a:cubicBezTo>
                    <a:pt x="107" y="133"/>
                    <a:pt x="103" y="133"/>
                    <a:pt x="101" y="135"/>
                  </a:cubicBezTo>
                  <a:cubicBezTo>
                    <a:pt x="100" y="137"/>
                    <a:pt x="100" y="140"/>
                    <a:pt x="102" y="142"/>
                  </a:cubicBezTo>
                  <a:cubicBezTo>
                    <a:pt x="103" y="144"/>
                    <a:pt x="105" y="144"/>
                    <a:pt x="107" y="143"/>
                  </a:cubicBezTo>
                  <a:cubicBezTo>
                    <a:pt x="266" y="285"/>
                    <a:pt x="266" y="285"/>
                    <a:pt x="266" y="285"/>
                  </a:cubicBezTo>
                  <a:cubicBezTo>
                    <a:pt x="265" y="287"/>
                    <a:pt x="263" y="289"/>
                    <a:pt x="261" y="291"/>
                  </a:cubicBezTo>
                  <a:cubicBezTo>
                    <a:pt x="92" y="161"/>
                    <a:pt x="92" y="161"/>
                    <a:pt x="92" y="161"/>
                  </a:cubicBezTo>
                  <a:cubicBezTo>
                    <a:pt x="92" y="159"/>
                    <a:pt x="92" y="158"/>
                    <a:pt x="90" y="156"/>
                  </a:cubicBezTo>
                  <a:cubicBezTo>
                    <a:pt x="88" y="155"/>
                    <a:pt x="85" y="155"/>
                    <a:pt x="83" y="157"/>
                  </a:cubicBezTo>
                  <a:cubicBezTo>
                    <a:pt x="81" y="160"/>
                    <a:pt x="82" y="163"/>
                    <a:pt x="84" y="165"/>
                  </a:cubicBezTo>
                  <a:cubicBezTo>
                    <a:pt x="85" y="166"/>
                    <a:pt x="87" y="166"/>
                    <a:pt x="89" y="165"/>
                  </a:cubicBezTo>
                  <a:cubicBezTo>
                    <a:pt x="258" y="295"/>
                    <a:pt x="258" y="295"/>
                    <a:pt x="258" y="295"/>
                  </a:cubicBezTo>
                  <a:cubicBezTo>
                    <a:pt x="257" y="297"/>
                    <a:pt x="255" y="299"/>
                    <a:pt x="254" y="301"/>
                  </a:cubicBezTo>
                  <a:cubicBezTo>
                    <a:pt x="76" y="184"/>
                    <a:pt x="76" y="184"/>
                    <a:pt x="76" y="184"/>
                  </a:cubicBezTo>
                  <a:cubicBezTo>
                    <a:pt x="76" y="182"/>
                    <a:pt x="75" y="181"/>
                    <a:pt x="73" y="180"/>
                  </a:cubicBezTo>
                  <a:cubicBezTo>
                    <a:pt x="71" y="178"/>
                    <a:pt x="68" y="179"/>
                    <a:pt x="66" y="181"/>
                  </a:cubicBezTo>
                  <a:cubicBezTo>
                    <a:pt x="65" y="183"/>
                    <a:pt x="65" y="187"/>
                    <a:pt x="68" y="188"/>
                  </a:cubicBezTo>
                  <a:cubicBezTo>
                    <a:pt x="69" y="189"/>
                    <a:pt x="71" y="189"/>
                    <a:pt x="73" y="189"/>
                  </a:cubicBezTo>
                  <a:cubicBezTo>
                    <a:pt x="251" y="306"/>
                    <a:pt x="251" y="306"/>
                    <a:pt x="251" y="306"/>
                  </a:cubicBezTo>
                  <a:cubicBezTo>
                    <a:pt x="249" y="308"/>
                    <a:pt x="248" y="310"/>
                    <a:pt x="247" y="312"/>
                  </a:cubicBezTo>
                  <a:cubicBezTo>
                    <a:pt x="61" y="208"/>
                    <a:pt x="61" y="208"/>
                    <a:pt x="61" y="208"/>
                  </a:cubicBezTo>
                  <a:cubicBezTo>
                    <a:pt x="61" y="206"/>
                    <a:pt x="60" y="205"/>
                    <a:pt x="58" y="204"/>
                  </a:cubicBezTo>
                  <a:cubicBezTo>
                    <a:pt x="56" y="202"/>
                    <a:pt x="53" y="203"/>
                    <a:pt x="51" y="206"/>
                  </a:cubicBezTo>
                  <a:cubicBezTo>
                    <a:pt x="50" y="208"/>
                    <a:pt x="51" y="212"/>
                    <a:pt x="53" y="213"/>
                  </a:cubicBezTo>
                  <a:cubicBezTo>
                    <a:pt x="55" y="214"/>
                    <a:pt x="57" y="214"/>
                    <a:pt x="58" y="213"/>
                  </a:cubicBezTo>
                  <a:cubicBezTo>
                    <a:pt x="244" y="317"/>
                    <a:pt x="244" y="317"/>
                    <a:pt x="244" y="317"/>
                  </a:cubicBezTo>
                  <a:cubicBezTo>
                    <a:pt x="243" y="319"/>
                    <a:pt x="242" y="321"/>
                    <a:pt x="241" y="323"/>
                  </a:cubicBezTo>
                  <a:cubicBezTo>
                    <a:pt x="48" y="233"/>
                    <a:pt x="48" y="233"/>
                    <a:pt x="48" y="233"/>
                  </a:cubicBezTo>
                  <a:cubicBezTo>
                    <a:pt x="47" y="232"/>
                    <a:pt x="46" y="230"/>
                    <a:pt x="45" y="229"/>
                  </a:cubicBezTo>
                  <a:cubicBezTo>
                    <a:pt x="42" y="228"/>
                    <a:pt x="39" y="229"/>
                    <a:pt x="38" y="232"/>
                  </a:cubicBezTo>
                  <a:cubicBezTo>
                    <a:pt x="37" y="234"/>
                    <a:pt x="38" y="237"/>
                    <a:pt x="40" y="239"/>
                  </a:cubicBezTo>
                  <a:cubicBezTo>
                    <a:pt x="42" y="239"/>
                    <a:pt x="44" y="239"/>
                    <a:pt x="45" y="238"/>
                  </a:cubicBezTo>
                  <a:cubicBezTo>
                    <a:pt x="238" y="328"/>
                    <a:pt x="238" y="328"/>
                    <a:pt x="238" y="328"/>
                  </a:cubicBezTo>
                  <a:cubicBezTo>
                    <a:pt x="237" y="331"/>
                    <a:pt x="236" y="333"/>
                    <a:pt x="236" y="335"/>
                  </a:cubicBezTo>
                  <a:cubicBezTo>
                    <a:pt x="36" y="259"/>
                    <a:pt x="36" y="259"/>
                    <a:pt x="36" y="259"/>
                  </a:cubicBezTo>
                  <a:cubicBezTo>
                    <a:pt x="36" y="258"/>
                    <a:pt x="35" y="256"/>
                    <a:pt x="33" y="255"/>
                  </a:cubicBezTo>
                  <a:cubicBezTo>
                    <a:pt x="31" y="254"/>
                    <a:pt x="28" y="256"/>
                    <a:pt x="27" y="258"/>
                  </a:cubicBezTo>
                  <a:cubicBezTo>
                    <a:pt x="26" y="261"/>
                    <a:pt x="27" y="264"/>
                    <a:pt x="30" y="265"/>
                  </a:cubicBezTo>
                  <a:cubicBezTo>
                    <a:pt x="31" y="266"/>
                    <a:pt x="33" y="265"/>
                    <a:pt x="34" y="264"/>
                  </a:cubicBezTo>
                  <a:cubicBezTo>
                    <a:pt x="234" y="341"/>
                    <a:pt x="234" y="341"/>
                    <a:pt x="234" y="341"/>
                  </a:cubicBezTo>
                  <a:cubicBezTo>
                    <a:pt x="233" y="343"/>
                    <a:pt x="232" y="345"/>
                    <a:pt x="231" y="348"/>
                  </a:cubicBezTo>
                  <a:cubicBezTo>
                    <a:pt x="27" y="286"/>
                    <a:pt x="27" y="286"/>
                    <a:pt x="27" y="286"/>
                  </a:cubicBezTo>
                  <a:cubicBezTo>
                    <a:pt x="27" y="284"/>
                    <a:pt x="25" y="283"/>
                    <a:pt x="24" y="282"/>
                  </a:cubicBezTo>
                  <a:cubicBezTo>
                    <a:pt x="21" y="282"/>
                    <a:pt x="18" y="283"/>
                    <a:pt x="17" y="286"/>
                  </a:cubicBezTo>
                  <a:cubicBezTo>
                    <a:pt x="16" y="289"/>
                    <a:pt x="18" y="292"/>
                    <a:pt x="21" y="292"/>
                  </a:cubicBezTo>
                  <a:cubicBezTo>
                    <a:pt x="22" y="293"/>
                    <a:pt x="24" y="292"/>
                    <a:pt x="25" y="291"/>
                  </a:cubicBezTo>
                  <a:cubicBezTo>
                    <a:pt x="230" y="353"/>
                    <a:pt x="230" y="353"/>
                    <a:pt x="230" y="353"/>
                  </a:cubicBezTo>
                  <a:cubicBezTo>
                    <a:pt x="229" y="355"/>
                    <a:pt x="228" y="358"/>
                    <a:pt x="228" y="360"/>
                  </a:cubicBezTo>
                  <a:cubicBezTo>
                    <a:pt x="20" y="313"/>
                    <a:pt x="20" y="313"/>
                    <a:pt x="20" y="313"/>
                  </a:cubicBezTo>
                  <a:cubicBezTo>
                    <a:pt x="19" y="312"/>
                    <a:pt x="18" y="311"/>
                    <a:pt x="16" y="310"/>
                  </a:cubicBezTo>
                  <a:cubicBezTo>
                    <a:pt x="13" y="309"/>
                    <a:pt x="10" y="311"/>
                    <a:pt x="10" y="314"/>
                  </a:cubicBezTo>
                  <a:cubicBezTo>
                    <a:pt x="9" y="317"/>
                    <a:pt x="11" y="320"/>
                    <a:pt x="14" y="320"/>
                  </a:cubicBezTo>
                  <a:cubicBezTo>
                    <a:pt x="16" y="321"/>
                    <a:pt x="17" y="320"/>
                    <a:pt x="18" y="319"/>
                  </a:cubicBezTo>
                  <a:cubicBezTo>
                    <a:pt x="227" y="365"/>
                    <a:pt x="227" y="365"/>
                    <a:pt x="227" y="365"/>
                  </a:cubicBezTo>
                  <a:cubicBezTo>
                    <a:pt x="226" y="368"/>
                    <a:pt x="226" y="370"/>
                    <a:pt x="225" y="372"/>
                  </a:cubicBezTo>
                  <a:cubicBezTo>
                    <a:pt x="225" y="372"/>
                    <a:pt x="225" y="373"/>
                    <a:pt x="225" y="373"/>
                  </a:cubicBezTo>
                  <a:cubicBezTo>
                    <a:pt x="14" y="341"/>
                    <a:pt x="14" y="341"/>
                    <a:pt x="14" y="341"/>
                  </a:cubicBezTo>
                  <a:cubicBezTo>
                    <a:pt x="14" y="340"/>
                    <a:pt x="12" y="339"/>
                    <a:pt x="10" y="338"/>
                  </a:cubicBezTo>
                  <a:cubicBezTo>
                    <a:pt x="8" y="338"/>
                    <a:pt x="5" y="340"/>
                    <a:pt x="4" y="343"/>
                  </a:cubicBezTo>
                  <a:cubicBezTo>
                    <a:pt x="4" y="345"/>
                    <a:pt x="6" y="348"/>
                    <a:pt x="9" y="348"/>
                  </a:cubicBezTo>
                  <a:cubicBezTo>
                    <a:pt x="11" y="349"/>
                    <a:pt x="12" y="348"/>
                    <a:pt x="13" y="347"/>
                  </a:cubicBezTo>
                  <a:cubicBezTo>
                    <a:pt x="224" y="378"/>
                    <a:pt x="224" y="378"/>
                    <a:pt x="224" y="378"/>
                  </a:cubicBezTo>
                  <a:cubicBezTo>
                    <a:pt x="224" y="381"/>
                    <a:pt x="224" y="383"/>
                    <a:pt x="224" y="386"/>
                  </a:cubicBezTo>
                  <a:cubicBezTo>
                    <a:pt x="11" y="369"/>
                    <a:pt x="11" y="369"/>
                    <a:pt x="11" y="369"/>
                  </a:cubicBezTo>
                  <a:cubicBezTo>
                    <a:pt x="10" y="368"/>
                    <a:pt x="9" y="367"/>
                    <a:pt x="7" y="367"/>
                  </a:cubicBezTo>
                  <a:cubicBezTo>
                    <a:pt x="4" y="366"/>
                    <a:pt x="1" y="369"/>
                    <a:pt x="1" y="371"/>
                  </a:cubicBezTo>
                  <a:cubicBezTo>
                    <a:pt x="1" y="374"/>
                    <a:pt x="3" y="377"/>
                    <a:pt x="6" y="377"/>
                  </a:cubicBezTo>
                  <a:cubicBezTo>
                    <a:pt x="8" y="377"/>
                    <a:pt x="9" y="376"/>
                    <a:pt x="10" y="375"/>
                  </a:cubicBezTo>
                  <a:cubicBezTo>
                    <a:pt x="223" y="391"/>
                    <a:pt x="223" y="391"/>
                    <a:pt x="223" y="391"/>
                  </a:cubicBezTo>
                  <a:cubicBezTo>
                    <a:pt x="223" y="394"/>
                    <a:pt x="223" y="396"/>
                    <a:pt x="223" y="399"/>
                  </a:cubicBezTo>
                  <a:cubicBezTo>
                    <a:pt x="10" y="398"/>
                    <a:pt x="10" y="398"/>
                    <a:pt x="10" y="398"/>
                  </a:cubicBezTo>
                  <a:cubicBezTo>
                    <a:pt x="9" y="396"/>
                    <a:pt x="7" y="395"/>
                    <a:pt x="5" y="395"/>
                  </a:cubicBezTo>
                  <a:cubicBezTo>
                    <a:pt x="2" y="395"/>
                    <a:pt x="0" y="398"/>
                    <a:pt x="0" y="400"/>
                  </a:cubicBezTo>
                  <a:cubicBezTo>
                    <a:pt x="0" y="403"/>
                    <a:pt x="2" y="406"/>
                    <a:pt x="5" y="406"/>
                  </a:cubicBezTo>
                  <a:cubicBezTo>
                    <a:pt x="7" y="406"/>
                    <a:pt x="9" y="405"/>
                    <a:pt x="10" y="403"/>
                  </a:cubicBezTo>
                  <a:cubicBezTo>
                    <a:pt x="223" y="404"/>
                    <a:pt x="223" y="404"/>
                    <a:pt x="223" y="404"/>
                  </a:cubicBezTo>
                  <a:cubicBezTo>
                    <a:pt x="223" y="407"/>
                    <a:pt x="223" y="409"/>
                    <a:pt x="223" y="412"/>
                  </a:cubicBezTo>
                  <a:cubicBezTo>
                    <a:pt x="10" y="426"/>
                    <a:pt x="10" y="426"/>
                    <a:pt x="10" y="426"/>
                  </a:cubicBezTo>
                  <a:cubicBezTo>
                    <a:pt x="9" y="425"/>
                    <a:pt x="8" y="424"/>
                    <a:pt x="6" y="424"/>
                  </a:cubicBezTo>
                  <a:cubicBezTo>
                    <a:pt x="3" y="424"/>
                    <a:pt x="1" y="427"/>
                    <a:pt x="1" y="429"/>
                  </a:cubicBezTo>
                  <a:cubicBezTo>
                    <a:pt x="1" y="432"/>
                    <a:pt x="4" y="435"/>
                    <a:pt x="7" y="434"/>
                  </a:cubicBezTo>
                  <a:cubicBezTo>
                    <a:pt x="8" y="434"/>
                    <a:pt x="10" y="433"/>
                    <a:pt x="11" y="432"/>
                  </a:cubicBezTo>
                  <a:cubicBezTo>
                    <a:pt x="223" y="417"/>
                    <a:pt x="223" y="417"/>
                    <a:pt x="223" y="417"/>
                  </a:cubicBezTo>
                  <a:cubicBezTo>
                    <a:pt x="224" y="420"/>
                    <a:pt x="224" y="422"/>
                    <a:pt x="224" y="424"/>
                  </a:cubicBezTo>
                  <a:cubicBezTo>
                    <a:pt x="13" y="454"/>
                    <a:pt x="13" y="454"/>
                    <a:pt x="13" y="454"/>
                  </a:cubicBezTo>
                  <a:cubicBezTo>
                    <a:pt x="12" y="453"/>
                    <a:pt x="10" y="452"/>
                    <a:pt x="8" y="453"/>
                  </a:cubicBezTo>
                  <a:cubicBezTo>
                    <a:pt x="6" y="453"/>
                    <a:pt x="4" y="456"/>
                    <a:pt x="4" y="458"/>
                  </a:cubicBezTo>
                  <a:cubicBezTo>
                    <a:pt x="4" y="461"/>
                    <a:pt x="7" y="463"/>
                    <a:pt x="10" y="463"/>
                  </a:cubicBezTo>
                  <a:cubicBezTo>
                    <a:pt x="12" y="463"/>
                    <a:pt x="13" y="461"/>
                    <a:pt x="14" y="460"/>
                  </a:cubicBezTo>
                  <a:cubicBezTo>
                    <a:pt x="225" y="430"/>
                    <a:pt x="225" y="430"/>
                    <a:pt x="225" y="430"/>
                  </a:cubicBezTo>
                  <a:cubicBezTo>
                    <a:pt x="225" y="432"/>
                    <a:pt x="226" y="435"/>
                    <a:pt x="226" y="437"/>
                  </a:cubicBezTo>
                  <a:cubicBezTo>
                    <a:pt x="18" y="482"/>
                    <a:pt x="18" y="482"/>
                    <a:pt x="18" y="482"/>
                  </a:cubicBezTo>
                  <a:cubicBezTo>
                    <a:pt x="17" y="481"/>
                    <a:pt x="15" y="480"/>
                    <a:pt x="13" y="481"/>
                  </a:cubicBezTo>
                  <a:cubicBezTo>
                    <a:pt x="10" y="481"/>
                    <a:pt x="9" y="484"/>
                    <a:pt x="9" y="487"/>
                  </a:cubicBezTo>
                  <a:cubicBezTo>
                    <a:pt x="10" y="490"/>
                    <a:pt x="13" y="492"/>
                    <a:pt x="15" y="491"/>
                  </a:cubicBezTo>
                  <a:cubicBezTo>
                    <a:pt x="17" y="491"/>
                    <a:pt x="18" y="489"/>
                    <a:pt x="19" y="488"/>
                  </a:cubicBezTo>
                  <a:cubicBezTo>
                    <a:pt x="227" y="443"/>
                    <a:pt x="227" y="443"/>
                    <a:pt x="227" y="443"/>
                  </a:cubicBezTo>
                  <a:cubicBezTo>
                    <a:pt x="228" y="445"/>
                    <a:pt x="229" y="447"/>
                    <a:pt x="229" y="450"/>
                  </a:cubicBezTo>
                  <a:cubicBezTo>
                    <a:pt x="25" y="510"/>
                    <a:pt x="25" y="510"/>
                    <a:pt x="25" y="510"/>
                  </a:cubicBezTo>
                  <a:cubicBezTo>
                    <a:pt x="23" y="509"/>
                    <a:pt x="22" y="508"/>
                    <a:pt x="20" y="509"/>
                  </a:cubicBezTo>
                  <a:cubicBezTo>
                    <a:pt x="17" y="509"/>
                    <a:pt x="16" y="512"/>
                    <a:pt x="16" y="515"/>
                  </a:cubicBezTo>
                  <a:cubicBezTo>
                    <a:pt x="17" y="518"/>
                    <a:pt x="20" y="519"/>
                    <a:pt x="23" y="519"/>
                  </a:cubicBezTo>
                  <a:cubicBezTo>
                    <a:pt x="25" y="518"/>
                    <a:pt x="26" y="517"/>
                    <a:pt x="26" y="515"/>
                  </a:cubicBezTo>
                  <a:cubicBezTo>
                    <a:pt x="231" y="455"/>
                    <a:pt x="231" y="455"/>
                    <a:pt x="231" y="455"/>
                  </a:cubicBezTo>
                  <a:cubicBezTo>
                    <a:pt x="232" y="457"/>
                    <a:pt x="232" y="460"/>
                    <a:pt x="233" y="462"/>
                  </a:cubicBezTo>
                  <a:cubicBezTo>
                    <a:pt x="33" y="537"/>
                    <a:pt x="33" y="537"/>
                    <a:pt x="33" y="537"/>
                  </a:cubicBezTo>
                  <a:cubicBezTo>
                    <a:pt x="32" y="536"/>
                    <a:pt x="30" y="535"/>
                    <a:pt x="29" y="536"/>
                  </a:cubicBezTo>
                  <a:cubicBezTo>
                    <a:pt x="26" y="537"/>
                    <a:pt x="24" y="540"/>
                    <a:pt x="25" y="543"/>
                  </a:cubicBezTo>
                  <a:cubicBezTo>
                    <a:pt x="26" y="545"/>
                    <a:pt x="29" y="547"/>
                    <a:pt x="32" y="546"/>
                  </a:cubicBezTo>
                  <a:cubicBezTo>
                    <a:pt x="34" y="545"/>
                    <a:pt x="35" y="544"/>
                    <a:pt x="35" y="542"/>
                  </a:cubicBezTo>
                  <a:cubicBezTo>
                    <a:pt x="235" y="467"/>
                    <a:pt x="235" y="467"/>
                    <a:pt x="235" y="467"/>
                  </a:cubicBezTo>
                  <a:cubicBezTo>
                    <a:pt x="236" y="470"/>
                    <a:pt x="237" y="472"/>
                    <a:pt x="238" y="474"/>
                  </a:cubicBezTo>
                  <a:cubicBezTo>
                    <a:pt x="44" y="563"/>
                    <a:pt x="44" y="563"/>
                    <a:pt x="44" y="563"/>
                  </a:cubicBezTo>
                  <a:cubicBezTo>
                    <a:pt x="43" y="562"/>
                    <a:pt x="41" y="562"/>
                    <a:pt x="39" y="563"/>
                  </a:cubicBezTo>
                  <a:cubicBezTo>
                    <a:pt x="37" y="564"/>
                    <a:pt x="35" y="567"/>
                    <a:pt x="37" y="569"/>
                  </a:cubicBezTo>
                  <a:cubicBezTo>
                    <a:pt x="38" y="572"/>
                    <a:pt x="41" y="573"/>
                    <a:pt x="43" y="572"/>
                  </a:cubicBezTo>
                  <a:cubicBezTo>
                    <a:pt x="45" y="571"/>
                    <a:pt x="46" y="570"/>
                    <a:pt x="46" y="568"/>
                  </a:cubicBezTo>
                  <a:cubicBezTo>
                    <a:pt x="240" y="479"/>
                    <a:pt x="240" y="479"/>
                    <a:pt x="240" y="479"/>
                  </a:cubicBezTo>
                  <a:cubicBezTo>
                    <a:pt x="241" y="481"/>
                    <a:pt x="243" y="484"/>
                    <a:pt x="244" y="486"/>
                  </a:cubicBezTo>
                  <a:cubicBezTo>
                    <a:pt x="57" y="588"/>
                    <a:pt x="57" y="588"/>
                    <a:pt x="57" y="588"/>
                  </a:cubicBezTo>
                  <a:cubicBezTo>
                    <a:pt x="55" y="588"/>
                    <a:pt x="53" y="588"/>
                    <a:pt x="52" y="588"/>
                  </a:cubicBezTo>
                  <a:cubicBezTo>
                    <a:pt x="49" y="590"/>
                    <a:pt x="48" y="593"/>
                    <a:pt x="50" y="595"/>
                  </a:cubicBezTo>
                  <a:cubicBezTo>
                    <a:pt x="51" y="598"/>
                    <a:pt x="54" y="599"/>
                    <a:pt x="57" y="597"/>
                  </a:cubicBezTo>
                  <a:cubicBezTo>
                    <a:pt x="58" y="597"/>
                    <a:pt x="59" y="595"/>
                    <a:pt x="59" y="593"/>
                  </a:cubicBezTo>
                  <a:cubicBezTo>
                    <a:pt x="246" y="491"/>
                    <a:pt x="246" y="491"/>
                    <a:pt x="246" y="491"/>
                  </a:cubicBezTo>
                  <a:cubicBezTo>
                    <a:pt x="248" y="493"/>
                    <a:pt x="249" y="495"/>
                    <a:pt x="250" y="497"/>
                  </a:cubicBezTo>
                  <a:cubicBezTo>
                    <a:pt x="71" y="613"/>
                    <a:pt x="71" y="613"/>
                    <a:pt x="71" y="613"/>
                  </a:cubicBezTo>
                  <a:cubicBezTo>
                    <a:pt x="69" y="612"/>
                    <a:pt x="68" y="612"/>
                    <a:pt x="66" y="613"/>
                  </a:cubicBezTo>
                  <a:cubicBezTo>
                    <a:pt x="64" y="615"/>
                    <a:pt x="63" y="618"/>
                    <a:pt x="65" y="620"/>
                  </a:cubicBezTo>
                  <a:cubicBezTo>
                    <a:pt x="66" y="623"/>
                    <a:pt x="69" y="623"/>
                    <a:pt x="72" y="622"/>
                  </a:cubicBezTo>
                  <a:cubicBezTo>
                    <a:pt x="73" y="621"/>
                    <a:pt x="74" y="619"/>
                    <a:pt x="74" y="618"/>
                  </a:cubicBezTo>
                  <a:cubicBezTo>
                    <a:pt x="253" y="502"/>
                    <a:pt x="253" y="502"/>
                    <a:pt x="253" y="502"/>
                  </a:cubicBezTo>
                  <a:cubicBezTo>
                    <a:pt x="255" y="504"/>
                    <a:pt x="256" y="506"/>
                    <a:pt x="257" y="508"/>
                  </a:cubicBezTo>
                  <a:cubicBezTo>
                    <a:pt x="87" y="636"/>
                    <a:pt x="87" y="636"/>
                    <a:pt x="87" y="636"/>
                  </a:cubicBezTo>
                  <a:cubicBezTo>
                    <a:pt x="85" y="636"/>
                    <a:pt x="84" y="636"/>
                    <a:pt x="82" y="637"/>
                  </a:cubicBezTo>
                  <a:cubicBezTo>
                    <a:pt x="80" y="639"/>
                    <a:pt x="79" y="642"/>
                    <a:pt x="81" y="644"/>
                  </a:cubicBezTo>
                  <a:cubicBezTo>
                    <a:pt x="83" y="646"/>
                    <a:pt x="86" y="647"/>
                    <a:pt x="88" y="645"/>
                  </a:cubicBezTo>
                  <a:cubicBezTo>
                    <a:pt x="90" y="644"/>
                    <a:pt x="90" y="642"/>
                    <a:pt x="90" y="641"/>
                  </a:cubicBezTo>
                  <a:cubicBezTo>
                    <a:pt x="261" y="512"/>
                    <a:pt x="261" y="512"/>
                    <a:pt x="261" y="512"/>
                  </a:cubicBezTo>
                  <a:cubicBezTo>
                    <a:pt x="262" y="514"/>
                    <a:pt x="264" y="516"/>
                    <a:pt x="265" y="518"/>
                  </a:cubicBezTo>
                  <a:cubicBezTo>
                    <a:pt x="105" y="658"/>
                    <a:pt x="105" y="658"/>
                    <a:pt x="105" y="658"/>
                  </a:cubicBezTo>
                  <a:cubicBezTo>
                    <a:pt x="103" y="658"/>
                    <a:pt x="101" y="658"/>
                    <a:pt x="100" y="659"/>
                  </a:cubicBezTo>
                  <a:cubicBezTo>
                    <a:pt x="98" y="661"/>
                    <a:pt x="98" y="665"/>
                    <a:pt x="99" y="667"/>
                  </a:cubicBezTo>
                  <a:cubicBezTo>
                    <a:pt x="101" y="669"/>
                    <a:pt x="105" y="669"/>
                    <a:pt x="107" y="667"/>
                  </a:cubicBezTo>
                  <a:cubicBezTo>
                    <a:pt x="108" y="666"/>
                    <a:pt x="109" y="664"/>
                    <a:pt x="108" y="663"/>
                  </a:cubicBezTo>
                  <a:cubicBezTo>
                    <a:pt x="269" y="522"/>
                    <a:pt x="269" y="522"/>
                    <a:pt x="269" y="522"/>
                  </a:cubicBezTo>
                  <a:cubicBezTo>
                    <a:pt x="271" y="524"/>
                    <a:pt x="272" y="526"/>
                    <a:pt x="274" y="528"/>
                  </a:cubicBezTo>
                  <a:cubicBezTo>
                    <a:pt x="124" y="679"/>
                    <a:pt x="124" y="679"/>
                    <a:pt x="124" y="679"/>
                  </a:cubicBezTo>
                  <a:cubicBezTo>
                    <a:pt x="122" y="679"/>
                    <a:pt x="121" y="679"/>
                    <a:pt x="119" y="681"/>
                  </a:cubicBezTo>
                  <a:cubicBezTo>
                    <a:pt x="117" y="683"/>
                    <a:pt x="117" y="686"/>
                    <a:pt x="119" y="688"/>
                  </a:cubicBezTo>
                  <a:cubicBezTo>
                    <a:pt x="121" y="690"/>
                    <a:pt x="125" y="690"/>
                    <a:pt x="127" y="688"/>
                  </a:cubicBezTo>
                  <a:cubicBezTo>
                    <a:pt x="128" y="687"/>
                    <a:pt x="128" y="685"/>
                    <a:pt x="128" y="683"/>
                  </a:cubicBezTo>
                  <a:cubicBezTo>
                    <a:pt x="278" y="531"/>
                    <a:pt x="278" y="531"/>
                    <a:pt x="278" y="531"/>
                  </a:cubicBezTo>
                  <a:cubicBezTo>
                    <a:pt x="280" y="533"/>
                    <a:pt x="282" y="535"/>
                    <a:pt x="284" y="537"/>
                  </a:cubicBezTo>
                  <a:cubicBezTo>
                    <a:pt x="145" y="699"/>
                    <a:pt x="145" y="699"/>
                    <a:pt x="145" y="699"/>
                  </a:cubicBezTo>
                  <a:cubicBezTo>
                    <a:pt x="143" y="698"/>
                    <a:pt x="141" y="699"/>
                    <a:pt x="140" y="700"/>
                  </a:cubicBezTo>
                  <a:cubicBezTo>
                    <a:pt x="138" y="702"/>
                    <a:pt x="139" y="706"/>
                    <a:pt x="141" y="708"/>
                  </a:cubicBezTo>
                  <a:cubicBezTo>
                    <a:pt x="143" y="709"/>
                    <a:pt x="146" y="709"/>
                    <a:pt x="148" y="707"/>
                  </a:cubicBezTo>
                  <a:cubicBezTo>
                    <a:pt x="149" y="706"/>
                    <a:pt x="149" y="704"/>
                    <a:pt x="149" y="702"/>
                  </a:cubicBezTo>
                  <a:cubicBezTo>
                    <a:pt x="288" y="540"/>
                    <a:pt x="288" y="540"/>
                    <a:pt x="288" y="540"/>
                  </a:cubicBezTo>
                  <a:cubicBezTo>
                    <a:pt x="290" y="542"/>
                    <a:pt x="292" y="543"/>
                    <a:pt x="294" y="545"/>
                  </a:cubicBezTo>
                  <a:cubicBezTo>
                    <a:pt x="167" y="716"/>
                    <a:pt x="167" y="716"/>
                    <a:pt x="167" y="716"/>
                  </a:cubicBezTo>
                  <a:cubicBezTo>
                    <a:pt x="165" y="716"/>
                    <a:pt x="163" y="717"/>
                    <a:pt x="162" y="718"/>
                  </a:cubicBezTo>
                  <a:cubicBezTo>
                    <a:pt x="161" y="721"/>
                    <a:pt x="161" y="724"/>
                    <a:pt x="163" y="726"/>
                  </a:cubicBezTo>
                  <a:cubicBezTo>
                    <a:pt x="166" y="727"/>
                    <a:pt x="169" y="727"/>
                    <a:pt x="171" y="725"/>
                  </a:cubicBezTo>
                  <a:cubicBezTo>
                    <a:pt x="172" y="723"/>
                    <a:pt x="172" y="721"/>
                    <a:pt x="171" y="720"/>
                  </a:cubicBezTo>
                  <a:cubicBezTo>
                    <a:pt x="298" y="548"/>
                    <a:pt x="298" y="548"/>
                    <a:pt x="298" y="548"/>
                  </a:cubicBezTo>
                  <a:cubicBezTo>
                    <a:pt x="300" y="549"/>
                    <a:pt x="302" y="551"/>
                    <a:pt x="304" y="552"/>
                  </a:cubicBezTo>
                  <a:cubicBezTo>
                    <a:pt x="190" y="733"/>
                    <a:pt x="190" y="733"/>
                    <a:pt x="190" y="733"/>
                  </a:cubicBezTo>
                  <a:cubicBezTo>
                    <a:pt x="188" y="733"/>
                    <a:pt x="187" y="733"/>
                    <a:pt x="186" y="735"/>
                  </a:cubicBezTo>
                  <a:cubicBezTo>
                    <a:pt x="184" y="737"/>
                    <a:pt x="185" y="740"/>
                    <a:pt x="187" y="742"/>
                  </a:cubicBezTo>
                  <a:cubicBezTo>
                    <a:pt x="190" y="744"/>
                    <a:pt x="193" y="743"/>
                    <a:pt x="195" y="740"/>
                  </a:cubicBezTo>
                  <a:cubicBezTo>
                    <a:pt x="196" y="739"/>
                    <a:pt x="196" y="737"/>
                    <a:pt x="195" y="735"/>
                  </a:cubicBezTo>
                  <a:cubicBezTo>
                    <a:pt x="309" y="555"/>
                    <a:pt x="309" y="555"/>
                    <a:pt x="309" y="555"/>
                  </a:cubicBezTo>
                  <a:cubicBezTo>
                    <a:pt x="311" y="556"/>
                    <a:pt x="313" y="558"/>
                    <a:pt x="315" y="559"/>
                  </a:cubicBezTo>
                  <a:cubicBezTo>
                    <a:pt x="215" y="747"/>
                    <a:pt x="215" y="747"/>
                    <a:pt x="215" y="747"/>
                  </a:cubicBezTo>
                  <a:cubicBezTo>
                    <a:pt x="213" y="747"/>
                    <a:pt x="211" y="748"/>
                    <a:pt x="210" y="750"/>
                  </a:cubicBezTo>
                  <a:cubicBezTo>
                    <a:pt x="209" y="752"/>
                    <a:pt x="210" y="755"/>
                    <a:pt x="212" y="757"/>
                  </a:cubicBezTo>
                  <a:cubicBezTo>
                    <a:pt x="215" y="758"/>
                    <a:pt x="218" y="757"/>
                    <a:pt x="220" y="755"/>
                  </a:cubicBezTo>
                  <a:cubicBezTo>
                    <a:pt x="220" y="753"/>
                    <a:pt x="220" y="751"/>
                    <a:pt x="219" y="750"/>
                  </a:cubicBezTo>
                  <a:cubicBezTo>
                    <a:pt x="320" y="562"/>
                    <a:pt x="320" y="562"/>
                    <a:pt x="320" y="562"/>
                  </a:cubicBezTo>
                  <a:cubicBezTo>
                    <a:pt x="322" y="563"/>
                    <a:pt x="325" y="564"/>
                    <a:pt x="327" y="565"/>
                  </a:cubicBezTo>
                  <a:cubicBezTo>
                    <a:pt x="240" y="760"/>
                    <a:pt x="240" y="760"/>
                    <a:pt x="240" y="760"/>
                  </a:cubicBezTo>
                  <a:cubicBezTo>
                    <a:pt x="238" y="760"/>
                    <a:pt x="237" y="761"/>
                    <a:pt x="236" y="763"/>
                  </a:cubicBezTo>
                  <a:cubicBezTo>
                    <a:pt x="235" y="765"/>
                    <a:pt x="236" y="768"/>
                    <a:pt x="239" y="769"/>
                  </a:cubicBezTo>
                  <a:cubicBezTo>
                    <a:pt x="241" y="771"/>
                    <a:pt x="244" y="769"/>
                    <a:pt x="245" y="767"/>
                  </a:cubicBezTo>
                  <a:cubicBezTo>
                    <a:pt x="246" y="765"/>
                    <a:pt x="246" y="763"/>
                    <a:pt x="245" y="762"/>
                  </a:cubicBezTo>
                  <a:cubicBezTo>
                    <a:pt x="332" y="567"/>
                    <a:pt x="332" y="567"/>
                    <a:pt x="332" y="567"/>
                  </a:cubicBezTo>
                  <a:cubicBezTo>
                    <a:pt x="334" y="568"/>
                    <a:pt x="336" y="569"/>
                    <a:pt x="339" y="570"/>
                  </a:cubicBezTo>
                  <a:cubicBezTo>
                    <a:pt x="266" y="770"/>
                    <a:pt x="266" y="770"/>
                    <a:pt x="266" y="770"/>
                  </a:cubicBezTo>
                  <a:cubicBezTo>
                    <a:pt x="264" y="771"/>
                    <a:pt x="263" y="772"/>
                    <a:pt x="262" y="774"/>
                  </a:cubicBezTo>
                  <a:cubicBezTo>
                    <a:pt x="261" y="776"/>
                    <a:pt x="263" y="779"/>
                    <a:pt x="266" y="780"/>
                  </a:cubicBezTo>
                  <a:cubicBezTo>
                    <a:pt x="268" y="781"/>
                    <a:pt x="271" y="780"/>
                    <a:pt x="272" y="777"/>
                  </a:cubicBezTo>
                  <a:cubicBezTo>
                    <a:pt x="273" y="775"/>
                    <a:pt x="272" y="774"/>
                    <a:pt x="271" y="772"/>
                  </a:cubicBezTo>
                  <a:cubicBezTo>
                    <a:pt x="344" y="572"/>
                    <a:pt x="344" y="572"/>
                    <a:pt x="344" y="572"/>
                  </a:cubicBezTo>
                  <a:cubicBezTo>
                    <a:pt x="346" y="572"/>
                    <a:pt x="349" y="573"/>
                    <a:pt x="351" y="574"/>
                  </a:cubicBezTo>
                  <a:cubicBezTo>
                    <a:pt x="293" y="779"/>
                    <a:pt x="293" y="779"/>
                    <a:pt x="293" y="779"/>
                  </a:cubicBezTo>
                  <a:cubicBezTo>
                    <a:pt x="291" y="780"/>
                    <a:pt x="290" y="781"/>
                    <a:pt x="290" y="783"/>
                  </a:cubicBezTo>
                  <a:cubicBezTo>
                    <a:pt x="289" y="786"/>
                    <a:pt x="290" y="788"/>
                    <a:pt x="293" y="789"/>
                  </a:cubicBezTo>
                  <a:cubicBezTo>
                    <a:pt x="296" y="790"/>
                    <a:pt x="299" y="788"/>
                    <a:pt x="300" y="786"/>
                  </a:cubicBezTo>
                  <a:cubicBezTo>
                    <a:pt x="300" y="784"/>
                    <a:pt x="299" y="782"/>
                    <a:pt x="298" y="781"/>
                  </a:cubicBezTo>
                  <a:cubicBezTo>
                    <a:pt x="356" y="575"/>
                    <a:pt x="356" y="575"/>
                    <a:pt x="356" y="575"/>
                  </a:cubicBezTo>
                  <a:cubicBezTo>
                    <a:pt x="359" y="576"/>
                    <a:pt x="361" y="577"/>
                    <a:pt x="364" y="577"/>
                  </a:cubicBezTo>
                  <a:cubicBezTo>
                    <a:pt x="321" y="786"/>
                    <a:pt x="321" y="786"/>
                    <a:pt x="321" y="786"/>
                  </a:cubicBezTo>
                  <a:cubicBezTo>
                    <a:pt x="319" y="787"/>
                    <a:pt x="318" y="788"/>
                    <a:pt x="317" y="790"/>
                  </a:cubicBezTo>
                  <a:cubicBezTo>
                    <a:pt x="317" y="793"/>
                    <a:pt x="319" y="795"/>
                    <a:pt x="321" y="796"/>
                  </a:cubicBezTo>
                  <a:cubicBezTo>
                    <a:pt x="324" y="797"/>
                    <a:pt x="327" y="795"/>
                    <a:pt x="327" y="792"/>
                  </a:cubicBezTo>
                  <a:cubicBezTo>
                    <a:pt x="328" y="790"/>
                    <a:pt x="327" y="789"/>
                    <a:pt x="326" y="787"/>
                  </a:cubicBezTo>
                  <a:cubicBezTo>
                    <a:pt x="369" y="578"/>
                    <a:pt x="369" y="578"/>
                    <a:pt x="369" y="578"/>
                  </a:cubicBezTo>
                  <a:cubicBezTo>
                    <a:pt x="370" y="579"/>
                    <a:pt x="371" y="579"/>
                    <a:pt x="373" y="579"/>
                  </a:cubicBezTo>
                  <a:cubicBezTo>
                    <a:pt x="374" y="579"/>
                    <a:pt x="375" y="579"/>
                    <a:pt x="376" y="579"/>
                  </a:cubicBezTo>
                  <a:cubicBezTo>
                    <a:pt x="348" y="791"/>
                    <a:pt x="348" y="791"/>
                    <a:pt x="348" y="791"/>
                  </a:cubicBezTo>
                  <a:cubicBezTo>
                    <a:pt x="347" y="792"/>
                    <a:pt x="346" y="793"/>
                    <a:pt x="346" y="795"/>
                  </a:cubicBezTo>
                  <a:cubicBezTo>
                    <a:pt x="345" y="798"/>
                    <a:pt x="347" y="800"/>
                    <a:pt x="350" y="801"/>
                  </a:cubicBezTo>
                  <a:cubicBezTo>
                    <a:pt x="353" y="801"/>
                    <a:pt x="355" y="799"/>
                    <a:pt x="356" y="796"/>
                  </a:cubicBezTo>
                  <a:cubicBezTo>
                    <a:pt x="356" y="795"/>
                    <a:pt x="355" y="793"/>
                    <a:pt x="354" y="792"/>
                  </a:cubicBezTo>
                  <a:cubicBezTo>
                    <a:pt x="382" y="580"/>
                    <a:pt x="382" y="580"/>
                    <a:pt x="382" y="580"/>
                  </a:cubicBezTo>
                  <a:cubicBezTo>
                    <a:pt x="384" y="581"/>
                    <a:pt x="387" y="581"/>
                    <a:pt x="389" y="581"/>
                  </a:cubicBezTo>
                  <a:cubicBezTo>
                    <a:pt x="377" y="794"/>
                    <a:pt x="377" y="794"/>
                    <a:pt x="377" y="794"/>
                  </a:cubicBezTo>
                  <a:cubicBezTo>
                    <a:pt x="375" y="795"/>
                    <a:pt x="374" y="796"/>
                    <a:pt x="374" y="798"/>
                  </a:cubicBezTo>
                  <a:cubicBezTo>
                    <a:pt x="374" y="801"/>
                    <a:pt x="376" y="803"/>
                    <a:pt x="379" y="804"/>
                  </a:cubicBezTo>
                  <a:cubicBezTo>
                    <a:pt x="382" y="804"/>
                    <a:pt x="384" y="802"/>
                    <a:pt x="384" y="799"/>
                  </a:cubicBezTo>
                  <a:cubicBezTo>
                    <a:pt x="384" y="797"/>
                    <a:pt x="384" y="795"/>
                    <a:pt x="382" y="794"/>
                  </a:cubicBezTo>
                  <a:cubicBezTo>
                    <a:pt x="395" y="581"/>
                    <a:pt x="395" y="581"/>
                    <a:pt x="395" y="581"/>
                  </a:cubicBezTo>
                  <a:cubicBezTo>
                    <a:pt x="397" y="581"/>
                    <a:pt x="400" y="581"/>
                    <a:pt x="402" y="581"/>
                  </a:cubicBezTo>
                  <a:cubicBezTo>
                    <a:pt x="405" y="795"/>
                    <a:pt x="405" y="795"/>
                    <a:pt x="405" y="795"/>
                  </a:cubicBezTo>
                  <a:cubicBezTo>
                    <a:pt x="404" y="796"/>
                    <a:pt x="403" y="797"/>
                    <a:pt x="403" y="799"/>
                  </a:cubicBezTo>
                  <a:cubicBezTo>
                    <a:pt x="403" y="802"/>
                    <a:pt x="405" y="804"/>
                    <a:pt x="408" y="804"/>
                  </a:cubicBezTo>
                  <a:cubicBezTo>
                    <a:pt x="411" y="804"/>
                    <a:pt x="413" y="802"/>
                    <a:pt x="413" y="799"/>
                  </a:cubicBezTo>
                  <a:cubicBezTo>
                    <a:pt x="413" y="797"/>
                    <a:pt x="412" y="796"/>
                    <a:pt x="411" y="795"/>
                  </a:cubicBezTo>
                  <a:cubicBezTo>
                    <a:pt x="408" y="581"/>
                    <a:pt x="408" y="581"/>
                    <a:pt x="408" y="581"/>
                  </a:cubicBezTo>
                  <a:cubicBezTo>
                    <a:pt x="410" y="581"/>
                    <a:pt x="413" y="581"/>
                    <a:pt x="415" y="581"/>
                  </a:cubicBezTo>
                  <a:cubicBezTo>
                    <a:pt x="433" y="794"/>
                    <a:pt x="433" y="794"/>
                    <a:pt x="433" y="794"/>
                  </a:cubicBezTo>
                  <a:cubicBezTo>
                    <a:pt x="432" y="795"/>
                    <a:pt x="431" y="796"/>
                    <a:pt x="431" y="798"/>
                  </a:cubicBezTo>
                  <a:cubicBezTo>
                    <a:pt x="432" y="801"/>
                    <a:pt x="434" y="803"/>
                    <a:pt x="437" y="803"/>
                  </a:cubicBezTo>
                  <a:cubicBezTo>
                    <a:pt x="440" y="803"/>
                    <a:pt x="442" y="800"/>
                    <a:pt x="442" y="797"/>
                  </a:cubicBezTo>
                  <a:cubicBezTo>
                    <a:pt x="442" y="795"/>
                    <a:pt x="440" y="794"/>
                    <a:pt x="439" y="793"/>
                  </a:cubicBezTo>
                  <a:cubicBezTo>
                    <a:pt x="421" y="581"/>
                    <a:pt x="421" y="581"/>
                    <a:pt x="421" y="581"/>
                  </a:cubicBezTo>
                  <a:cubicBezTo>
                    <a:pt x="423" y="580"/>
                    <a:pt x="425" y="580"/>
                    <a:pt x="428" y="580"/>
                  </a:cubicBezTo>
                  <a:cubicBezTo>
                    <a:pt x="462" y="790"/>
                    <a:pt x="462" y="790"/>
                    <a:pt x="462" y="790"/>
                  </a:cubicBezTo>
                  <a:cubicBezTo>
                    <a:pt x="460" y="791"/>
                    <a:pt x="460" y="793"/>
                    <a:pt x="460" y="795"/>
                  </a:cubicBezTo>
                  <a:cubicBezTo>
                    <a:pt x="460" y="798"/>
                    <a:pt x="463" y="800"/>
                    <a:pt x="466" y="799"/>
                  </a:cubicBezTo>
                  <a:cubicBezTo>
                    <a:pt x="469" y="799"/>
                    <a:pt x="471" y="796"/>
                    <a:pt x="470" y="793"/>
                  </a:cubicBezTo>
                  <a:cubicBezTo>
                    <a:pt x="470" y="791"/>
                    <a:pt x="469" y="790"/>
                    <a:pt x="467" y="789"/>
                  </a:cubicBezTo>
                  <a:cubicBezTo>
                    <a:pt x="433" y="579"/>
                    <a:pt x="433" y="579"/>
                    <a:pt x="433" y="579"/>
                  </a:cubicBezTo>
                  <a:cubicBezTo>
                    <a:pt x="436" y="578"/>
                    <a:pt x="438" y="578"/>
                    <a:pt x="441" y="577"/>
                  </a:cubicBezTo>
                  <a:cubicBezTo>
                    <a:pt x="489" y="785"/>
                    <a:pt x="489" y="785"/>
                    <a:pt x="489" y="785"/>
                  </a:cubicBezTo>
                  <a:cubicBezTo>
                    <a:pt x="488" y="786"/>
                    <a:pt x="488" y="788"/>
                    <a:pt x="488" y="790"/>
                  </a:cubicBezTo>
                  <a:cubicBezTo>
                    <a:pt x="489" y="793"/>
                    <a:pt x="491" y="794"/>
                    <a:pt x="494" y="794"/>
                  </a:cubicBezTo>
                  <a:cubicBezTo>
                    <a:pt x="497" y="793"/>
                    <a:pt x="499" y="790"/>
                    <a:pt x="498" y="787"/>
                  </a:cubicBezTo>
                  <a:cubicBezTo>
                    <a:pt x="498" y="786"/>
                    <a:pt x="496" y="784"/>
                    <a:pt x="495" y="784"/>
                  </a:cubicBezTo>
                  <a:cubicBezTo>
                    <a:pt x="446" y="576"/>
                    <a:pt x="446" y="576"/>
                    <a:pt x="446" y="576"/>
                  </a:cubicBezTo>
                  <a:cubicBezTo>
                    <a:pt x="448" y="575"/>
                    <a:pt x="451" y="575"/>
                    <a:pt x="453" y="574"/>
                  </a:cubicBezTo>
                  <a:cubicBezTo>
                    <a:pt x="517" y="778"/>
                    <a:pt x="517" y="778"/>
                    <a:pt x="517" y="778"/>
                  </a:cubicBezTo>
                  <a:cubicBezTo>
                    <a:pt x="516" y="779"/>
                    <a:pt x="515" y="781"/>
                    <a:pt x="516" y="783"/>
                  </a:cubicBezTo>
                  <a:cubicBezTo>
                    <a:pt x="517" y="785"/>
                    <a:pt x="520" y="787"/>
                    <a:pt x="522" y="786"/>
                  </a:cubicBezTo>
                  <a:cubicBezTo>
                    <a:pt x="525" y="785"/>
                    <a:pt x="527" y="782"/>
                    <a:pt x="526" y="779"/>
                  </a:cubicBezTo>
                  <a:cubicBezTo>
                    <a:pt x="525" y="778"/>
                    <a:pt x="524" y="777"/>
                    <a:pt x="522" y="776"/>
                  </a:cubicBezTo>
                  <a:cubicBezTo>
                    <a:pt x="458" y="572"/>
                    <a:pt x="458" y="572"/>
                    <a:pt x="458" y="572"/>
                  </a:cubicBezTo>
                  <a:cubicBezTo>
                    <a:pt x="461" y="572"/>
                    <a:pt x="463" y="571"/>
                    <a:pt x="465" y="570"/>
                  </a:cubicBezTo>
                  <a:cubicBezTo>
                    <a:pt x="544" y="769"/>
                    <a:pt x="544" y="769"/>
                    <a:pt x="544" y="769"/>
                  </a:cubicBezTo>
                  <a:cubicBezTo>
                    <a:pt x="543" y="770"/>
                    <a:pt x="542" y="772"/>
                    <a:pt x="543" y="773"/>
                  </a:cubicBezTo>
                  <a:cubicBezTo>
                    <a:pt x="544" y="776"/>
                    <a:pt x="547" y="777"/>
                    <a:pt x="550" y="776"/>
                  </a:cubicBezTo>
                  <a:cubicBezTo>
                    <a:pt x="552" y="775"/>
                    <a:pt x="554" y="772"/>
                    <a:pt x="553" y="770"/>
                  </a:cubicBezTo>
                  <a:cubicBezTo>
                    <a:pt x="552" y="768"/>
                    <a:pt x="550" y="767"/>
                    <a:pt x="549" y="767"/>
                  </a:cubicBezTo>
                  <a:cubicBezTo>
                    <a:pt x="471" y="568"/>
                    <a:pt x="471" y="568"/>
                    <a:pt x="471" y="568"/>
                  </a:cubicBezTo>
                  <a:cubicBezTo>
                    <a:pt x="473" y="567"/>
                    <a:pt x="475" y="566"/>
                    <a:pt x="477" y="565"/>
                  </a:cubicBezTo>
                  <a:cubicBezTo>
                    <a:pt x="570" y="757"/>
                    <a:pt x="570" y="757"/>
                    <a:pt x="570" y="757"/>
                  </a:cubicBezTo>
                  <a:cubicBezTo>
                    <a:pt x="569" y="759"/>
                    <a:pt x="569" y="761"/>
                    <a:pt x="569" y="762"/>
                  </a:cubicBezTo>
                  <a:cubicBezTo>
                    <a:pt x="571" y="765"/>
                    <a:pt x="574" y="766"/>
                    <a:pt x="576" y="765"/>
                  </a:cubicBezTo>
                  <a:cubicBezTo>
                    <a:pt x="579" y="763"/>
                    <a:pt x="580" y="760"/>
                    <a:pt x="579" y="758"/>
                  </a:cubicBezTo>
                  <a:cubicBezTo>
                    <a:pt x="578" y="756"/>
                    <a:pt x="576" y="755"/>
                    <a:pt x="575" y="755"/>
                  </a:cubicBezTo>
                  <a:cubicBezTo>
                    <a:pt x="482" y="563"/>
                    <a:pt x="482" y="563"/>
                    <a:pt x="482" y="563"/>
                  </a:cubicBezTo>
                  <a:cubicBezTo>
                    <a:pt x="485" y="561"/>
                    <a:pt x="487" y="560"/>
                    <a:pt x="489" y="559"/>
                  </a:cubicBezTo>
                  <a:cubicBezTo>
                    <a:pt x="595" y="744"/>
                    <a:pt x="595" y="744"/>
                    <a:pt x="595" y="744"/>
                  </a:cubicBezTo>
                  <a:cubicBezTo>
                    <a:pt x="594" y="746"/>
                    <a:pt x="594" y="748"/>
                    <a:pt x="595" y="749"/>
                  </a:cubicBezTo>
                  <a:cubicBezTo>
                    <a:pt x="596" y="752"/>
                    <a:pt x="600" y="753"/>
                    <a:pt x="602" y="751"/>
                  </a:cubicBezTo>
                  <a:cubicBezTo>
                    <a:pt x="604" y="750"/>
                    <a:pt x="605" y="747"/>
                    <a:pt x="604" y="744"/>
                  </a:cubicBezTo>
                  <a:cubicBezTo>
                    <a:pt x="603" y="743"/>
                    <a:pt x="601" y="742"/>
                    <a:pt x="600" y="742"/>
                  </a:cubicBezTo>
                  <a:cubicBezTo>
                    <a:pt x="494" y="556"/>
                    <a:pt x="494" y="556"/>
                    <a:pt x="494" y="556"/>
                  </a:cubicBezTo>
                  <a:cubicBezTo>
                    <a:pt x="496" y="555"/>
                    <a:pt x="498" y="554"/>
                    <a:pt x="500" y="553"/>
                  </a:cubicBezTo>
                  <a:cubicBezTo>
                    <a:pt x="619" y="730"/>
                    <a:pt x="619" y="730"/>
                    <a:pt x="619" y="730"/>
                  </a:cubicBezTo>
                  <a:cubicBezTo>
                    <a:pt x="618" y="731"/>
                    <a:pt x="618" y="733"/>
                    <a:pt x="619" y="735"/>
                  </a:cubicBezTo>
                  <a:cubicBezTo>
                    <a:pt x="621" y="737"/>
                    <a:pt x="624" y="738"/>
                    <a:pt x="627" y="736"/>
                  </a:cubicBezTo>
                  <a:cubicBezTo>
                    <a:pt x="629" y="734"/>
                    <a:pt x="630" y="731"/>
                    <a:pt x="628" y="729"/>
                  </a:cubicBezTo>
                  <a:cubicBezTo>
                    <a:pt x="627" y="727"/>
                    <a:pt x="625" y="727"/>
                    <a:pt x="624" y="727"/>
                  </a:cubicBezTo>
                  <a:cubicBezTo>
                    <a:pt x="505" y="549"/>
                    <a:pt x="505" y="549"/>
                    <a:pt x="505" y="549"/>
                  </a:cubicBezTo>
                  <a:cubicBezTo>
                    <a:pt x="507" y="548"/>
                    <a:pt x="509" y="547"/>
                    <a:pt x="511" y="545"/>
                  </a:cubicBezTo>
                  <a:cubicBezTo>
                    <a:pt x="642" y="713"/>
                    <a:pt x="642" y="713"/>
                    <a:pt x="642" y="713"/>
                  </a:cubicBezTo>
                  <a:cubicBezTo>
                    <a:pt x="642" y="715"/>
                    <a:pt x="642" y="717"/>
                    <a:pt x="643" y="718"/>
                  </a:cubicBezTo>
                  <a:cubicBezTo>
                    <a:pt x="645" y="720"/>
                    <a:pt x="648" y="721"/>
                    <a:pt x="650" y="719"/>
                  </a:cubicBezTo>
                  <a:cubicBezTo>
                    <a:pt x="652" y="717"/>
                    <a:pt x="653" y="714"/>
                    <a:pt x="651" y="712"/>
                  </a:cubicBezTo>
                  <a:cubicBezTo>
                    <a:pt x="650" y="710"/>
                    <a:pt x="648" y="710"/>
                    <a:pt x="647" y="710"/>
                  </a:cubicBezTo>
                  <a:cubicBezTo>
                    <a:pt x="515" y="542"/>
                    <a:pt x="515" y="542"/>
                    <a:pt x="515" y="542"/>
                  </a:cubicBezTo>
                  <a:cubicBezTo>
                    <a:pt x="517" y="540"/>
                    <a:pt x="519" y="539"/>
                    <a:pt x="521" y="537"/>
                  </a:cubicBezTo>
                  <a:cubicBezTo>
                    <a:pt x="664" y="695"/>
                    <a:pt x="664" y="695"/>
                    <a:pt x="664" y="695"/>
                  </a:cubicBezTo>
                  <a:cubicBezTo>
                    <a:pt x="664" y="697"/>
                    <a:pt x="664" y="698"/>
                    <a:pt x="665" y="700"/>
                  </a:cubicBezTo>
                  <a:cubicBezTo>
                    <a:pt x="667" y="702"/>
                    <a:pt x="670" y="702"/>
                    <a:pt x="672" y="700"/>
                  </a:cubicBezTo>
                  <a:cubicBezTo>
                    <a:pt x="675" y="698"/>
                    <a:pt x="675" y="695"/>
                    <a:pt x="673" y="693"/>
                  </a:cubicBezTo>
                  <a:cubicBezTo>
                    <a:pt x="672" y="691"/>
                    <a:pt x="670" y="691"/>
                    <a:pt x="668" y="691"/>
                  </a:cubicBezTo>
                  <a:cubicBezTo>
                    <a:pt x="525" y="533"/>
                    <a:pt x="525" y="533"/>
                    <a:pt x="525" y="533"/>
                  </a:cubicBezTo>
                  <a:cubicBezTo>
                    <a:pt x="527" y="531"/>
                    <a:pt x="528" y="530"/>
                    <a:pt x="530" y="528"/>
                  </a:cubicBezTo>
                  <a:cubicBezTo>
                    <a:pt x="684" y="675"/>
                    <a:pt x="684" y="675"/>
                    <a:pt x="684" y="675"/>
                  </a:cubicBezTo>
                  <a:cubicBezTo>
                    <a:pt x="684" y="677"/>
                    <a:pt x="685" y="679"/>
                    <a:pt x="686" y="680"/>
                  </a:cubicBezTo>
                  <a:cubicBezTo>
                    <a:pt x="688" y="682"/>
                    <a:pt x="691" y="682"/>
                    <a:pt x="693" y="680"/>
                  </a:cubicBezTo>
                  <a:cubicBezTo>
                    <a:pt x="695" y="678"/>
                    <a:pt x="695" y="675"/>
                    <a:pt x="693" y="673"/>
                  </a:cubicBezTo>
                  <a:cubicBezTo>
                    <a:pt x="692" y="671"/>
                    <a:pt x="690" y="671"/>
                    <a:pt x="688" y="671"/>
                  </a:cubicBezTo>
                  <a:cubicBezTo>
                    <a:pt x="534" y="524"/>
                    <a:pt x="534" y="524"/>
                    <a:pt x="534" y="524"/>
                  </a:cubicBezTo>
                  <a:cubicBezTo>
                    <a:pt x="536" y="522"/>
                    <a:pt x="537" y="520"/>
                    <a:pt x="539" y="518"/>
                  </a:cubicBezTo>
                  <a:cubicBezTo>
                    <a:pt x="703" y="654"/>
                    <a:pt x="703" y="654"/>
                    <a:pt x="703" y="654"/>
                  </a:cubicBezTo>
                  <a:cubicBezTo>
                    <a:pt x="703" y="656"/>
                    <a:pt x="704" y="658"/>
                    <a:pt x="705" y="659"/>
                  </a:cubicBezTo>
                  <a:cubicBezTo>
                    <a:pt x="707" y="661"/>
                    <a:pt x="711" y="660"/>
                    <a:pt x="712" y="658"/>
                  </a:cubicBezTo>
                  <a:cubicBezTo>
                    <a:pt x="714" y="656"/>
                    <a:pt x="714" y="653"/>
                    <a:pt x="712" y="651"/>
                  </a:cubicBezTo>
                  <a:cubicBezTo>
                    <a:pt x="710" y="650"/>
                    <a:pt x="709" y="650"/>
                    <a:pt x="707" y="650"/>
                  </a:cubicBezTo>
                  <a:cubicBezTo>
                    <a:pt x="542" y="514"/>
                    <a:pt x="542" y="514"/>
                    <a:pt x="542" y="514"/>
                  </a:cubicBezTo>
                  <a:cubicBezTo>
                    <a:pt x="544" y="512"/>
                    <a:pt x="546" y="510"/>
                    <a:pt x="547" y="508"/>
                  </a:cubicBezTo>
                  <a:cubicBezTo>
                    <a:pt x="721" y="632"/>
                    <a:pt x="721" y="632"/>
                    <a:pt x="721" y="632"/>
                  </a:cubicBezTo>
                  <a:cubicBezTo>
                    <a:pt x="721" y="634"/>
                    <a:pt x="721" y="635"/>
                    <a:pt x="723" y="636"/>
                  </a:cubicBezTo>
                  <a:cubicBezTo>
                    <a:pt x="725" y="638"/>
                    <a:pt x="729" y="638"/>
                    <a:pt x="730" y="635"/>
                  </a:cubicBezTo>
                  <a:cubicBezTo>
                    <a:pt x="732" y="633"/>
                    <a:pt x="731" y="630"/>
                    <a:pt x="729" y="628"/>
                  </a:cubicBezTo>
                  <a:cubicBezTo>
                    <a:pt x="727" y="627"/>
                    <a:pt x="726" y="627"/>
                    <a:pt x="724" y="627"/>
                  </a:cubicBezTo>
                  <a:cubicBezTo>
                    <a:pt x="550" y="504"/>
                    <a:pt x="550" y="504"/>
                    <a:pt x="550" y="504"/>
                  </a:cubicBezTo>
                  <a:cubicBezTo>
                    <a:pt x="552" y="502"/>
                    <a:pt x="553" y="500"/>
                    <a:pt x="554" y="498"/>
                  </a:cubicBezTo>
                  <a:cubicBezTo>
                    <a:pt x="737" y="608"/>
                    <a:pt x="737" y="608"/>
                    <a:pt x="737" y="608"/>
                  </a:cubicBezTo>
                  <a:cubicBezTo>
                    <a:pt x="737" y="610"/>
                    <a:pt x="737" y="612"/>
                    <a:pt x="739" y="613"/>
                  </a:cubicBezTo>
                  <a:cubicBezTo>
                    <a:pt x="741" y="614"/>
                    <a:pt x="745" y="613"/>
                    <a:pt x="746" y="611"/>
                  </a:cubicBezTo>
                  <a:cubicBezTo>
                    <a:pt x="748" y="608"/>
                    <a:pt x="747" y="605"/>
                    <a:pt x="744" y="604"/>
                  </a:cubicBezTo>
                  <a:cubicBezTo>
                    <a:pt x="743" y="603"/>
                    <a:pt x="741" y="603"/>
                    <a:pt x="739" y="604"/>
                  </a:cubicBezTo>
                  <a:cubicBezTo>
                    <a:pt x="557" y="493"/>
                    <a:pt x="557" y="493"/>
                    <a:pt x="557" y="493"/>
                  </a:cubicBezTo>
                  <a:cubicBezTo>
                    <a:pt x="558" y="491"/>
                    <a:pt x="560" y="489"/>
                    <a:pt x="561" y="486"/>
                  </a:cubicBezTo>
                  <a:cubicBezTo>
                    <a:pt x="751" y="584"/>
                    <a:pt x="751" y="584"/>
                    <a:pt x="751" y="584"/>
                  </a:cubicBezTo>
                  <a:cubicBezTo>
                    <a:pt x="751" y="585"/>
                    <a:pt x="752" y="587"/>
                    <a:pt x="753" y="588"/>
                  </a:cubicBezTo>
                  <a:cubicBezTo>
                    <a:pt x="756" y="589"/>
                    <a:pt x="759" y="588"/>
                    <a:pt x="760" y="586"/>
                  </a:cubicBezTo>
                  <a:cubicBezTo>
                    <a:pt x="762" y="583"/>
                    <a:pt x="761" y="580"/>
                    <a:pt x="758" y="579"/>
                  </a:cubicBezTo>
                  <a:cubicBezTo>
                    <a:pt x="756" y="578"/>
                    <a:pt x="755" y="578"/>
                    <a:pt x="753" y="579"/>
                  </a:cubicBezTo>
                  <a:cubicBezTo>
                    <a:pt x="563" y="481"/>
                    <a:pt x="563" y="481"/>
                    <a:pt x="563" y="481"/>
                  </a:cubicBezTo>
                  <a:cubicBezTo>
                    <a:pt x="564" y="479"/>
                    <a:pt x="566" y="477"/>
                    <a:pt x="567" y="475"/>
                  </a:cubicBezTo>
                  <a:cubicBezTo>
                    <a:pt x="763" y="558"/>
                    <a:pt x="763" y="558"/>
                    <a:pt x="763" y="558"/>
                  </a:cubicBezTo>
                  <a:cubicBezTo>
                    <a:pt x="763" y="560"/>
                    <a:pt x="764" y="561"/>
                    <a:pt x="766" y="562"/>
                  </a:cubicBezTo>
                  <a:cubicBezTo>
                    <a:pt x="768" y="563"/>
                    <a:pt x="772" y="562"/>
                    <a:pt x="773" y="559"/>
                  </a:cubicBezTo>
                  <a:cubicBezTo>
                    <a:pt x="774" y="557"/>
                    <a:pt x="773" y="554"/>
                    <a:pt x="770" y="552"/>
                  </a:cubicBezTo>
                  <a:cubicBezTo>
                    <a:pt x="768" y="552"/>
                    <a:pt x="766" y="552"/>
                    <a:pt x="765" y="553"/>
                  </a:cubicBezTo>
                  <a:cubicBezTo>
                    <a:pt x="569" y="470"/>
                    <a:pt x="569" y="470"/>
                    <a:pt x="569" y="470"/>
                  </a:cubicBezTo>
                  <a:cubicBezTo>
                    <a:pt x="570" y="467"/>
                    <a:pt x="570" y="465"/>
                    <a:pt x="571" y="463"/>
                  </a:cubicBezTo>
                  <a:cubicBezTo>
                    <a:pt x="773" y="532"/>
                    <a:pt x="773" y="532"/>
                    <a:pt x="773" y="532"/>
                  </a:cubicBezTo>
                  <a:cubicBezTo>
                    <a:pt x="774" y="533"/>
                    <a:pt x="775" y="535"/>
                    <a:pt x="776" y="535"/>
                  </a:cubicBezTo>
                  <a:cubicBezTo>
                    <a:pt x="779" y="536"/>
                    <a:pt x="782" y="535"/>
                    <a:pt x="783" y="532"/>
                  </a:cubicBezTo>
                  <a:cubicBezTo>
                    <a:pt x="784" y="529"/>
                    <a:pt x="782" y="527"/>
                    <a:pt x="780" y="526"/>
                  </a:cubicBezTo>
                  <a:cubicBezTo>
                    <a:pt x="778" y="525"/>
                    <a:pt x="776" y="525"/>
                    <a:pt x="775" y="526"/>
                  </a:cubicBezTo>
                  <a:cubicBezTo>
                    <a:pt x="573" y="457"/>
                    <a:pt x="573" y="457"/>
                    <a:pt x="573" y="457"/>
                  </a:cubicBezTo>
                  <a:cubicBezTo>
                    <a:pt x="574" y="455"/>
                    <a:pt x="575" y="453"/>
                    <a:pt x="575" y="450"/>
                  </a:cubicBezTo>
                  <a:cubicBezTo>
                    <a:pt x="782" y="505"/>
                    <a:pt x="782" y="505"/>
                    <a:pt x="782" y="505"/>
                  </a:cubicBezTo>
                  <a:cubicBezTo>
                    <a:pt x="782" y="506"/>
                    <a:pt x="783" y="508"/>
                    <a:pt x="785" y="508"/>
                  </a:cubicBezTo>
                  <a:cubicBezTo>
                    <a:pt x="788" y="509"/>
                    <a:pt x="791" y="507"/>
                    <a:pt x="791" y="504"/>
                  </a:cubicBezTo>
                  <a:cubicBezTo>
                    <a:pt x="792" y="502"/>
                    <a:pt x="790" y="499"/>
                    <a:pt x="788" y="498"/>
                  </a:cubicBezTo>
                  <a:cubicBezTo>
                    <a:pt x="786" y="498"/>
                    <a:pt x="784" y="498"/>
                    <a:pt x="783" y="499"/>
                  </a:cubicBezTo>
                  <a:cubicBezTo>
                    <a:pt x="577" y="445"/>
                    <a:pt x="577" y="445"/>
                    <a:pt x="577" y="445"/>
                  </a:cubicBezTo>
                  <a:cubicBezTo>
                    <a:pt x="577" y="443"/>
                    <a:pt x="578" y="440"/>
                    <a:pt x="578" y="438"/>
                  </a:cubicBezTo>
                  <a:cubicBezTo>
                    <a:pt x="788" y="477"/>
                    <a:pt x="788" y="477"/>
                    <a:pt x="788" y="477"/>
                  </a:cubicBezTo>
                  <a:cubicBezTo>
                    <a:pt x="789" y="479"/>
                    <a:pt x="790" y="480"/>
                    <a:pt x="792" y="480"/>
                  </a:cubicBezTo>
                  <a:cubicBezTo>
                    <a:pt x="795" y="481"/>
                    <a:pt x="797" y="479"/>
                    <a:pt x="798" y="476"/>
                  </a:cubicBezTo>
                  <a:cubicBezTo>
                    <a:pt x="798" y="473"/>
                    <a:pt x="796" y="471"/>
                    <a:pt x="794" y="470"/>
                  </a:cubicBezTo>
                  <a:cubicBezTo>
                    <a:pt x="792" y="470"/>
                    <a:pt x="790" y="470"/>
                    <a:pt x="789" y="472"/>
                  </a:cubicBezTo>
                  <a:cubicBezTo>
                    <a:pt x="579" y="432"/>
                    <a:pt x="579" y="432"/>
                    <a:pt x="579" y="432"/>
                  </a:cubicBezTo>
                  <a:cubicBezTo>
                    <a:pt x="579" y="432"/>
                    <a:pt x="579" y="432"/>
                    <a:pt x="580" y="432"/>
                  </a:cubicBezTo>
                  <a:cubicBezTo>
                    <a:pt x="580" y="429"/>
                    <a:pt x="580" y="427"/>
                    <a:pt x="580" y="425"/>
                  </a:cubicBezTo>
                  <a:cubicBezTo>
                    <a:pt x="792" y="449"/>
                    <a:pt x="792" y="449"/>
                    <a:pt x="792" y="449"/>
                  </a:cubicBezTo>
                  <a:cubicBezTo>
                    <a:pt x="793" y="451"/>
                    <a:pt x="795" y="452"/>
                    <a:pt x="796" y="452"/>
                  </a:cubicBezTo>
                  <a:cubicBezTo>
                    <a:pt x="799" y="452"/>
                    <a:pt x="802" y="450"/>
                    <a:pt x="802" y="447"/>
                  </a:cubicBezTo>
                  <a:cubicBezTo>
                    <a:pt x="802" y="444"/>
                    <a:pt x="800" y="442"/>
                    <a:pt x="798" y="442"/>
                  </a:cubicBezTo>
                  <a:cubicBezTo>
                    <a:pt x="796" y="441"/>
                    <a:pt x="794" y="442"/>
                    <a:pt x="793" y="444"/>
                  </a:cubicBezTo>
                  <a:cubicBezTo>
                    <a:pt x="581" y="419"/>
                    <a:pt x="581" y="419"/>
                    <a:pt x="581" y="419"/>
                  </a:cubicBezTo>
                  <a:cubicBezTo>
                    <a:pt x="581" y="417"/>
                    <a:pt x="582" y="415"/>
                    <a:pt x="582" y="412"/>
                  </a:cubicBezTo>
                  <a:cubicBezTo>
                    <a:pt x="795" y="421"/>
                    <a:pt x="795" y="421"/>
                    <a:pt x="795" y="421"/>
                  </a:cubicBezTo>
                  <a:cubicBezTo>
                    <a:pt x="796" y="422"/>
                    <a:pt x="797" y="423"/>
                    <a:pt x="799" y="423"/>
                  </a:cubicBezTo>
                  <a:cubicBezTo>
                    <a:pt x="802" y="423"/>
                    <a:pt x="804" y="421"/>
                    <a:pt x="804" y="418"/>
                  </a:cubicBezTo>
                  <a:cubicBezTo>
                    <a:pt x="804" y="415"/>
                    <a:pt x="802" y="413"/>
                    <a:pt x="799" y="413"/>
                  </a:cubicBezTo>
                  <a:cubicBezTo>
                    <a:pt x="798" y="413"/>
                    <a:pt x="796" y="414"/>
                    <a:pt x="795" y="415"/>
                  </a:cubicBezTo>
                  <a:cubicBezTo>
                    <a:pt x="582" y="407"/>
                    <a:pt x="582" y="407"/>
                    <a:pt x="582" y="407"/>
                  </a:cubicBezTo>
                  <a:cubicBezTo>
                    <a:pt x="582" y="404"/>
                    <a:pt x="582" y="402"/>
                    <a:pt x="582" y="399"/>
                  </a:cubicBezTo>
                  <a:lnTo>
                    <a:pt x="795" y="392"/>
                  </a:lnTo>
                  <a:close/>
                  <a:moveTo>
                    <a:pt x="533" y="424"/>
                  </a:moveTo>
                  <a:cubicBezTo>
                    <a:pt x="521" y="496"/>
                    <a:pt x="453" y="545"/>
                    <a:pt x="381" y="532"/>
                  </a:cubicBezTo>
                  <a:cubicBezTo>
                    <a:pt x="309" y="520"/>
                    <a:pt x="260" y="452"/>
                    <a:pt x="272" y="380"/>
                  </a:cubicBezTo>
                  <a:cubicBezTo>
                    <a:pt x="284" y="308"/>
                    <a:pt x="352" y="259"/>
                    <a:pt x="424" y="271"/>
                  </a:cubicBezTo>
                  <a:cubicBezTo>
                    <a:pt x="496" y="283"/>
                    <a:pt x="545" y="352"/>
                    <a:pt x="533" y="4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Freeform 7">
              <a:extLst>
                <a:ext uri="{FF2B5EF4-FFF2-40B4-BE49-F238E27FC236}">
                  <a16:creationId xmlns:a16="http://schemas.microsoft.com/office/drawing/2014/main" id="{06AD4550-4EC7-44EE-BE9D-729BD897D5B7}"/>
                </a:ext>
              </a:extLst>
            </p:cNvPr>
            <p:cNvSpPr>
              <a:spLocks noEditPoints="1"/>
            </p:cNvSpPr>
            <p:nvPr userDrawn="1"/>
          </p:nvSpPr>
          <p:spPr bwMode="auto">
            <a:xfrm>
              <a:off x="4769" y="1274"/>
              <a:ext cx="315" cy="415"/>
            </a:xfrm>
            <a:custGeom>
              <a:avLst/>
              <a:gdLst>
                <a:gd name="T0" fmla="*/ 38 w 133"/>
                <a:gd name="T1" fmla="*/ 18 h 174"/>
                <a:gd name="T2" fmla="*/ 4 w 133"/>
                <a:gd name="T3" fmla="*/ 73 h 174"/>
                <a:gd name="T4" fmla="*/ 18 w 133"/>
                <a:gd name="T5" fmla="*/ 136 h 174"/>
                <a:gd name="T6" fmla="*/ 74 w 133"/>
                <a:gd name="T7" fmla="*/ 171 h 174"/>
                <a:gd name="T8" fmla="*/ 131 w 133"/>
                <a:gd name="T9" fmla="*/ 160 h 174"/>
                <a:gd name="T10" fmla="*/ 131 w 133"/>
                <a:gd name="T11" fmla="*/ 14 h 174"/>
                <a:gd name="T12" fmla="*/ 102 w 133"/>
                <a:gd name="T13" fmla="*/ 3 h 174"/>
                <a:gd name="T14" fmla="*/ 38 w 133"/>
                <a:gd name="T15" fmla="*/ 18 h 174"/>
                <a:gd name="T16" fmla="*/ 57 w 133"/>
                <a:gd name="T17" fmla="*/ 116 h 174"/>
                <a:gd name="T18" fmla="*/ 44 w 133"/>
                <a:gd name="T19" fmla="*/ 118 h 174"/>
                <a:gd name="T20" fmla="*/ 51 w 133"/>
                <a:gd name="T21" fmla="*/ 106 h 174"/>
                <a:gd name="T22" fmla="*/ 64 w 133"/>
                <a:gd name="T23" fmla="*/ 104 h 174"/>
                <a:gd name="T24" fmla="*/ 57 w 133"/>
                <a:gd name="T25" fmla="*/ 116 h 174"/>
                <a:gd name="T26" fmla="*/ 59 w 133"/>
                <a:gd name="T27" fmla="*/ 57 h 174"/>
                <a:gd name="T28" fmla="*/ 57 w 133"/>
                <a:gd name="T29" fmla="*/ 44 h 174"/>
                <a:gd name="T30" fmla="*/ 68 w 133"/>
                <a:gd name="T31" fmla="*/ 50 h 174"/>
                <a:gd name="T32" fmla="*/ 71 w 133"/>
                <a:gd name="T33" fmla="*/ 63 h 174"/>
                <a:gd name="T34" fmla="*/ 59 w 133"/>
                <a:gd name="T35" fmla="*/ 57 h 174"/>
                <a:gd name="T36" fmla="*/ 118 w 133"/>
                <a:gd name="T37" fmla="*/ 59 h 174"/>
                <a:gd name="T38" fmla="*/ 131 w 133"/>
                <a:gd name="T39" fmla="*/ 56 h 174"/>
                <a:gd name="T40" fmla="*/ 124 w 133"/>
                <a:gd name="T41" fmla="*/ 68 h 174"/>
                <a:gd name="T42" fmla="*/ 111 w 133"/>
                <a:gd name="T43" fmla="*/ 70 h 174"/>
                <a:gd name="T44" fmla="*/ 118 w 133"/>
                <a:gd name="T45" fmla="*/ 59 h 174"/>
                <a:gd name="T46" fmla="*/ 105 w 133"/>
                <a:gd name="T47" fmla="*/ 111 h 174"/>
                <a:gd name="T48" fmla="*/ 116 w 133"/>
                <a:gd name="T49" fmla="*/ 117 h 174"/>
                <a:gd name="T50" fmla="*/ 118 w 133"/>
                <a:gd name="T51" fmla="*/ 130 h 174"/>
                <a:gd name="T52" fmla="*/ 107 w 133"/>
                <a:gd name="T53" fmla="*/ 124 h 174"/>
                <a:gd name="T54" fmla="*/ 105 w 133"/>
                <a:gd name="T55" fmla="*/ 111 h 174"/>
                <a:gd name="T56" fmla="*/ 97 w 133"/>
                <a:gd name="T57" fmla="*/ 100 h 174"/>
                <a:gd name="T58" fmla="*/ 75 w 133"/>
                <a:gd name="T59" fmla="*/ 96 h 174"/>
                <a:gd name="T60" fmla="*/ 78 w 133"/>
                <a:gd name="T61" fmla="*/ 74 h 174"/>
                <a:gd name="T62" fmla="*/ 100 w 133"/>
                <a:gd name="T63" fmla="*/ 78 h 174"/>
                <a:gd name="T64" fmla="*/ 97 w 133"/>
                <a:gd name="T65" fmla="*/ 10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74">
                  <a:moveTo>
                    <a:pt x="38" y="18"/>
                  </a:moveTo>
                  <a:cubicBezTo>
                    <a:pt x="20" y="31"/>
                    <a:pt x="7" y="51"/>
                    <a:pt x="4" y="73"/>
                  </a:cubicBezTo>
                  <a:cubicBezTo>
                    <a:pt x="0" y="95"/>
                    <a:pt x="5" y="118"/>
                    <a:pt x="18" y="136"/>
                  </a:cubicBezTo>
                  <a:cubicBezTo>
                    <a:pt x="32" y="155"/>
                    <a:pt x="51" y="167"/>
                    <a:pt x="74" y="171"/>
                  </a:cubicBezTo>
                  <a:cubicBezTo>
                    <a:pt x="94" y="174"/>
                    <a:pt x="114" y="170"/>
                    <a:pt x="131" y="160"/>
                  </a:cubicBezTo>
                  <a:cubicBezTo>
                    <a:pt x="131" y="14"/>
                    <a:pt x="131" y="14"/>
                    <a:pt x="131" y="14"/>
                  </a:cubicBezTo>
                  <a:cubicBezTo>
                    <a:pt x="122" y="9"/>
                    <a:pt x="112" y="5"/>
                    <a:pt x="102" y="3"/>
                  </a:cubicBezTo>
                  <a:cubicBezTo>
                    <a:pt x="79" y="0"/>
                    <a:pt x="57" y="5"/>
                    <a:pt x="38" y="18"/>
                  </a:cubicBezTo>
                  <a:close/>
                  <a:moveTo>
                    <a:pt x="57" y="116"/>
                  </a:moveTo>
                  <a:cubicBezTo>
                    <a:pt x="52" y="119"/>
                    <a:pt x="46" y="120"/>
                    <a:pt x="44" y="118"/>
                  </a:cubicBezTo>
                  <a:cubicBezTo>
                    <a:pt x="42" y="115"/>
                    <a:pt x="45" y="110"/>
                    <a:pt x="51" y="106"/>
                  </a:cubicBezTo>
                  <a:cubicBezTo>
                    <a:pt x="56" y="103"/>
                    <a:pt x="62" y="102"/>
                    <a:pt x="64" y="104"/>
                  </a:cubicBezTo>
                  <a:cubicBezTo>
                    <a:pt x="66" y="107"/>
                    <a:pt x="63" y="112"/>
                    <a:pt x="57" y="116"/>
                  </a:cubicBezTo>
                  <a:close/>
                  <a:moveTo>
                    <a:pt x="59" y="57"/>
                  </a:moveTo>
                  <a:cubicBezTo>
                    <a:pt x="55" y="52"/>
                    <a:pt x="54" y="46"/>
                    <a:pt x="57" y="44"/>
                  </a:cubicBezTo>
                  <a:cubicBezTo>
                    <a:pt x="59" y="42"/>
                    <a:pt x="64" y="45"/>
                    <a:pt x="68" y="50"/>
                  </a:cubicBezTo>
                  <a:cubicBezTo>
                    <a:pt x="72" y="56"/>
                    <a:pt x="73" y="61"/>
                    <a:pt x="71" y="63"/>
                  </a:cubicBezTo>
                  <a:cubicBezTo>
                    <a:pt x="68" y="65"/>
                    <a:pt x="63" y="62"/>
                    <a:pt x="59" y="57"/>
                  </a:cubicBezTo>
                  <a:close/>
                  <a:moveTo>
                    <a:pt x="118" y="59"/>
                  </a:moveTo>
                  <a:cubicBezTo>
                    <a:pt x="123" y="55"/>
                    <a:pt x="129" y="54"/>
                    <a:pt x="131" y="56"/>
                  </a:cubicBezTo>
                  <a:cubicBezTo>
                    <a:pt x="133" y="59"/>
                    <a:pt x="130" y="64"/>
                    <a:pt x="124" y="68"/>
                  </a:cubicBezTo>
                  <a:cubicBezTo>
                    <a:pt x="119" y="72"/>
                    <a:pt x="113" y="73"/>
                    <a:pt x="111" y="70"/>
                  </a:cubicBezTo>
                  <a:cubicBezTo>
                    <a:pt x="110" y="67"/>
                    <a:pt x="112" y="62"/>
                    <a:pt x="118" y="59"/>
                  </a:cubicBezTo>
                  <a:close/>
                  <a:moveTo>
                    <a:pt x="105" y="111"/>
                  </a:moveTo>
                  <a:cubicBezTo>
                    <a:pt x="107" y="109"/>
                    <a:pt x="112" y="112"/>
                    <a:pt x="116" y="117"/>
                  </a:cubicBezTo>
                  <a:cubicBezTo>
                    <a:pt x="120" y="123"/>
                    <a:pt x="121" y="129"/>
                    <a:pt x="118" y="130"/>
                  </a:cubicBezTo>
                  <a:cubicBezTo>
                    <a:pt x="116" y="132"/>
                    <a:pt x="111" y="129"/>
                    <a:pt x="107" y="124"/>
                  </a:cubicBezTo>
                  <a:cubicBezTo>
                    <a:pt x="103" y="119"/>
                    <a:pt x="102" y="113"/>
                    <a:pt x="105" y="111"/>
                  </a:cubicBezTo>
                  <a:close/>
                  <a:moveTo>
                    <a:pt x="97" y="100"/>
                  </a:moveTo>
                  <a:cubicBezTo>
                    <a:pt x="90" y="105"/>
                    <a:pt x="80" y="103"/>
                    <a:pt x="75" y="96"/>
                  </a:cubicBezTo>
                  <a:cubicBezTo>
                    <a:pt x="70" y="89"/>
                    <a:pt x="71" y="79"/>
                    <a:pt x="78" y="74"/>
                  </a:cubicBezTo>
                  <a:cubicBezTo>
                    <a:pt x="86" y="69"/>
                    <a:pt x="95" y="71"/>
                    <a:pt x="100" y="78"/>
                  </a:cubicBezTo>
                  <a:cubicBezTo>
                    <a:pt x="105" y="85"/>
                    <a:pt x="104" y="95"/>
                    <a:pt x="97"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 name="Freeform 8">
              <a:extLst>
                <a:ext uri="{FF2B5EF4-FFF2-40B4-BE49-F238E27FC236}">
                  <a16:creationId xmlns:a16="http://schemas.microsoft.com/office/drawing/2014/main" id="{4CF36EF5-887C-4036-91CC-CE9372DBF334}"/>
                </a:ext>
              </a:extLst>
            </p:cNvPr>
            <p:cNvSpPr>
              <a:spLocks/>
            </p:cNvSpPr>
            <p:nvPr userDrawn="1"/>
          </p:nvSpPr>
          <p:spPr bwMode="auto">
            <a:xfrm>
              <a:off x="4364" y="864"/>
              <a:ext cx="715" cy="1235"/>
            </a:xfrm>
            <a:custGeom>
              <a:avLst/>
              <a:gdLst>
                <a:gd name="T0" fmla="*/ 288 w 302"/>
                <a:gd name="T1" fmla="*/ 5 h 518"/>
                <a:gd name="T2" fmla="*/ 268 w 302"/>
                <a:gd name="T3" fmla="*/ 6 h 518"/>
                <a:gd name="T4" fmla="*/ 256 w 302"/>
                <a:gd name="T5" fmla="*/ 139 h 518"/>
                <a:gd name="T6" fmla="*/ 252 w 302"/>
                <a:gd name="T7" fmla="*/ 139 h 518"/>
                <a:gd name="T8" fmla="*/ 228 w 302"/>
                <a:gd name="T9" fmla="*/ 8 h 518"/>
                <a:gd name="T10" fmla="*/ 208 w 302"/>
                <a:gd name="T11" fmla="*/ 8 h 518"/>
                <a:gd name="T12" fmla="*/ 193 w 302"/>
                <a:gd name="T13" fmla="*/ 9 h 518"/>
                <a:gd name="T14" fmla="*/ 179 w 302"/>
                <a:gd name="T15" fmla="*/ 16 h 518"/>
                <a:gd name="T16" fmla="*/ 161 w 302"/>
                <a:gd name="T17" fmla="*/ 26 h 518"/>
                <a:gd name="T18" fmla="*/ 205 w 302"/>
                <a:gd name="T19" fmla="*/ 151 h 518"/>
                <a:gd name="T20" fmla="*/ 202 w 302"/>
                <a:gd name="T21" fmla="*/ 153 h 518"/>
                <a:gd name="T22" fmla="*/ 126 w 302"/>
                <a:gd name="T23" fmla="*/ 44 h 518"/>
                <a:gd name="T24" fmla="*/ 107 w 302"/>
                <a:gd name="T25" fmla="*/ 53 h 518"/>
                <a:gd name="T26" fmla="*/ 93 w 302"/>
                <a:gd name="T27" fmla="*/ 60 h 518"/>
                <a:gd name="T28" fmla="*/ 84 w 302"/>
                <a:gd name="T29" fmla="*/ 72 h 518"/>
                <a:gd name="T30" fmla="*/ 72 w 302"/>
                <a:gd name="T31" fmla="*/ 88 h 518"/>
                <a:gd name="T32" fmla="*/ 165 w 302"/>
                <a:gd name="T33" fmla="*/ 184 h 518"/>
                <a:gd name="T34" fmla="*/ 163 w 302"/>
                <a:gd name="T35" fmla="*/ 186 h 518"/>
                <a:gd name="T36" fmla="*/ 48 w 302"/>
                <a:gd name="T37" fmla="*/ 120 h 518"/>
                <a:gd name="T38" fmla="*/ 35 w 302"/>
                <a:gd name="T39" fmla="*/ 135 h 518"/>
                <a:gd name="T40" fmla="*/ 25 w 302"/>
                <a:gd name="T41" fmla="*/ 147 h 518"/>
                <a:gd name="T42" fmla="*/ 22 w 302"/>
                <a:gd name="T43" fmla="*/ 163 h 518"/>
                <a:gd name="T44" fmla="*/ 18 w 302"/>
                <a:gd name="T45" fmla="*/ 182 h 518"/>
                <a:gd name="T46" fmla="*/ 142 w 302"/>
                <a:gd name="T47" fmla="*/ 230 h 518"/>
                <a:gd name="T48" fmla="*/ 141 w 302"/>
                <a:gd name="T49" fmla="*/ 234 h 518"/>
                <a:gd name="T50" fmla="*/ 9 w 302"/>
                <a:gd name="T51" fmla="*/ 221 h 518"/>
                <a:gd name="T52" fmla="*/ 4 w 302"/>
                <a:gd name="T53" fmla="*/ 241 h 518"/>
                <a:gd name="T54" fmla="*/ 0 w 302"/>
                <a:gd name="T55" fmla="*/ 256 h 518"/>
                <a:gd name="T56" fmla="*/ 3 w 302"/>
                <a:gd name="T57" fmla="*/ 271 h 518"/>
                <a:gd name="T58" fmla="*/ 8 w 302"/>
                <a:gd name="T59" fmla="*/ 291 h 518"/>
                <a:gd name="T60" fmla="*/ 140 w 302"/>
                <a:gd name="T61" fmla="*/ 282 h 518"/>
                <a:gd name="T62" fmla="*/ 141 w 302"/>
                <a:gd name="T63" fmla="*/ 285 h 518"/>
                <a:gd name="T64" fmla="*/ 16 w 302"/>
                <a:gd name="T65" fmla="*/ 330 h 518"/>
                <a:gd name="T66" fmla="*/ 19 w 302"/>
                <a:gd name="T67" fmla="*/ 350 h 518"/>
                <a:gd name="T68" fmla="*/ 22 w 302"/>
                <a:gd name="T69" fmla="*/ 365 h 518"/>
                <a:gd name="T70" fmla="*/ 32 w 302"/>
                <a:gd name="T71" fmla="*/ 377 h 518"/>
                <a:gd name="T72" fmla="*/ 44 w 302"/>
                <a:gd name="T73" fmla="*/ 393 h 518"/>
                <a:gd name="T74" fmla="*/ 161 w 302"/>
                <a:gd name="T75" fmla="*/ 329 h 518"/>
                <a:gd name="T76" fmla="*/ 56 w 302"/>
                <a:gd name="T77" fmla="*/ 411 h 518"/>
                <a:gd name="T78" fmla="*/ 67 w 302"/>
                <a:gd name="T79" fmla="*/ 428 h 518"/>
                <a:gd name="T80" fmla="*/ 75 w 302"/>
                <a:gd name="T81" fmla="*/ 442 h 518"/>
                <a:gd name="T82" fmla="*/ 88 w 302"/>
                <a:gd name="T83" fmla="*/ 450 h 518"/>
                <a:gd name="T84" fmla="*/ 105 w 302"/>
                <a:gd name="T85" fmla="*/ 460 h 518"/>
                <a:gd name="T86" fmla="*/ 192 w 302"/>
                <a:gd name="T87" fmla="*/ 359 h 518"/>
                <a:gd name="T88" fmla="*/ 195 w 302"/>
                <a:gd name="T89" fmla="*/ 361 h 518"/>
                <a:gd name="T90" fmla="*/ 139 w 302"/>
                <a:gd name="T91" fmla="*/ 482 h 518"/>
                <a:gd name="T92" fmla="*/ 155 w 302"/>
                <a:gd name="T93" fmla="*/ 493 h 518"/>
                <a:gd name="T94" fmla="*/ 168 w 302"/>
                <a:gd name="T95" fmla="*/ 502 h 518"/>
                <a:gd name="T96" fmla="*/ 184 w 302"/>
                <a:gd name="T97" fmla="*/ 504 h 518"/>
                <a:gd name="T98" fmla="*/ 204 w 302"/>
                <a:gd name="T99" fmla="*/ 506 h 518"/>
                <a:gd name="T100" fmla="*/ 240 w 302"/>
                <a:gd name="T101" fmla="*/ 378 h 518"/>
                <a:gd name="T102" fmla="*/ 244 w 302"/>
                <a:gd name="T103" fmla="*/ 378 h 518"/>
                <a:gd name="T104" fmla="*/ 243 w 302"/>
                <a:gd name="T105" fmla="*/ 512 h 518"/>
                <a:gd name="T106" fmla="*/ 263 w 302"/>
                <a:gd name="T107" fmla="*/ 515 h 518"/>
                <a:gd name="T108" fmla="*/ 279 w 302"/>
                <a:gd name="T109" fmla="*/ 517 h 518"/>
                <a:gd name="T110" fmla="*/ 293 w 302"/>
                <a:gd name="T111" fmla="*/ 512 h 518"/>
                <a:gd name="T112" fmla="*/ 302 w 302"/>
                <a:gd name="T113" fmla="*/ 461 h 518"/>
                <a:gd name="T114" fmla="*/ 295 w 302"/>
                <a:gd name="T115" fmla="*/ 374 h 518"/>
                <a:gd name="T116" fmla="*/ 171 w 302"/>
                <a:gd name="T117" fmla="*/ 245 h 518"/>
                <a:gd name="T118" fmla="*/ 302 w 302"/>
                <a:gd name="T119" fmla="*/ 133 h 518"/>
                <a:gd name="T120" fmla="*/ 286 w 302"/>
                <a:gd name="T121" fmla="*/ 142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2" h="518">
                  <a:moveTo>
                    <a:pt x="300" y="7"/>
                  </a:moveTo>
                  <a:cubicBezTo>
                    <a:pt x="300" y="8"/>
                    <a:pt x="300" y="9"/>
                    <a:pt x="301" y="10"/>
                  </a:cubicBezTo>
                  <a:cubicBezTo>
                    <a:pt x="278" y="140"/>
                    <a:pt x="278" y="140"/>
                    <a:pt x="278" y="140"/>
                  </a:cubicBezTo>
                  <a:cubicBezTo>
                    <a:pt x="276" y="140"/>
                    <a:pt x="275" y="140"/>
                    <a:pt x="273" y="140"/>
                  </a:cubicBezTo>
                  <a:cubicBezTo>
                    <a:pt x="287" y="8"/>
                    <a:pt x="287" y="8"/>
                    <a:pt x="287" y="8"/>
                  </a:cubicBezTo>
                  <a:cubicBezTo>
                    <a:pt x="288" y="7"/>
                    <a:pt x="288" y="6"/>
                    <a:pt x="288" y="5"/>
                  </a:cubicBezTo>
                  <a:cubicBezTo>
                    <a:pt x="289" y="3"/>
                    <a:pt x="287" y="2"/>
                    <a:pt x="286" y="2"/>
                  </a:cubicBezTo>
                  <a:cubicBezTo>
                    <a:pt x="284" y="1"/>
                    <a:pt x="282" y="3"/>
                    <a:pt x="282" y="5"/>
                  </a:cubicBezTo>
                  <a:cubicBezTo>
                    <a:pt x="282" y="6"/>
                    <a:pt x="282" y="7"/>
                    <a:pt x="283" y="7"/>
                  </a:cubicBezTo>
                  <a:cubicBezTo>
                    <a:pt x="269" y="139"/>
                    <a:pt x="269" y="139"/>
                    <a:pt x="269" y="139"/>
                  </a:cubicBezTo>
                  <a:cubicBezTo>
                    <a:pt x="268" y="139"/>
                    <a:pt x="266" y="139"/>
                    <a:pt x="264" y="139"/>
                  </a:cubicBezTo>
                  <a:cubicBezTo>
                    <a:pt x="268" y="6"/>
                    <a:pt x="268" y="6"/>
                    <a:pt x="268" y="6"/>
                  </a:cubicBezTo>
                  <a:cubicBezTo>
                    <a:pt x="269" y="6"/>
                    <a:pt x="270" y="5"/>
                    <a:pt x="270" y="4"/>
                  </a:cubicBezTo>
                  <a:cubicBezTo>
                    <a:pt x="270" y="2"/>
                    <a:pt x="269" y="0"/>
                    <a:pt x="267" y="0"/>
                  </a:cubicBezTo>
                  <a:cubicBezTo>
                    <a:pt x="265" y="0"/>
                    <a:pt x="263" y="2"/>
                    <a:pt x="263" y="4"/>
                  </a:cubicBezTo>
                  <a:cubicBezTo>
                    <a:pt x="263" y="5"/>
                    <a:pt x="264" y="6"/>
                    <a:pt x="265" y="6"/>
                  </a:cubicBezTo>
                  <a:cubicBezTo>
                    <a:pt x="261" y="139"/>
                    <a:pt x="261" y="139"/>
                    <a:pt x="261" y="139"/>
                  </a:cubicBezTo>
                  <a:cubicBezTo>
                    <a:pt x="259" y="139"/>
                    <a:pt x="257" y="139"/>
                    <a:pt x="256" y="139"/>
                  </a:cubicBezTo>
                  <a:cubicBezTo>
                    <a:pt x="250" y="6"/>
                    <a:pt x="250" y="6"/>
                    <a:pt x="250" y="6"/>
                  </a:cubicBezTo>
                  <a:cubicBezTo>
                    <a:pt x="251" y="6"/>
                    <a:pt x="252" y="5"/>
                    <a:pt x="252" y="4"/>
                  </a:cubicBezTo>
                  <a:cubicBezTo>
                    <a:pt x="252" y="2"/>
                    <a:pt x="250" y="0"/>
                    <a:pt x="248" y="0"/>
                  </a:cubicBezTo>
                  <a:cubicBezTo>
                    <a:pt x="246" y="0"/>
                    <a:pt x="245" y="2"/>
                    <a:pt x="245" y="4"/>
                  </a:cubicBezTo>
                  <a:cubicBezTo>
                    <a:pt x="245" y="5"/>
                    <a:pt x="246" y="6"/>
                    <a:pt x="247" y="7"/>
                  </a:cubicBezTo>
                  <a:cubicBezTo>
                    <a:pt x="252" y="139"/>
                    <a:pt x="252" y="139"/>
                    <a:pt x="252" y="139"/>
                  </a:cubicBezTo>
                  <a:cubicBezTo>
                    <a:pt x="250" y="139"/>
                    <a:pt x="249" y="139"/>
                    <a:pt x="247" y="139"/>
                  </a:cubicBezTo>
                  <a:cubicBezTo>
                    <a:pt x="232" y="8"/>
                    <a:pt x="232" y="8"/>
                    <a:pt x="232" y="8"/>
                  </a:cubicBezTo>
                  <a:cubicBezTo>
                    <a:pt x="233" y="7"/>
                    <a:pt x="233" y="6"/>
                    <a:pt x="233" y="5"/>
                  </a:cubicBezTo>
                  <a:cubicBezTo>
                    <a:pt x="233" y="3"/>
                    <a:pt x="231" y="2"/>
                    <a:pt x="230" y="2"/>
                  </a:cubicBezTo>
                  <a:cubicBezTo>
                    <a:pt x="228" y="2"/>
                    <a:pt x="226" y="4"/>
                    <a:pt x="227" y="5"/>
                  </a:cubicBezTo>
                  <a:cubicBezTo>
                    <a:pt x="227" y="7"/>
                    <a:pt x="227" y="8"/>
                    <a:pt x="228" y="8"/>
                  </a:cubicBezTo>
                  <a:cubicBezTo>
                    <a:pt x="243" y="140"/>
                    <a:pt x="243" y="140"/>
                    <a:pt x="243" y="140"/>
                  </a:cubicBezTo>
                  <a:cubicBezTo>
                    <a:pt x="242" y="140"/>
                    <a:pt x="240" y="140"/>
                    <a:pt x="238" y="140"/>
                  </a:cubicBezTo>
                  <a:cubicBezTo>
                    <a:pt x="214" y="10"/>
                    <a:pt x="214" y="10"/>
                    <a:pt x="214" y="10"/>
                  </a:cubicBezTo>
                  <a:cubicBezTo>
                    <a:pt x="215" y="9"/>
                    <a:pt x="215" y="8"/>
                    <a:pt x="215" y="7"/>
                  </a:cubicBezTo>
                  <a:cubicBezTo>
                    <a:pt x="215" y="5"/>
                    <a:pt x="213" y="4"/>
                    <a:pt x="211" y="5"/>
                  </a:cubicBezTo>
                  <a:cubicBezTo>
                    <a:pt x="209" y="5"/>
                    <a:pt x="208" y="7"/>
                    <a:pt x="208" y="8"/>
                  </a:cubicBezTo>
                  <a:cubicBezTo>
                    <a:pt x="209" y="10"/>
                    <a:pt x="209" y="10"/>
                    <a:pt x="210" y="11"/>
                  </a:cubicBezTo>
                  <a:cubicBezTo>
                    <a:pt x="235" y="141"/>
                    <a:pt x="235" y="141"/>
                    <a:pt x="235" y="141"/>
                  </a:cubicBezTo>
                  <a:cubicBezTo>
                    <a:pt x="233" y="141"/>
                    <a:pt x="231" y="142"/>
                    <a:pt x="230" y="142"/>
                  </a:cubicBezTo>
                  <a:cubicBezTo>
                    <a:pt x="196" y="14"/>
                    <a:pt x="196" y="14"/>
                    <a:pt x="196" y="14"/>
                  </a:cubicBezTo>
                  <a:cubicBezTo>
                    <a:pt x="197" y="13"/>
                    <a:pt x="197" y="12"/>
                    <a:pt x="197" y="11"/>
                  </a:cubicBezTo>
                  <a:cubicBezTo>
                    <a:pt x="196" y="9"/>
                    <a:pt x="195" y="8"/>
                    <a:pt x="193" y="9"/>
                  </a:cubicBezTo>
                  <a:cubicBezTo>
                    <a:pt x="191" y="9"/>
                    <a:pt x="190" y="11"/>
                    <a:pt x="190" y="13"/>
                  </a:cubicBezTo>
                  <a:cubicBezTo>
                    <a:pt x="191" y="14"/>
                    <a:pt x="192" y="15"/>
                    <a:pt x="193" y="15"/>
                  </a:cubicBezTo>
                  <a:cubicBezTo>
                    <a:pt x="226" y="143"/>
                    <a:pt x="226" y="143"/>
                    <a:pt x="226" y="143"/>
                  </a:cubicBezTo>
                  <a:cubicBezTo>
                    <a:pt x="225" y="144"/>
                    <a:pt x="223" y="144"/>
                    <a:pt x="221" y="145"/>
                  </a:cubicBezTo>
                  <a:cubicBezTo>
                    <a:pt x="179" y="19"/>
                    <a:pt x="179" y="19"/>
                    <a:pt x="179" y="19"/>
                  </a:cubicBezTo>
                  <a:cubicBezTo>
                    <a:pt x="179" y="18"/>
                    <a:pt x="180" y="17"/>
                    <a:pt x="179" y="16"/>
                  </a:cubicBezTo>
                  <a:cubicBezTo>
                    <a:pt x="179" y="14"/>
                    <a:pt x="177" y="13"/>
                    <a:pt x="175" y="14"/>
                  </a:cubicBezTo>
                  <a:cubicBezTo>
                    <a:pt x="173" y="15"/>
                    <a:pt x="172" y="17"/>
                    <a:pt x="173" y="18"/>
                  </a:cubicBezTo>
                  <a:cubicBezTo>
                    <a:pt x="173" y="19"/>
                    <a:pt x="174" y="20"/>
                    <a:pt x="175" y="20"/>
                  </a:cubicBezTo>
                  <a:cubicBezTo>
                    <a:pt x="218" y="146"/>
                    <a:pt x="218" y="146"/>
                    <a:pt x="218" y="146"/>
                  </a:cubicBezTo>
                  <a:cubicBezTo>
                    <a:pt x="216" y="146"/>
                    <a:pt x="215" y="147"/>
                    <a:pt x="213" y="148"/>
                  </a:cubicBezTo>
                  <a:cubicBezTo>
                    <a:pt x="161" y="26"/>
                    <a:pt x="161" y="26"/>
                    <a:pt x="161" y="26"/>
                  </a:cubicBezTo>
                  <a:cubicBezTo>
                    <a:pt x="162" y="25"/>
                    <a:pt x="162" y="24"/>
                    <a:pt x="162" y="22"/>
                  </a:cubicBezTo>
                  <a:cubicBezTo>
                    <a:pt x="161" y="21"/>
                    <a:pt x="159" y="20"/>
                    <a:pt x="157" y="21"/>
                  </a:cubicBezTo>
                  <a:cubicBezTo>
                    <a:pt x="156" y="21"/>
                    <a:pt x="155" y="23"/>
                    <a:pt x="156" y="25"/>
                  </a:cubicBezTo>
                  <a:cubicBezTo>
                    <a:pt x="156" y="26"/>
                    <a:pt x="157" y="27"/>
                    <a:pt x="158" y="27"/>
                  </a:cubicBezTo>
                  <a:cubicBezTo>
                    <a:pt x="210" y="149"/>
                    <a:pt x="210" y="149"/>
                    <a:pt x="210" y="149"/>
                  </a:cubicBezTo>
                  <a:cubicBezTo>
                    <a:pt x="208" y="150"/>
                    <a:pt x="207" y="150"/>
                    <a:pt x="205" y="151"/>
                  </a:cubicBezTo>
                  <a:cubicBezTo>
                    <a:pt x="145" y="33"/>
                    <a:pt x="145" y="33"/>
                    <a:pt x="145" y="33"/>
                  </a:cubicBezTo>
                  <a:cubicBezTo>
                    <a:pt x="145" y="32"/>
                    <a:pt x="146" y="31"/>
                    <a:pt x="145" y="30"/>
                  </a:cubicBezTo>
                  <a:cubicBezTo>
                    <a:pt x="144" y="28"/>
                    <a:pt x="142" y="28"/>
                    <a:pt x="141" y="29"/>
                  </a:cubicBezTo>
                  <a:cubicBezTo>
                    <a:pt x="139" y="29"/>
                    <a:pt x="138" y="31"/>
                    <a:pt x="139" y="33"/>
                  </a:cubicBezTo>
                  <a:cubicBezTo>
                    <a:pt x="140" y="34"/>
                    <a:pt x="141" y="35"/>
                    <a:pt x="142" y="35"/>
                  </a:cubicBezTo>
                  <a:cubicBezTo>
                    <a:pt x="202" y="153"/>
                    <a:pt x="202" y="153"/>
                    <a:pt x="202" y="153"/>
                  </a:cubicBezTo>
                  <a:cubicBezTo>
                    <a:pt x="201" y="154"/>
                    <a:pt x="199" y="154"/>
                    <a:pt x="198" y="155"/>
                  </a:cubicBezTo>
                  <a:cubicBezTo>
                    <a:pt x="129" y="42"/>
                    <a:pt x="129" y="42"/>
                    <a:pt x="129" y="42"/>
                  </a:cubicBezTo>
                  <a:cubicBezTo>
                    <a:pt x="129" y="41"/>
                    <a:pt x="129" y="40"/>
                    <a:pt x="129" y="39"/>
                  </a:cubicBezTo>
                  <a:cubicBezTo>
                    <a:pt x="128" y="37"/>
                    <a:pt x="126" y="37"/>
                    <a:pt x="124" y="38"/>
                  </a:cubicBezTo>
                  <a:cubicBezTo>
                    <a:pt x="123" y="39"/>
                    <a:pt x="122" y="41"/>
                    <a:pt x="123" y="42"/>
                  </a:cubicBezTo>
                  <a:cubicBezTo>
                    <a:pt x="124" y="43"/>
                    <a:pt x="125" y="44"/>
                    <a:pt x="126" y="44"/>
                  </a:cubicBezTo>
                  <a:cubicBezTo>
                    <a:pt x="195" y="157"/>
                    <a:pt x="195" y="157"/>
                    <a:pt x="195" y="157"/>
                  </a:cubicBezTo>
                  <a:cubicBezTo>
                    <a:pt x="193" y="158"/>
                    <a:pt x="192" y="159"/>
                    <a:pt x="190" y="160"/>
                  </a:cubicBezTo>
                  <a:cubicBezTo>
                    <a:pt x="113" y="52"/>
                    <a:pt x="113" y="52"/>
                    <a:pt x="113" y="52"/>
                  </a:cubicBezTo>
                  <a:cubicBezTo>
                    <a:pt x="114" y="51"/>
                    <a:pt x="114" y="50"/>
                    <a:pt x="113" y="49"/>
                  </a:cubicBezTo>
                  <a:cubicBezTo>
                    <a:pt x="112" y="48"/>
                    <a:pt x="110" y="47"/>
                    <a:pt x="108" y="48"/>
                  </a:cubicBezTo>
                  <a:cubicBezTo>
                    <a:pt x="107" y="49"/>
                    <a:pt x="106" y="51"/>
                    <a:pt x="107" y="53"/>
                  </a:cubicBezTo>
                  <a:cubicBezTo>
                    <a:pt x="108" y="54"/>
                    <a:pt x="109" y="54"/>
                    <a:pt x="110" y="54"/>
                  </a:cubicBezTo>
                  <a:cubicBezTo>
                    <a:pt x="187" y="162"/>
                    <a:pt x="187" y="162"/>
                    <a:pt x="187" y="162"/>
                  </a:cubicBezTo>
                  <a:cubicBezTo>
                    <a:pt x="186" y="163"/>
                    <a:pt x="185" y="164"/>
                    <a:pt x="183" y="165"/>
                  </a:cubicBezTo>
                  <a:cubicBezTo>
                    <a:pt x="99" y="63"/>
                    <a:pt x="99" y="63"/>
                    <a:pt x="99" y="63"/>
                  </a:cubicBezTo>
                  <a:cubicBezTo>
                    <a:pt x="99" y="62"/>
                    <a:pt x="99" y="61"/>
                    <a:pt x="98" y="60"/>
                  </a:cubicBezTo>
                  <a:cubicBezTo>
                    <a:pt x="97" y="59"/>
                    <a:pt x="95" y="59"/>
                    <a:pt x="93" y="60"/>
                  </a:cubicBezTo>
                  <a:cubicBezTo>
                    <a:pt x="92" y="61"/>
                    <a:pt x="92" y="63"/>
                    <a:pt x="93" y="64"/>
                  </a:cubicBezTo>
                  <a:cubicBezTo>
                    <a:pt x="94" y="65"/>
                    <a:pt x="95" y="66"/>
                    <a:pt x="96" y="66"/>
                  </a:cubicBezTo>
                  <a:cubicBezTo>
                    <a:pt x="180" y="168"/>
                    <a:pt x="180" y="168"/>
                    <a:pt x="180" y="168"/>
                  </a:cubicBezTo>
                  <a:cubicBezTo>
                    <a:pt x="179" y="169"/>
                    <a:pt x="178" y="170"/>
                    <a:pt x="177" y="171"/>
                  </a:cubicBezTo>
                  <a:cubicBezTo>
                    <a:pt x="85" y="75"/>
                    <a:pt x="85" y="75"/>
                    <a:pt x="85" y="75"/>
                  </a:cubicBezTo>
                  <a:cubicBezTo>
                    <a:pt x="85" y="74"/>
                    <a:pt x="85" y="73"/>
                    <a:pt x="84" y="72"/>
                  </a:cubicBezTo>
                  <a:cubicBezTo>
                    <a:pt x="83" y="71"/>
                    <a:pt x="81" y="71"/>
                    <a:pt x="79" y="72"/>
                  </a:cubicBezTo>
                  <a:cubicBezTo>
                    <a:pt x="78" y="73"/>
                    <a:pt x="78" y="76"/>
                    <a:pt x="79" y="77"/>
                  </a:cubicBezTo>
                  <a:cubicBezTo>
                    <a:pt x="80" y="78"/>
                    <a:pt x="81" y="78"/>
                    <a:pt x="82" y="78"/>
                  </a:cubicBezTo>
                  <a:cubicBezTo>
                    <a:pt x="174" y="173"/>
                    <a:pt x="174" y="173"/>
                    <a:pt x="174" y="173"/>
                  </a:cubicBezTo>
                  <a:cubicBezTo>
                    <a:pt x="173" y="175"/>
                    <a:pt x="172" y="176"/>
                    <a:pt x="170" y="177"/>
                  </a:cubicBezTo>
                  <a:cubicBezTo>
                    <a:pt x="72" y="88"/>
                    <a:pt x="72" y="88"/>
                    <a:pt x="72" y="88"/>
                  </a:cubicBezTo>
                  <a:cubicBezTo>
                    <a:pt x="72" y="87"/>
                    <a:pt x="72" y="86"/>
                    <a:pt x="71" y="85"/>
                  </a:cubicBezTo>
                  <a:cubicBezTo>
                    <a:pt x="70" y="84"/>
                    <a:pt x="68" y="84"/>
                    <a:pt x="66" y="86"/>
                  </a:cubicBezTo>
                  <a:cubicBezTo>
                    <a:pt x="65" y="87"/>
                    <a:pt x="65" y="89"/>
                    <a:pt x="67" y="90"/>
                  </a:cubicBezTo>
                  <a:cubicBezTo>
                    <a:pt x="68" y="91"/>
                    <a:pt x="69" y="91"/>
                    <a:pt x="70" y="91"/>
                  </a:cubicBezTo>
                  <a:cubicBezTo>
                    <a:pt x="168" y="180"/>
                    <a:pt x="168" y="180"/>
                    <a:pt x="168" y="180"/>
                  </a:cubicBezTo>
                  <a:cubicBezTo>
                    <a:pt x="167" y="181"/>
                    <a:pt x="166" y="182"/>
                    <a:pt x="165" y="184"/>
                  </a:cubicBezTo>
                  <a:cubicBezTo>
                    <a:pt x="60" y="102"/>
                    <a:pt x="60" y="102"/>
                    <a:pt x="60" y="102"/>
                  </a:cubicBezTo>
                  <a:cubicBezTo>
                    <a:pt x="60" y="101"/>
                    <a:pt x="60" y="100"/>
                    <a:pt x="59" y="99"/>
                  </a:cubicBezTo>
                  <a:cubicBezTo>
                    <a:pt x="58" y="98"/>
                    <a:pt x="56" y="98"/>
                    <a:pt x="54" y="100"/>
                  </a:cubicBezTo>
                  <a:cubicBezTo>
                    <a:pt x="53" y="101"/>
                    <a:pt x="54" y="103"/>
                    <a:pt x="55" y="105"/>
                  </a:cubicBezTo>
                  <a:cubicBezTo>
                    <a:pt x="56" y="105"/>
                    <a:pt x="57" y="105"/>
                    <a:pt x="58" y="105"/>
                  </a:cubicBezTo>
                  <a:cubicBezTo>
                    <a:pt x="163" y="186"/>
                    <a:pt x="163" y="186"/>
                    <a:pt x="163" y="186"/>
                  </a:cubicBezTo>
                  <a:cubicBezTo>
                    <a:pt x="162" y="188"/>
                    <a:pt x="161" y="189"/>
                    <a:pt x="160" y="191"/>
                  </a:cubicBezTo>
                  <a:cubicBezTo>
                    <a:pt x="49" y="117"/>
                    <a:pt x="49" y="117"/>
                    <a:pt x="49" y="117"/>
                  </a:cubicBezTo>
                  <a:cubicBezTo>
                    <a:pt x="49" y="116"/>
                    <a:pt x="49" y="115"/>
                    <a:pt x="48" y="114"/>
                  </a:cubicBezTo>
                  <a:cubicBezTo>
                    <a:pt x="47" y="113"/>
                    <a:pt x="44" y="113"/>
                    <a:pt x="43" y="115"/>
                  </a:cubicBezTo>
                  <a:cubicBezTo>
                    <a:pt x="42" y="117"/>
                    <a:pt x="43" y="119"/>
                    <a:pt x="44" y="120"/>
                  </a:cubicBezTo>
                  <a:cubicBezTo>
                    <a:pt x="45" y="120"/>
                    <a:pt x="46" y="120"/>
                    <a:pt x="48" y="120"/>
                  </a:cubicBezTo>
                  <a:cubicBezTo>
                    <a:pt x="158" y="194"/>
                    <a:pt x="158" y="194"/>
                    <a:pt x="158" y="194"/>
                  </a:cubicBezTo>
                  <a:cubicBezTo>
                    <a:pt x="157" y="195"/>
                    <a:pt x="156" y="197"/>
                    <a:pt x="155" y="198"/>
                  </a:cubicBezTo>
                  <a:cubicBezTo>
                    <a:pt x="40" y="132"/>
                    <a:pt x="40" y="132"/>
                    <a:pt x="40" y="132"/>
                  </a:cubicBezTo>
                  <a:cubicBezTo>
                    <a:pt x="40" y="131"/>
                    <a:pt x="39" y="130"/>
                    <a:pt x="38" y="130"/>
                  </a:cubicBezTo>
                  <a:cubicBezTo>
                    <a:pt x="37" y="129"/>
                    <a:pt x="35" y="129"/>
                    <a:pt x="34" y="131"/>
                  </a:cubicBezTo>
                  <a:cubicBezTo>
                    <a:pt x="33" y="133"/>
                    <a:pt x="33" y="135"/>
                    <a:pt x="35" y="135"/>
                  </a:cubicBezTo>
                  <a:cubicBezTo>
                    <a:pt x="36" y="136"/>
                    <a:pt x="37" y="136"/>
                    <a:pt x="38" y="135"/>
                  </a:cubicBezTo>
                  <a:cubicBezTo>
                    <a:pt x="153" y="201"/>
                    <a:pt x="153" y="201"/>
                    <a:pt x="153" y="201"/>
                  </a:cubicBezTo>
                  <a:cubicBezTo>
                    <a:pt x="152" y="203"/>
                    <a:pt x="152" y="204"/>
                    <a:pt x="151" y="206"/>
                  </a:cubicBezTo>
                  <a:cubicBezTo>
                    <a:pt x="31" y="148"/>
                    <a:pt x="31" y="148"/>
                    <a:pt x="31" y="148"/>
                  </a:cubicBezTo>
                  <a:cubicBezTo>
                    <a:pt x="31" y="147"/>
                    <a:pt x="30" y="146"/>
                    <a:pt x="29" y="146"/>
                  </a:cubicBezTo>
                  <a:cubicBezTo>
                    <a:pt x="28" y="145"/>
                    <a:pt x="26" y="146"/>
                    <a:pt x="25" y="147"/>
                  </a:cubicBezTo>
                  <a:cubicBezTo>
                    <a:pt x="24" y="149"/>
                    <a:pt x="25" y="151"/>
                    <a:pt x="27" y="152"/>
                  </a:cubicBezTo>
                  <a:cubicBezTo>
                    <a:pt x="28" y="152"/>
                    <a:pt x="29" y="152"/>
                    <a:pt x="30" y="152"/>
                  </a:cubicBezTo>
                  <a:cubicBezTo>
                    <a:pt x="149" y="209"/>
                    <a:pt x="149" y="209"/>
                    <a:pt x="149" y="209"/>
                  </a:cubicBezTo>
                  <a:cubicBezTo>
                    <a:pt x="149" y="210"/>
                    <a:pt x="148" y="212"/>
                    <a:pt x="147" y="214"/>
                  </a:cubicBezTo>
                  <a:cubicBezTo>
                    <a:pt x="24" y="165"/>
                    <a:pt x="24" y="165"/>
                    <a:pt x="24" y="165"/>
                  </a:cubicBezTo>
                  <a:cubicBezTo>
                    <a:pt x="24" y="164"/>
                    <a:pt x="23" y="163"/>
                    <a:pt x="22" y="163"/>
                  </a:cubicBezTo>
                  <a:cubicBezTo>
                    <a:pt x="20" y="162"/>
                    <a:pt x="18" y="163"/>
                    <a:pt x="17" y="165"/>
                  </a:cubicBezTo>
                  <a:cubicBezTo>
                    <a:pt x="17" y="166"/>
                    <a:pt x="18" y="168"/>
                    <a:pt x="19" y="169"/>
                  </a:cubicBezTo>
                  <a:cubicBezTo>
                    <a:pt x="20" y="169"/>
                    <a:pt x="22" y="169"/>
                    <a:pt x="23" y="168"/>
                  </a:cubicBezTo>
                  <a:cubicBezTo>
                    <a:pt x="146" y="217"/>
                    <a:pt x="146" y="217"/>
                    <a:pt x="146" y="217"/>
                  </a:cubicBezTo>
                  <a:cubicBezTo>
                    <a:pt x="145" y="218"/>
                    <a:pt x="145" y="220"/>
                    <a:pt x="144" y="222"/>
                  </a:cubicBezTo>
                  <a:cubicBezTo>
                    <a:pt x="18" y="182"/>
                    <a:pt x="18" y="182"/>
                    <a:pt x="18" y="182"/>
                  </a:cubicBezTo>
                  <a:cubicBezTo>
                    <a:pt x="17" y="181"/>
                    <a:pt x="17" y="180"/>
                    <a:pt x="15" y="180"/>
                  </a:cubicBezTo>
                  <a:cubicBezTo>
                    <a:pt x="14" y="180"/>
                    <a:pt x="12" y="180"/>
                    <a:pt x="11" y="182"/>
                  </a:cubicBezTo>
                  <a:cubicBezTo>
                    <a:pt x="11" y="184"/>
                    <a:pt x="12" y="186"/>
                    <a:pt x="13" y="186"/>
                  </a:cubicBezTo>
                  <a:cubicBezTo>
                    <a:pt x="15" y="187"/>
                    <a:pt x="16" y="186"/>
                    <a:pt x="17" y="186"/>
                  </a:cubicBezTo>
                  <a:cubicBezTo>
                    <a:pt x="143" y="225"/>
                    <a:pt x="143" y="225"/>
                    <a:pt x="143" y="225"/>
                  </a:cubicBezTo>
                  <a:cubicBezTo>
                    <a:pt x="143" y="227"/>
                    <a:pt x="142" y="228"/>
                    <a:pt x="142" y="230"/>
                  </a:cubicBezTo>
                  <a:cubicBezTo>
                    <a:pt x="13" y="200"/>
                    <a:pt x="13" y="200"/>
                    <a:pt x="13" y="200"/>
                  </a:cubicBezTo>
                  <a:cubicBezTo>
                    <a:pt x="12" y="199"/>
                    <a:pt x="12" y="198"/>
                    <a:pt x="10" y="198"/>
                  </a:cubicBezTo>
                  <a:cubicBezTo>
                    <a:pt x="9" y="197"/>
                    <a:pt x="7" y="199"/>
                    <a:pt x="6" y="200"/>
                  </a:cubicBezTo>
                  <a:cubicBezTo>
                    <a:pt x="6" y="202"/>
                    <a:pt x="7" y="204"/>
                    <a:pt x="9" y="204"/>
                  </a:cubicBezTo>
                  <a:cubicBezTo>
                    <a:pt x="10" y="205"/>
                    <a:pt x="11" y="204"/>
                    <a:pt x="12" y="203"/>
                  </a:cubicBezTo>
                  <a:cubicBezTo>
                    <a:pt x="141" y="234"/>
                    <a:pt x="141" y="234"/>
                    <a:pt x="141" y="234"/>
                  </a:cubicBezTo>
                  <a:cubicBezTo>
                    <a:pt x="141" y="235"/>
                    <a:pt x="140" y="237"/>
                    <a:pt x="140" y="239"/>
                  </a:cubicBezTo>
                  <a:cubicBezTo>
                    <a:pt x="9" y="218"/>
                    <a:pt x="9" y="218"/>
                    <a:pt x="9" y="218"/>
                  </a:cubicBezTo>
                  <a:cubicBezTo>
                    <a:pt x="9" y="217"/>
                    <a:pt x="8" y="216"/>
                    <a:pt x="7" y="216"/>
                  </a:cubicBezTo>
                  <a:cubicBezTo>
                    <a:pt x="5" y="216"/>
                    <a:pt x="3" y="217"/>
                    <a:pt x="3" y="219"/>
                  </a:cubicBezTo>
                  <a:cubicBezTo>
                    <a:pt x="3" y="220"/>
                    <a:pt x="4" y="222"/>
                    <a:pt x="6" y="222"/>
                  </a:cubicBezTo>
                  <a:cubicBezTo>
                    <a:pt x="7" y="223"/>
                    <a:pt x="8" y="222"/>
                    <a:pt x="9" y="221"/>
                  </a:cubicBezTo>
                  <a:cubicBezTo>
                    <a:pt x="139" y="242"/>
                    <a:pt x="139" y="242"/>
                    <a:pt x="139" y="242"/>
                  </a:cubicBezTo>
                  <a:cubicBezTo>
                    <a:pt x="139" y="244"/>
                    <a:pt x="139" y="245"/>
                    <a:pt x="139" y="247"/>
                  </a:cubicBezTo>
                  <a:cubicBezTo>
                    <a:pt x="7" y="236"/>
                    <a:pt x="7" y="236"/>
                    <a:pt x="7" y="236"/>
                  </a:cubicBezTo>
                  <a:cubicBezTo>
                    <a:pt x="6" y="235"/>
                    <a:pt x="5" y="234"/>
                    <a:pt x="4" y="234"/>
                  </a:cubicBezTo>
                  <a:cubicBezTo>
                    <a:pt x="2" y="234"/>
                    <a:pt x="1" y="235"/>
                    <a:pt x="1" y="237"/>
                  </a:cubicBezTo>
                  <a:cubicBezTo>
                    <a:pt x="0" y="239"/>
                    <a:pt x="2" y="241"/>
                    <a:pt x="4" y="241"/>
                  </a:cubicBezTo>
                  <a:cubicBezTo>
                    <a:pt x="5" y="241"/>
                    <a:pt x="6" y="240"/>
                    <a:pt x="6" y="239"/>
                  </a:cubicBezTo>
                  <a:cubicBezTo>
                    <a:pt x="139" y="251"/>
                    <a:pt x="139" y="251"/>
                    <a:pt x="139" y="251"/>
                  </a:cubicBezTo>
                  <a:cubicBezTo>
                    <a:pt x="138" y="252"/>
                    <a:pt x="138" y="254"/>
                    <a:pt x="138" y="256"/>
                  </a:cubicBezTo>
                  <a:cubicBezTo>
                    <a:pt x="6" y="254"/>
                    <a:pt x="6" y="254"/>
                    <a:pt x="6" y="254"/>
                  </a:cubicBezTo>
                  <a:cubicBezTo>
                    <a:pt x="5" y="253"/>
                    <a:pt x="4" y="253"/>
                    <a:pt x="3" y="253"/>
                  </a:cubicBezTo>
                  <a:cubicBezTo>
                    <a:pt x="1" y="253"/>
                    <a:pt x="0" y="254"/>
                    <a:pt x="0" y="256"/>
                  </a:cubicBezTo>
                  <a:cubicBezTo>
                    <a:pt x="0" y="258"/>
                    <a:pt x="1" y="259"/>
                    <a:pt x="3" y="259"/>
                  </a:cubicBezTo>
                  <a:cubicBezTo>
                    <a:pt x="4" y="259"/>
                    <a:pt x="5" y="259"/>
                    <a:pt x="6" y="258"/>
                  </a:cubicBezTo>
                  <a:cubicBezTo>
                    <a:pt x="138" y="259"/>
                    <a:pt x="138" y="259"/>
                    <a:pt x="138" y="259"/>
                  </a:cubicBezTo>
                  <a:cubicBezTo>
                    <a:pt x="138" y="261"/>
                    <a:pt x="138" y="263"/>
                    <a:pt x="138" y="265"/>
                  </a:cubicBezTo>
                  <a:cubicBezTo>
                    <a:pt x="6" y="272"/>
                    <a:pt x="6" y="272"/>
                    <a:pt x="6" y="272"/>
                  </a:cubicBezTo>
                  <a:cubicBezTo>
                    <a:pt x="5" y="272"/>
                    <a:pt x="4" y="271"/>
                    <a:pt x="3" y="271"/>
                  </a:cubicBezTo>
                  <a:cubicBezTo>
                    <a:pt x="1" y="271"/>
                    <a:pt x="0" y="273"/>
                    <a:pt x="0" y="275"/>
                  </a:cubicBezTo>
                  <a:cubicBezTo>
                    <a:pt x="0" y="276"/>
                    <a:pt x="2" y="278"/>
                    <a:pt x="4" y="278"/>
                  </a:cubicBezTo>
                  <a:cubicBezTo>
                    <a:pt x="5" y="278"/>
                    <a:pt x="6" y="277"/>
                    <a:pt x="6" y="276"/>
                  </a:cubicBezTo>
                  <a:cubicBezTo>
                    <a:pt x="139" y="268"/>
                    <a:pt x="139" y="268"/>
                    <a:pt x="139" y="268"/>
                  </a:cubicBezTo>
                  <a:cubicBezTo>
                    <a:pt x="139" y="270"/>
                    <a:pt x="139" y="272"/>
                    <a:pt x="139" y="273"/>
                  </a:cubicBezTo>
                  <a:cubicBezTo>
                    <a:pt x="8" y="291"/>
                    <a:pt x="8" y="291"/>
                    <a:pt x="8" y="291"/>
                  </a:cubicBezTo>
                  <a:cubicBezTo>
                    <a:pt x="7" y="290"/>
                    <a:pt x="6" y="289"/>
                    <a:pt x="5" y="289"/>
                  </a:cubicBezTo>
                  <a:cubicBezTo>
                    <a:pt x="3" y="290"/>
                    <a:pt x="2" y="291"/>
                    <a:pt x="2" y="293"/>
                  </a:cubicBezTo>
                  <a:cubicBezTo>
                    <a:pt x="2" y="295"/>
                    <a:pt x="4" y="296"/>
                    <a:pt x="6" y="296"/>
                  </a:cubicBezTo>
                  <a:cubicBezTo>
                    <a:pt x="7" y="296"/>
                    <a:pt x="8" y="295"/>
                    <a:pt x="8" y="294"/>
                  </a:cubicBezTo>
                  <a:cubicBezTo>
                    <a:pt x="140" y="277"/>
                    <a:pt x="140" y="277"/>
                    <a:pt x="140" y="277"/>
                  </a:cubicBezTo>
                  <a:cubicBezTo>
                    <a:pt x="140" y="278"/>
                    <a:pt x="140" y="280"/>
                    <a:pt x="140" y="282"/>
                  </a:cubicBezTo>
                  <a:cubicBezTo>
                    <a:pt x="11" y="309"/>
                    <a:pt x="11" y="309"/>
                    <a:pt x="11" y="309"/>
                  </a:cubicBezTo>
                  <a:cubicBezTo>
                    <a:pt x="10" y="308"/>
                    <a:pt x="9" y="307"/>
                    <a:pt x="8" y="308"/>
                  </a:cubicBezTo>
                  <a:cubicBezTo>
                    <a:pt x="6" y="308"/>
                    <a:pt x="5" y="310"/>
                    <a:pt x="5" y="312"/>
                  </a:cubicBezTo>
                  <a:cubicBezTo>
                    <a:pt x="5" y="313"/>
                    <a:pt x="7" y="315"/>
                    <a:pt x="9" y="314"/>
                  </a:cubicBezTo>
                  <a:cubicBezTo>
                    <a:pt x="10" y="314"/>
                    <a:pt x="11" y="313"/>
                    <a:pt x="11" y="312"/>
                  </a:cubicBezTo>
                  <a:cubicBezTo>
                    <a:pt x="141" y="285"/>
                    <a:pt x="141" y="285"/>
                    <a:pt x="141" y="285"/>
                  </a:cubicBezTo>
                  <a:cubicBezTo>
                    <a:pt x="141" y="287"/>
                    <a:pt x="142" y="289"/>
                    <a:pt x="142" y="290"/>
                  </a:cubicBezTo>
                  <a:cubicBezTo>
                    <a:pt x="15" y="326"/>
                    <a:pt x="15" y="326"/>
                    <a:pt x="15" y="326"/>
                  </a:cubicBezTo>
                  <a:cubicBezTo>
                    <a:pt x="14" y="326"/>
                    <a:pt x="13" y="325"/>
                    <a:pt x="12" y="326"/>
                  </a:cubicBezTo>
                  <a:cubicBezTo>
                    <a:pt x="10" y="326"/>
                    <a:pt x="9" y="328"/>
                    <a:pt x="9" y="330"/>
                  </a:cubicBezTo>
                  <a:cubicBezTo>
                    <a:pt x="10" y="332"/>
                    <a:pt x="12" y="333"/>
                    <a:pt x="14" y="332"/>
                  </a:cubicBezTo>
                  <a:cubicBezTo>
                    <a:pt x="15" y="332"/>
                    <a:pt x="15" y="331"/>
                    <a:pt x="16" y="330"/>
                  </a:cubicBezTo>
                  <a:cubicBezTo>
                    <a:pt x="143" y="294"/>
                    <a:pt x="143" y="294"/>
                    <a:pt x="143" y="294"/>
                  </a:cubicBezTo>
                  <a:cubicBezTo>
                    <a:pt x="144" y="295"/>
                    <a:pt x="144" y="297"/>
                    <a:pt x="145" y="299"/>
                  </a:cubicBezTo>
                  <a:cubicBezTo>
                    <a:pt x="20" y="344"/>
                    <a:pt x="20" y="344"/>
                    <a:pt x="20" y="344"/>
                  </a:cubicBezTo>
                  <a:cubicBezTo>
                    <a:pt x="19" y="343"/>
                    <a:pt x="18" y="343"/>
                    <a:pt x="17" y="343"/>
                  </a:cubicBezTo>
                  <a:cubicBezTo>
                    <a:pt x="15" y="344"/>
                    <a:pt x="15" y="346"/>
                    <a:pt x="15" y="348"/>
                  </a:cubicBezTo>
                  <a:cubicBezTo>
                    <a:pt x="16" y="349"/>
                    <a:pt x="18" y="350"/>
                    <a:pt x="19" y="350"/>
                  </a:cubicBezTo>
                  <a:cubicBezTo>
                    <a:pt x="21" y="349"/>
                    <a:pt x="21" y="348"/>
                    <a:pt x="22" y="347"/>
                  </a:cubicBezTo>
                  <a:cubicBezTo>
                    <a:pt x="146" y="302"/>
                    <a:pt x="146" y="302"/>
                    <a:pt x="146" y="302"/>
                  </a:cubicBezTo>
                  <a:cubicBezTo>
                    <a:pt x="147" y="303"/>
                    <a:pt x="147" y="305"/>
                    <a:pt x="148" y="307"/>
                  </a:cubicBezTo>
                  <a:cubicBezTo>
                    <a:pt x="27" y="361"/>
                    <a:pt x="27" y="361"/>
                    <a:pt x="27" y="361"/>
                  </a:cubicBezTo>
                  <a:cubicBezTo>
                    <a:pt x="26" y="360"/>
                    <a:pt x="25" y="360"/>
                    <a:pt x="24" y="360"/>
                  </a:cubicBezTo>
                  <a:cubicBezTo>
                    <a:pt x="22" y="361"/>
                    <a:pt x="21" y="363"/>
                    <a:pt x="22" y="365"/>
                  </a:cubicBezTo>
                  <a:cubicBezTo>
                    <a:pt x="23" y="367"/>
                    <a:pt x="25" y="367"/>
                    <a:pt x="27" y="367"/>
                  </a:cubicBezTo>
                  <a:cubicBezTo>
                    <a:pt x="28" y="366"/>
                    <a:pt x="28" y="365"/>
                    <a:pt x="28" y="364"/>
                  </a:cubicBezTo>
                  <a:cubicBezTo>
                    <a:pt x="150" y="310"/>
                    <a:pt x="150" y="310"/>
                    <a:pt x="150" y="310"/>
                  </a:cubicBezTo>
                  <a:cubicBezTo>
                    <a:pt x="150" y="311"/>
                    <a:pt x="151" y="313"/>
                    <a:pt x="152" y="315"/>
                  </a:cubicBezTo>
                  <a:cubicBezTo>
                    <a:pt x="35" y="377"/>
                    <a:pt x="35" y="377"/>
                    <a:pt x="35" y="377"/>
                  </a:cubicBezTo>
                  <a:cubicBezTo>
                    <a:pt x="34" y="377"/>
                    <a:pt x="33" y="377"/>
                    <a:pt x="32" y="377"/>
                  </a:cubicBezTo>
                  <a:cubicBezTo>
                    <a:pt x="30" y="378"/>
                    <a:pt x="30" y="380"/>
                    <a:pt x="30" y="382"/>
                  </a:cubicBezTo>
                  <a:cubicBezTo>
                    <a:pt x="31" y="383"/>
                    <a:pt x="33" y="384"/>
                    <a:pt x="35" y="383"/>
                  </a:cubicBezTo>
                  <a:cubicBezTo>
                    <a:pt x="36" y="382"/>
                    <a:pt x="37" y="381"/>
                    <a:pt x="37" y="380"/>
                  </a:cubicBezTo>
                  <a:cubicBezTo>
                    <a:pt x="153" y="318"/>
                    <a:pt x="153" y="318"/>
                    <a:pt x="153" y="318"/>
                  </a:cubicBezTo>
                  <a:cubicBezTo>
                    <a:pt x="154" y="319"/>
                    <a:pt x="155" y="321"/>
                    <a:pt x="156" y="322"/>
                  </a:cubicBezTo>
                  <a:cubicBezTo>
                    <a:pt x="44" y="393"/>
                    <a:pt x="44" y="393"/>
                    <a:pt x="44" y="393"/>
                  </a:cubicBezTo>
                  <a:cubicBezTo>
                    <a:pt x="43" y="393"/>
                    <a:pt x="42" y="393"/>
                    <a:pt x="41" y="393"/>
                  </a:cubicBezTo>
                  <a:cubicBezTo>
                    <a:pt x="39" y="394"/>
                    <a:pt x="39" y="396"/>
                    <a:pt x="40" y="398"/>
                  </a:cubicBezTo>
                  <a:cubicBezTo>
                    <a:pt x="41" y="399"/>
                    <a:pt x="43" y="400"/>
                    <a:pt x="44" y="399"/>
                  </a:cubicBezTo>
                  <a:cubicBezTo>
                    <a:pt x="45" y="398"/>
                    <a:pt x="46" y="397"/>
                    <a:pt x="46" y="396"/>
                  </a:cubicBezTo>
                  <a:cubicBezTo>
                    <a:pt x="158" y="325"/>
                    <a:pt x="158" y="325"/>
                    <a:pt x="158" y="325"/>
                  </a:cubicBezTo>
                  <a:cubicBezTo>
                    <a:pt x="159" y="326"/>
                    <a:pt x="160" y="328"/>
                    <a:pt x="161" y="329"/>
                  </a:cubicBezTo>
                  <a:cubicBezTo>
                    <a:pt x="161" y="329"/>
                    <a:pt x="161" y="329"/>
                    <a:pt x="161" y="329"/>
                  </a:cubicBezTo>
                  <a:cubicBezTo>
                    <a:pt x="54" y="408"/>
                    <a:pt x="54" y="408"/>
                    <a:pt x="54" y="408"/>
                  </a:cubicBezTo>
                  <a:cubicBezTo>
                    <a:pt x="53" y="408"/>
                    <a:pt x="52" y="408"/>
                    <a:pt x="51" y="409"/>
                  </a:cubicBezTo>
                  <a:cubicBezTo>
                    <a:pt x="50" y="410"/>
                    <a:pt x="49" y="412"/>
                    <a:pt x="50" y="413"/>
                  </a:cubicBezTo>
                  <a:cubicBezTo>
                    <a:pt x="52" y="415"/>
                    <a:pt x="54" y="415"/>
                    <a:pt x="55" y="414"/>
                  </a:cubicBezTo>
                  <a:cubicBezTo>
                    <a:pt x="56" y="413"/>
                    <a:pt x="56" y="412"/>
                    <a:pt x="56" y="411"/>
                  </a:cubicBezTo>
                  <a:cubicBezTo>
                    <a:pt x="163" y="332"/>
                    <a:pt x="163" y="332"/>
                    <a:pt x="163" y="332"/>
                  </a:cubicBezTo>
                  <a:cubicBezTo>
                    <a:pt x="164" y="334"/>
                    <a:pt x="165" y="335"/>
                    <a:pt x="166" y="336"/>
                  </a:cubicBezTo>
                  <a:cubicBezTo>
                    <a:pt x="66" y="423"/>
                    <a:pt x="66" y="423"/>
                    <a:pt x="66" y="423"/>
                  </a:cubicBezTo>
                  <a:cubicBezTo>
                    <a:pt x="65" y="422"/>
                    <a:pt x="63" y="422"/>
                    <a:pt x="62" y="423"/>
                  </a:cubicBezTo>
                  <a:cubicBezTo>
                    <a:pt x="61" y="424"/>
                    <a:pt x="61" y="426"/>
                    <a:pt x="62" y="428"/>
                  </a:cubicBezTo>
                  <a:cubicBezTo>
                    <a:pt x="63" y="429"/>
                    <a:pt x="65" y="429"/>
                    <a:pt x="67" y="428"/>
                  </a:cubicBezTo>
                  <a:cubicBezTo>
                    <a:pt x="68" y="427"/>
                    <a:pt x="68" y="426"/>
                    <a:pt x="68" y="425"/>
                  </a:cubicBezTo>
                  <a:cubicBezTo>
                    <a:pt x="168" y="339"/>
                    <a:pt x="168" y="339"/>
                    <a:pt x="168" y="339"/>
                  </a:cubicBezTo>
                  <a:cubicBezTo>
                    <a:pt x="170" y="340"/>
                    <a:pt x="171" y="341"/>
                    <a:pt x="172" y="343"/>
                  </a:cubicBezTo>
                  <a:cubicBezTo>
                    <a:pt x="78" y="436"/>
                    <a:pt x="78" y="436"/>
                    <a:pt x="78" y="436"/>
                  </a:cubicBezTo>
                  <a:cubicBezTo>
                    <a:pt x="77" y="436"/>
                    <a:pt x="76" y="436"/>
                    <a:pt x="75" y="437"/>
                  </a:cubicBezTo>
                  <a:cubicBezTo>
                    <a:pt x="73" y="438"/>
                    <a:pt x="73" y="440"/>
                    <a:pt x="75" y="442"/>
                  </a:cubicBezTo>
                  <a:cubicBezTo>
                    <a:pt x="76" y="443"/>
                    <a:pt x="78" y="443"/>
                    <a:pt x="80" y="442"/>
                  </a:cubicBezTo>
                  <a:cubicBezTo>
                    <a:pt x="80" y="441"/>
                    <a:pt x="81" y="440"/>
                    <a:pt x="80" y="439"/>
                  </a:cubicBezTo>
                  <a:cubicBezTo>
                    <a:pt x="174" y="345"/>
                    <a:pt x="174" y="345"/>
                    <a:pt x="174" y="345"/>
                  </a:cubicBezTo>
                  <a:cubicBezTo>
                    <a:pt x="176" y="346"/>
                    <a:pt x="177" y="348"/>
                    <a:pt x="178" y="349"/>
                  </a:cubicBezTo>
                  <a:cubicBezTo>
                    <a:pt x="91" y="449"/>
                    <a:pt x="91" y="449"/>
                    <a:pt x="91" y="449"/>
                  </a:cubicBezTo>
                  <a:cubicBezTo>
                    <a:pt x="90" y="448"/>
                    <a:pt x="89" y="449"/>
                    <a:pt x="88" y="450"/>
                  </a:cubicBezTo>
                  <a:cubicBezTo>
                    <a:pt x="87" y="451"/>
                    <a:pt x="87" y="453"/>
                    <a:pt x="88" y="454"/>
                  </a:cubicBezTo>
                  <a:cubicBezTo>
                    <a:pt x="90" y="456"/>
                    <a:pt x="92" y="455"/>
                    <a:pt x="93" y="454"/>
                  </a:cubicBezTo>
                  <a:cubicBezTo>
                    <a:pt x="94" y="453"/>
                    <a:pt x="94" y="452"/>
                    <a:pt x="94" y="451"/>
                  </a:cubicBezTo>
                  <a:cubicBezTo>
                    <a:pt x="181" y="351"/>
                    <a:pt x="181" y="351"/>
                    <a:pt x="181" y="351"/>
                  </a:cubicBezTo>
                  <a:cubicBezTo>
                    <a:pt x="182" y="352"/>
                    <a:pt x="184" y="353"/>
                    <a:pt x="185" y="354"/>
                  </a:cubicBezTo>
                  <a:cubicBezTo>
                    <a:pt x="105" y="460"/>
                    <a:pt x="105" y="460"/>
                    <a:pt x="105" y="460"/>
                  </a:cubicBezTo>
                  <a:cubicBezTo>
                    <a:pt x="104" y="460"/>
                    <a:pt x="103" y="461"/>
                    <a:pt x="102" y="461"/>
                  </a:cubicBezTo>
                  <a:cubicBezTo>
                    <a:pt x="101" y="463"/>
                    <a:pt x="101" y="465"/>
                    <a:pt x="103" y="466"/>
                  </a:cubicBezTo>
                  <a:cubicBezTo>
                    <a:pt x="104" y="467"/>
                    <a:pt x="107" y="467"/>
                    <a:pt x="108" y="465"/>
                  </a:cubicBezTo>
                  <a:cubicBezTo>
                    <a:pt x="108" y="465"/>
                    <a:pt x="108" y="463"/>
                    <a:pt x="108" y="462"/>
                  </a:cubicBezTo>
                  <a:cubicBezTo>
                    <a:pt x="188" y="356"/>
                    <a:pt x="188" y="356"/>
                    <a:pt x="188" y="356"/>
                  </a:cubicBezTo>
                  <a:cubicBezTo>
                    <a:pt x="189" y="357"/>
                    <a:pt x="191" y="358"/>
                    <a:pt x="192" y="359"/>
                  </a:cubicBezTo>
                  <a:cubicBezTo>
                    <a:pt x="120" y="471"/>
                    <a:pt x="120" y="471"/>
                    <a:pt x="120" y="471"/>
                  </a:cubicBezTo>
                  <a:cubicBezTo>
                    <a:pt x="119" y="471"/>
                    <a:pt x="118" y="471"/>
                    <a:pt x="117" y="472"/>
                  </a:cubicBezTo>
                  <a:cubicBezTo>
                    <a:pt x="116" y="474"/>
                    <a:pt x="117" y="476"/>
                    <a:pt x="118" y="477"/>
                  </a:cubicBezTo>
                  <a:cubicBezTo>
                    <a:pt x="120" y="478"/>
                    <a:pt x="122" y="477"/>
                    <a:pt x="123" y="476"/>
                  </a:cubicBezTo>
                  <a:cubicBezTo>
                    <a:pt x="124" y="475"/>
                    <a:pt x="124" y="474"/>
                    <a:pt x="123" y="473"/>
                  </a:cubicBezTo>
                  <a:cubicBezTo>
                    <a:pt x="195" y="361"/>
                    <a:pt x="195" y="361"/>
                    <a:pt x="195" y="361"/>
                  </a:cubicBezTo>
                  <a:cubicBezTo>
                    <a:pt x="196" y="362"/>
                    <a:pt x="198" y="363"/>
                    <a:pt x="199" y="364"/>
                  </a:cubicBezTo>
                  <a:cubicBezTo>
                    <a:pt x="136" y="480"/>
                    <a:pt x="136" y="480"/>
                    <a:pt x="136" y="480"/>
                  </a:cubicBezTo>
                  <a:cubicBezTo>
                    <a:pt x="135" y="480"/>
                    <a:pt x="134" y="481"/>
                    <a:pt x="133" y="482"/>
                  </a:cubicBezTo>
                  <a:cubicBezTo>
                    <a:pt x="132" y="483"/>
                    <a:pt x="133" y="486"/>
                    <a:pt x="134" y="486"/>
                  </a:cubicBezTo>
                  <a:cubicBezTo>
                    <a:pt x="136" y="487"/>
                    <a:pt x="138" y="487"/>
                    <a:pt x="139" y="485"/>
                  </a:cubicBezTo>
                  <a:cubicBezTo>
                    <a:pt x="139" y="484"/>
                    <a:pt x="139" y="483"/>
                    <a:pt x="139" y="482"/>
                  </a:cubicBezTo>
                  <a:cubicBezTo>
                    <a:pt x="202" y="366"/>
                    <a:pt x="202" y="366"/>
                    <a:pt x="202" y="366"/>
                  </a:cubicBezTo>
                  <a:cubicBezTo>
                    <a:pt x="204" y="366"/>
                    <a:pt x="206" y="367"/>
                    <a:pt x="207" y="368"/>
                  </a:cubicBezTo>
                  <a:cubicBezTo>
                    <a:pt x="152" y="488"/>
                    <a:pt x="152" y="488"/>
                    <a:pt x="152" y="488"/>
                  </a:cubicBezTo>
                  <a:cubicBezTo>
                    <a:pt x="151" y="489"/>
                    <a:pt x="150" y="489"/>
                    <a:pt x="149" y="490"/>
                  </a:cubicBezTo>
                  <a:cubicBezTo>
                    <a:pt x="149" y="492"/>
                    <a:pt x="149" y="494"/>
                    <a:pt x="151" y="495"/>
                  </a:cubicBezTo>
                  <a:cubicBezTo>
                    <a:pt x="153" y="496"/>
                    <a:pt x="155" y="495"/>
                    <a:pt x="155" y="493"/>
                  </a:cubicBezTo>
                  <a:cubicBezTo>
                    <a:pt x="156" y="492"/>
                    <a:pt x="156" y="491"/>
                    <a:pt x="155" y="490"/>
                  </a:cubicBezTo>
                  <a:cubicBezTo>
                    <a:pt x="210" y="369"/>
                    <a:pt x="210" y="369"/>
                    <a:pt x="210" y="369"/>
                  </a:cubicBezTo>
                  <a:cubicBezTo>
                    <a:pt x="212" y="370"/>
                    <a:pt x="213" y="371"/>
                    <a:pt x="215" y="371"/>
                  </a:cubicBezTo>
                  <a:cubicBezTo>
                    <a:pt x="169" y="496"/>
                    <a:pt x="169" y="496"/>
                    <a:pt x="169" y="496"/>
                  </a:cubicBezTo>
                  <a:cubicBezTo>
                    <a:pt x="168" y="496"/>
                    <a:pt x="167" y="497"/>
                    <a:pt x="166" y="498"/>
                  </a:cubicBezTo>
                  <a:cubicBezTo>
                    <a:pt x="166" y="499"/>
                    <a:pt x="167" y="501"/>
                    <a:pt x="168" y="502"/>
                  </a:cubicBezTo>
                  <a:cubicBezTo>
                    <a:pt x="170" y="503"/>
                    <a:pt x="172" y="502"/>
                    <a:pt x="173" y="500"/>
                  </a:cubicBezTo>
                  <a:cubicBezTo>
                    <a:pt x="173" y="499"/>
                    <a:pt x="173" y="498"/>
                    <a:pt x="172" y="497"/>
                  </a:cubicBezTo>
                  <a:cubicBezTo>
                    <a:pt x="218" y="372"/>
                    <a:pt x="218" y="372"/>
                    <a:pt x="218" y="372"/>
                  </a:cubicBezTo>
                  <a:cubicBezTo>
                    <a:pt x="220" y="373"/>
                    <a:pt x="222" y="374"/>
                    <a:pt x="223" y="374"/>
                  </a:cubicBezTo>
                  <a:cubicBezTo>
                    <a:pt x="186" y="501"/>
                    <a:pt x="186" y="501"/>
                    <a:pt x="186" y="501"/>
                  </a:cubicBezTo>
                  <a:cubicBezTo>
                    <a:pt x="185" y="502"/>
                    <a:pt x="184" y="503"/>
                    <a:pt x="184" y="504"/>
                  </a:cubicBezTo>
                  <a:cubicBezTo>
                    <a:pt x="183" y="505"/>
                    <a:pt x="184" y="507"/>
                    <a:pt x="186" y="508"/>
                  </a:cubicBezTo>
                  <a:cubicBezTo>
                    <a:pt x="188" y="508"/>
                    <a:pt x="190" y="507"/>
                    <a:pt x="190" y="506"/>
                  </a:cubicBezTo>
                  <a:cubicBezTo>
                    <a:pt x="191" y="504"/>
                    <a:pt x="190" y="503"/>
                    <a:pt x="190" y="502"/>
                  </a:cubicBezTo>
                  <a:cubicBezTo>
                    <a:pt x="227" y="375"/>
                    <a:pt x="227" y="375"/>
                    <a:pt x="227" y="375"/>
                  </a:cubicBezTo>
                  <a:cubicBezTo>
                    <a:pt x="228" y="376"/>
                    <a:pt x="230" y="376"/>
                    <a:pt x="232" y="376"/>
                  </a:cubicBezTo>
                  <a:cubicBezTo>
                    <a:pt x="204" y="506"/>
                    <a:pt x="204" y="506"/>
                    <a:pt x="204" y="506"/>
                  </a:cubicBezTo>
                  <a:cubicBezTo>
                    <a:pt x="203" y="506"/>
                    <a:pt x="202" y="507"/>
                    <a:pt x="202" y="508"/>
                  </a:cubicBezTo>
                  <a:cubicBezTo>
                    <a:pt x="201" y="510"/>
                    <a:pt x="202" y="512"/>
                    <a:pt x="204" y="512"/>
                  </a:cubicBezTo>
                  <a:cubicBezTo>
                    <a:pt x="206" y="513"/>
                    <a:pt x="208" y="512"/>
                    <a:pt x="208" y="510"/>
                  </a:cubicBezTo>
                  <a:cubicBezTo>
                    <a:pt x="208" y="509"/>
                    <a:pt x="208" y="508"/>
                    <a:pt x="207" y="507"/>
                  </a:cubicBezTo>
                  <a:cubicBezTo>
                    <a:pt x="235" y="377"/>
                    <a:pt x="235" y="377"/>
                    <a:pt x="235" y="377"/>
                  </a:cubicBezTo>
                  <a:cubicBezTo>
                    <a:pt x="237" y="377"/>
                    <a:pt x="238" y="378"/>
                    <a:pt x="240" y="378"/>
                  </a:cubicBezTo>
                  <a:cubicBezTo>
                    <a:pt x="222" y="509"/>
                    <a:pt x="222" y="509"/>
                    <a:pt x="222" y="509"/>
                  </a:cubicBezTo>
                  <a:cubicBezTo>
                    <a:pt x="221" y="510"/>
                    <a:pt x="220" y="511"/>
                    <a:pt x="220" y="512"/>
                  </a:cubicBezTo>
                  <a:cubicBezTo>
                    <a:pt x="220" y="514"/>
                    <a:pt x="221" y="515"/>
                    <a:pt x="223" y="516"/>
                  </a:cubicBezTo>
                  <a:cubicBezTo>
                    <a:pt x="224" y="516"/>
                    <a:pt x="226" y="515"/>
                    <a:pt x="226" y="513"/>
                  </a:cubicBezTo>
                  <a:cubicBezTo>
                    <a:pt x="227" y="512"/>
                    <a:pt x="226" y="511"/>
                    <a:pt x="225" y="510"/>
                  </a:cubicBezTo>
                  <a:cubicBezTo>
                    <a:pt x="244" y="378"/>
                    <a:pt x="244" y="378"/>
                    <a:pt x="244" y="378"/>
                  </a:cubicBezTo>
                  <a:cubicBezTo>
                    <a:pt x="245" y="379"/>
                    <a:pt x="247" y="379"/>
                    <a:pt x="249" y="379"/>
                  </a:cubicBezTo>
                  <a:cubicBezTo>
                    <a:pt x="240" y="511"/>
                    <a:pt x="240" y="511"/>
                    <a:pt x="240" y="511"/>
                  </a:cubicBezTo>
                  <a:cubicBezTo>
                    <a:pt x="239" y="512"/>
                    <a:pt x="238" y="513"/>
                    <a:pt x="238" y="514"/>
                  </a:cubicBezTo>
                  <a:cubicBezTo>
                    <a:pt x="238" y="516"/>
                    <a:pt x="239" y="517"/>
                    <a:pt x="241" y="518"/>
                  </a:cubicBezTo>
                  <a:cubicBezTo>
                    <a:pt x="243" y="518"/>
                    <a:pt x="245" y="516"/>
                    <a:pt x="245" y="514"/>
                  </a:cubicBezTo>
                  <a:cubicBezTo>
                    <a:pt x="245" y="513"/>
                    <a:pt x="244" y="512"/>
                    <a:pt x="243" y="512"/>
                  </a:cubicBezTo>
                  <a:cubicBezTo>
                    <a:pt x="252" y="379"/>
                    <a:pt x="252" y="379"/>
                    <a:pt x="252" y="379"/>
                  </a:cubicBezTo>
                  <a:cubicBezTo>
                    <a:pt x="254" y="379"/>
                    <a:pt x="256" y="379"/>
                    <a:pt x="257" y="379"/>
                  </a:cubicBezTo>
                  <a:cubicBezTo>
                    <a:pt x="258" y="512"/>
                    <a:pt x="258" y="512"/>
                    <a:pt x="258" y="512"/>
                  </a:cubicBezTo>
                  <a:cubicBezTo>
                    <a:pt x="257" y="513"/>
                    <a:pt x="257" y="514"/>
                    <a:pt x="257" y="515"/>
                  </a:cubicBezTo>
                  <a:cubicBezTo>
                    <a:pt x="257" y="517"/>
                    <a:pt x="258" y="518"/>
                    <a:pt x="260" y="518"/>
                  </a:cubicBezTo>
                  <a:cubicBezTo>
                    <a:pt x="262" y="518"/>
                    <a:pt x="263" y="517"/>
                    <a:pt x="263" y="515"/>
                  </a:cubicBezTo>
                  <a:cubicBezTo>
                    <a:pt x="263" y="514"/>
                    <a:pt x="263" y="513"/>
                    <a:pt x="262" y="512"/>
                  </a:cubicBezTo>
                  <a:cubicBezTo>
                    <a:pt x="261" y="379"/>
                    <a:pt x="261" y="379"/>
                    <a:pt x="261" y="379"/>
                  </a:cubicBezTo>
                  <a:cubicBezTo>
                    <a:pt x="263" y="379"/>
                    <a:pt x="264" y="379"/>
                    <a:pt x="266" y="379"/>
                  </a:cubicBezTo>
                  <a:cubicBezTo>
                    <a:pt x="276" y="511"/>
                    <a:pt x="276" y="511"/>
                    <a:pt x="276" y="511"/>
                  </a:cubicBezTo>
                  <a:cubicBezTo>
                    <a:pt x="275" y="512"/>
                    <a:pt x="275" y="513"/>
                    <a:pt x="275" y="514"/>
                  </a:cubicBezTo>
                  <a:cubicBezTo>
                    <a:pt x="275" y="516"/>
                    <a:pt x="277" y="518"/>
                    <a:pt x="279" y="517"/>
                  </a:cubicBezTo>
                  <a:cubicBezTo>
                    <a:pt x="280" y="517"/>
                    <a:pt x="282" y="516"/>
                    <a:pt x="282" y="514"/>
                  </a:cubicBezTo>
                  <a:cubicBezTo>
                    <a:pt x="282" y="513"/>
                    <a:pt x="281" y="512"/>
                    <a:pt x="280" y="511"/>
                  </a:cubicBezTo>
                  <a:cubicBezTo>
                    <a:pt x="270" y="379"/>
                    <a:pt x="270" y="379"/>
                    <a:pt x="270" y="379"/>
                  </a:cubicBezTo>
                  <a:cubicBezTo>
                    <a:pt x="271" y="379"/>
                    <a:pt x="273" y="379"/>
                    <a:pt x="275" y="378"/>
                  </a:cubicBezTo>
                  <a:cubicBezTo>
                    <a:pt x="295" y="509"/>
                    <a:pt x="295" y="509"/>
                    <a:pt x="295" y="509"/>
                  </a:cubicBezTo>
                  <a:cubicBezTo>
                    <a:pt x="294" y="510"/>
                    <a:pt x="293" y="511"/>
                    <a:pt x="293" y="512"/>
                  </a:cubicBezTo>
                  <a:cubicBezTo>
                    <a:pt x="294" y="514"/>
                    <a:pt x="295" y="516"/>
                    <a:pt x="297" y="515"/>
                  </a:cubicBezTo>
                  <a:cubicBezTo>
                    <a:pt x="299" y="515"/>
                    <a:pt x="300" y="513"/>
                    <a:pt x="300" y="511"/>
                  </a:cubicBezTo>
                  <a:cubicBezTo>
                    <a:pt x="300" y="510"/>
                    <a:pt x="299" y="509"/>
                    <a:pt x="298" y="509"/>
                  </a:cubicBezTo>
                  <a:cubicBezTo>
                    <a:pt x="278" y="378"/>
                    <a:pt x="278" y="378"/>
                    <a:pt x="278" y="378"/>
                  </a:cubicBezTo>
                  <a:cubicBezTo>
                    <a:pt x="280" y="378"/>
                    <a:pt x="282" y="377"/>
                    <a:pt x="283" y="377"/>
                  </a:cubicBezTo>
                  <a:cubicBezTo>
                    <a:pt x="302" y="461"/>
                    <a:pt x="302" y="461"/>
                    <a:pt x="302" y="461"/>
                  </a:cubicBezTo>
                  <a:cubicBezTo>
                    <a:pt x="302" y="445"/>
                    <a:pt x="302" y="445"/>
                    <a:pt x="302" y="445"/>
                  </a:cubicBezTo>
                  <a:cubicBezTo>
                    <a:pt x="287" y="376"/>
                    <a:pt x="287" y="376"/>
                    <a:pt x="287" y="376"/>
                  </a:cubicBezTo>
                  <a:cubicBezTo>
                    <a:pt x="288" y="376"/>
                    <a:pt x="290" y="375"/>
                    <a:pt x="292" y="375"/>
                  </a:cubicBezTo>
                  <a:cubicBezTo>
                    <a:pt x="302" y="410"/>
                    <a:pt x="302" y="410"/>
                    <a:pt x="302" y="410"/>
                  </a:cubicBezTo>
                  <a:cubicBezTo>
                    <a:pt x="302" y="398"/>
                    <a:pt x="302" y="398"/>
                    <a:pt x="302" y="398"/>
                  </a:cubicBezTo>
                  <a:cubicBezTo>
                    <a:pt x="295" y="374"/>
                    <a:pt x="295" y="374"/>
                    <a:pt x="295" y="374"/>
                  </a:cubicBezTo>
                  <a:cubicBezTo>
                    <a:pt x="297" y="373"/>
                    <a:pt x="298" y="373"/>
                    <a:pt x="300" y="372"/>
                  </a:cubicBezTo>
                  <a:cubicBezTo>
                    <a:pt x="302" y="378"/>
                    <a:pt x="302" y="378"/>
                    <a:pt x="302" y="378"/>
                  </a:cubicBezTo>
                  <a:cubicBezTo>
                    <a:pt x="302" y="336"/>
                    <a:pt x="302" y="336"/>
                    <a:pt x="302" y="336"/>
                  </a:cubicBezTo>
                  <a:cubicBezTo>
                    <a:pt x="285" y="346"/>
                    <a:pt x="264" y="350"/>
                    <a:pt x="244" y="346"/>
                  </a:cubicBezTo>
                  <a:cubicBezTo>
                    <a:pt x="221" y="342"/>
                    <a:pt x="200" y="330"/>
                    <a:pt x="187" y="310"/>
                  </a:cubicBezTo>
                  <a:cubicBezTo>
                    <a:pt x="173" y="291"/>
                    <a:pt x="168" y="268"/>
                    <a:pt x="171" y="245"/>
                  </a:cubicBezTo>
                  <a:cubicBezTo>
                    <a:pt x="175" y="221"/>
                    <a:pt x="188" y="201"/>
                    <a:pt x="207" y="187"/>
                  </a:cubicBezTo>
                  <a:cubicBezTo>
                    <a:pt x="226" y="173"/>
                    <a:pt x="250" y="168"/>
                    <a:pt x="273" y="172"/>
                  </a:cubicBezTo>
                  <a:cubicBezTo>
                    <a:pt x="284" y="174"/>
                    <a:pt x="293" y="177"/>
                    <a:pt x="302" y="182"/>
                  </a:cubicBezTo>
                  <a:cubicBezTo>
                    <a:pt x="302" y="147"/>
                    <a:pt x="302" y="147"/>
                    <a:pt x="302" y="147"/>
                  </a:cubicBezTo>
                  <a:cubicBezTo>
                    <a:pt x="301" y="147"/>
                    <a:pt x="300" y="146"/>
                    <a:pt x="298" y="146"/>
                  </a:cubicBezTo>
                  <a:cubicBezTo>
                    <a:pt x="302" y="133"/>
                    <a:pt x="302" y="133"/>
                    <a:pt x="302" y="133"/>
                  </a:cubicBezTo>
                  <a:cubicBezTo>
                    <a:pt x="302" y="122"/>
                    <a:pt x="302" y="122"/>
                    <a:pt x="302" y="122"/>
                  </a:cubicBezTo>
                  <a:cubicBezTo>
                    <a:pt x="295" y="144"/>
                    <a:pt x="295" y="144"/>
                    <a:pt x="295" y="144"/>
                  </a:cubicBezTo>
                  <a:cubicBezTo>
                    <a:pt x="293" y="144"/>
                    <a:pt x="292" y="143"/>
                    <a:pt x="290" y="143"/>
                  </a:cubicBezTo>
                  <a:cubicBezTo>
                    <a:pt x="302" y="94"/>
                    <a:pt x="302" y="94"/>
                    <a:pt x="302" y="94"/>
                  </a:cubicBezTo>
                  <a:cubicBezTo>
                    <a:pt x="302" y="80"/>
                    <a:pt x="302" y="80"/>
                    <a:pt x="302" y="80"/>
                  </a:cubicBezTo>
                  <a:cubicBezTo>
                    <a:pt x="286" y="142"/>
                    <a:pt x="286" y="142"/>
                    <a:pt x="286" y="142"/>
                  </a:cubicBezTo>
                  <a:cubicBezTo>
                    <a:pt x="285" y="142"/>
                    <a:pt x="283" y="141"/>
                    <a:pt x="281" y="141"/>
                  </a:cubicBezTo>
                  <a:cubicBezTo>
                    <a:pt x="302" y="24"/>
                    <a:pt x="302" y="24"/>
                    <a:pt x="302" y="24"/>
                  </a:cubicBezTo>
                  <a:cubicBezTo>
                    <a:pt x="302" y="4"/>
                    <a:pt x="302" y="4"/>
                    <a:pt x="302" y="4"/>
                  </a:cubicBezTo>
                  <a:cubicBezTo>
                    <a:pt x="301" y="5"/>
                    <a:pt x="300" y="6"/>
                    <a:pt x="30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2048692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A">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D12BA1-2354-4DEB-83E4-559C76C26793}"/>
              </a:ext>
            </a:extLst>
          </p:cNvPr>
          <p:cNvSpPr/>
          <p:nvPr userDrawn="1"/>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ubtitle 2">
            <a:extLst>
              <a:ext uri="{FF2B5EF4-FFF2-40B4-BE49-F238E27FC236}">
                <a16:creationId xmlns:a16="http://schemas.microsoft.com/office/drawing/2014/main" id="{D39926BE-0D9D-4400-A90E-88C8BB726BE5}"/>
              </a:ext>
            </a:extLst>
          </p:cNvPr>
          <p:cNvSpPr>
            <a:spLocks noGrp="1"/>
          </p:cNvSpPr>
          <p:nvPr>
            <p:ph type="subTitle" idx="1" hasCustomPrompt="1"/>
          </p:nvPr>
        </p:nvSpPr>
        <p:spPr>
          <a:xfrm>
            <a:off x="709724" y="4238205"/>
            <a:ext cx="5195339" cy="992788"/>
          </a:xfrm>
        </p:spPr>
        <p:txBody>
          <a:bodyPr/>
          <a:lstStyle>
            <a:lvl1pPr marL="0" indent="0" algn="l">
              <a:buNone/>
              <a:defRPr sz="2000">
                <a:solidFill>
                  <a:schemeClr val="bg1"/>
                </a:solidFill>
              </a:defRPr>
            </a:lvl1pPr>
            <a:lvl2pPr marL="0" indent="0" algn="l">
              <a:buNone/>
              <a:defRPr sz="2000" b="0">
                <a:solidFill>
                  <a:schemeClr val="bg1"/>
                </a:solidFill>
              </a:defRPr>
            </a:lvl2pPr>
            <a:lvl3pPr marL="0" indent="0" algn="l">
              <a:buNone/>
              <a:defRPr sz="2000" b="0">
                <a:solidFill>
                  <a:schemeClr val="bg1"/>
                </a:solidFill>
              </a:defRPr>
            </a:lvl3pPr>
            <a:lvl4pPr marL="0" indent="0" algn="l">
              <a:buNone/>
              <a:defRPr sz="2000" b="0">
                <a:solidFill>
                  <a:schemeClr val="bg1"/>
                </a:solidFill>
              </a:defRPr>
            </a:lvl4pPr>
            <a:lvl5pPr marL="0" indent="0" algn="l">
              <a:buNone/>
              <a:defRPr sz="2000" b="0">
                <a:solidFill>
                  <a:schemeClr val="bg1"/>
                </a:solidFill>
              </a:defRPr>
            </a:lvl5pPr>
            <a:lvl6pPr marL="0" indent="0" algn="l">
              <a:buNone/>
              <a:defRPr sz="2000" b="0">
                <a:solidFill>
                  <a:schemeClr val="bg1"/>
                </a:solidFill>
              </a:defRPr>
            </a:lvl6pPr>
            <a:lvl7pPr marL="0" indent="0" algn="l">
              <a:buNone/>
              <a:defRPr sz="2000" b="0">
                <a:solidFill>
                  <a:schemeClr val="bg1"/>
                </a:solidFill>
              </a:defRPr>
            </a:lvl7pPr>
            <a:lvl8pPr marL="0" indent="0" algn="l">
              <a:buNone/>
              <a:defRPr sz="2000" b="0">
                <a:solidFill>
                  <a:schemeClr val="bg1"/>
                </a:solidFill>
              </a:defRPr>
            </a:lvl8pPr>
            <a:lvl9pPr marL="0" indent="0" algn="l">
              <a:buNone/>
              <a:defRPr sz="2000" b="0">
                <a:solidFill>
                  <a:schemeClr val="bg1"/>
                </a:solidFill>
              </a:defRPr>
            </a:lvl9pPr>
          </a:lstStyle>
          <a:p>
            <a:r>
              <a:rPr lang="en-US"/>
              <a:t>Click to add subtitle 1</a:t>
            </a:r>
          </a:p>
          <a:p>
            <a:pPr lvl="1"/>
            <a:r>
              <a:rPr lang="en-US"/>
              <a:t>2</a:t>
            </a:r>
          </a:p>
          <a:p>
            <a:pPr lvl="2"/>
            <a:r>
              <a:rPr lang="en-US"/>
              <a:t>3</a:t>
            </a:r>
          </a:p>
          <a:p>
            <a:pPr lvl="3"/>
            <a:r>
              <a:rPr lang="en-US"/>
              <a:t>4</a:t>
            </a:r>
          </a:p>
          <a:p>
            <a:pPr lvl="4"/>
            <a:r>
              <a:rPr lang="en-US"/>
              <a:t>5</a:t>
            </a:r>
          </a:p>
          <a:p>
            <a:pPr lvl="5"/>
            <a:r>
              <a:rPr lang="en-US"/>
              <a:t>6</a:t>
            </a:r>
          </a:p>
          <a:p>
            <a:pPr lvl="6"/>
            <a:r>
              <a:rPr lang="en-US"/>
              <a:t>7</a:t>
            </a:r>
          </a:p>
          <a:p>
            <a:pPr lvl="7"/>
            <a:r>
              <a:rPr lang="en-US"/>
              <a:t>8</a:t>
            </a:r>
          </a:p>
          <a:p>
            <a:pPr lvl="8"/>
            <a:r>
              <a:rPr lang="en-US"/>
              <a:t>9</a:t>
            </a:r>
            <a:endParaRPr lang="en-GB"/>
          </a:p>
        </p:txBody>
      </p:sp>
      <p:sp>
        <p:nvSpPr>
          <p:cNvPr id="8" name="Footer Placeholder 7">
            <a:extLst>
              <a:ext uri="{FF2B5EF4-FFF2-40B4-BE49-F238E27FC236}">
                <a16:creationId xmlns:a16="http://schemas.microsoft.com/office/drawing/2014/main" id="{9E7F1B4E-25A4-4508-90C3-2F57F0C7BFB9}"/>
              </a:ext>
            </a:extLst>
          </p:cNvPr>
          <p:cNvSpPr>
            <a:spLocks noGrp="1"/>
          </p:cNvSpPr>
          <p:nvPr>
            <p:ph type="ftr" sz="quarter" idx="11"/>
          </p:nvPr>
        </p:nvSpPr>
        <p:spPr/>
        <p:txBody>
          <a:bodyPr/>
          <a:lstStyle>
            <a:lvl1pPr>
              <a:defRPr>
                <a:solidFill>
                  <a:schemeClr val="bg1"/>
                </a:solidFill>
              </a:defRPr>
            </a:lvl1pPr>
          </a:lstStyle>
          <a:p>
            <a:endParaRPr lang="en-GB"/>
          </a:p>
        </p:txBody>
      </p:sp>
      <p:sp>
        <p:nvSpPr>
          <p:cNvPr id="9" name="Slide Number Placeholder 8">
            <a:extLst>
              <a:ext uri="{FF2B5EF4-FFF2-40B4-BE49-F238E27FC236}">
                <a16:creationId xmlns:a16="http://schemas.microsoft.com/office/drawing/2014/main" id="{F693F30B-2234-4386-8925-1D9F19969C9C}"/>
              </a:ext>
            </a:extLst>
          </p:cNvPr>
          <p:cNvSpPr>
            <a:spLocks noGrp="1"/>
          </p:cNvSpPr>
          <p:nvPr>
            <p:ph type="sldNum" sz="quarter" idx="12"/>
          </p:nvPr>
        </p:nvSpPr>
        <p:spPr/>
        <p:txBody>
          <a:bodyPr/>
          <a:lstStyle>
            <a:lvl1pPr>
              <a:defRPr>
                <a:solidFill>
                  <a:schemeClr val="bg1"/>
                </a:solidFill>
              </a:defRPr>
            </a:lvl1pPr>
          </a:lstStyle>
          <a:p>
            <a:fld id="{F5AEA0E0-5CC6-4BD0-905C-A0021E419432}" type="slidenum">
              <a:rPr lang="en-GB" smtClean="0"/>
              <a:pPr/>
              <a:t>‹#›</a:t>
            </a:fld>
            <a:endParaRPr lang="en-GB"/>
          </a:p>
        </p:txBody>
      </p:sp>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709725" y="1367623"/>
            <a:ext cx="5725622" cy="2590980"/>
          </a:xfrm>
        </p:spPr>
        <p:txBody>
          <a:bodyPr/>
          <a:lstStyle>
            <a:lvl1pPr>
              <a:defRPr sz="6000">
                <a:solidFill>
                  <a:schemeClr val="bg1"/>
                </a:solidFill>
              </a:defRPr>
            </a:lvl1pPr>
          </a:lstStyle>
          <a:p>
            <a:r>
              <a:rPr lang="en-US"/>
              <a:t>Section Header</a:t>
            </a:r>
            <a:endParaRPr lang="en-GB"/>
          </a:p>
        </p:txBody>
      </p:sp>
      <p:grpSp>
        <p:nvGrpSpPr>
          <p:cNvPr id="4" name="Group 4">
            <a:extLst>
              <a:ext uri="{FF2B5EF4-FFF2-40B4-BE49-F238E27FC236}">
                <a16:creationId xmlns:a16="http://schemas.microsoft.com/office/drawing/2014/main" id="{2C5D1099-1CF9-4206-91A1-A0D7E1249139}"/>
              </a:ext>
            </a:extLst>
          </p:cNvPr>
          <p:cNvGrpSpPr>
            <a:grpSpLocks noChangeAspect="1"/>
          </p:cNvGrpSpPr>
          <p:nvPr userDrawn="1"/>
        </p:nvGrpSpPr>
        <p:grpSpPr bwMode="auto">
          <a:xfrm>
            <a:off x="7206432" y="823684"/>
            <a:ext cx="4985568" cy="5210632"/>
            <a:chOff x="2603" y="864"/>
            <a:chExt cx="2481" cy="2593"/>
          </a:xfrm>
          <a:solidFill>
            <a:schemeClr val="bg1">
              <a:alpha val="50000"/>
            </a:schemeClr>
          </a:solidFill>
        </p:grpSpPr>
        <p:sp>
          <p:nvSpPr>
            <p:cNvPr id="6" name="Freeform 5">
              <a:extLst>
                <a:ext uri="{FF2B5EF4-FFF2-40B4-BE49-F238E27FC236}">
                  <a16:creationId xmlns:a16="http://schemas.microsoft.com/office/drawing/2014/main" id="{D3C7B197-D25B-440D-B2E3-9035373E14DD}"/>
                </a:ext>
              </a:extLst>
            </p:cNvPr>
            <p:cNvSpPr>
              <a:spLocks noEditPoints="1"/>
            </p:cNvSpPr>
            <p:nvPr userDrawn="1"/>
          </p:nvSpPr>
          <p:spPr bwMode="auto">
            <a:xfrm>
              <a:off x="3231" y="2171"/>
              <a:ext cx="652" cy="654"/>
            </a:xfrm>
            <a:custGeom>
              <a:avLst/>
              <a:gdLst>
                <a:gd name="T0" fmla="*/ 158 w 275"/>
                <a:gd name="T1" fmla="*/ 11 h 274"/>
                <a:gd name="T2" fmla="*/ 12 w 275"/>
                <a:gd name="T3" fmla="*/ 116 h 274"/>
                <a:gd name="T4" fmla="*/ 116 w 275"/>
                <a:gd name="T5" fmla="*/ 262 h 274"/>
                <a:gd name="T6" fmla="*/ 263 w 275"/>
                <a:gd name="T7" fmla="*/ 158 h 274"/>
                <a:gd name="T8" fmla="*/ 158 w 275"/>
                <a:gd name="T9" fmla="*/ 11 h 274"/>
                <a:gd name="T10" fmla="*/ 86 w 275"/>
                <a:gd name="T11" fmla="*/ 135 h 274"/>
                <a:gd name="T12" fmla="*/ 72 w 275"/>
                <a:gd name="T13" fmla="*/ 126 h 274"/>
                <a:gd name="T14" fmla="*/ 88 w 275"/>
                <a:gd name="T15" fmla="*/ 121 h 274"/>
                <a:gd name="T16" fmla="*/ 101 w 275"/>
                <a:gd name="T17" fmla="*/ 131 h 274"/>
                <a:gd name="T18" fmla="*/ 86 w 275"/>
                <a:gd name="T19" fmla="*/ 135 h 274"/>
                <a:gd name="T20" fmla="*/ 139 w 275"/>
                <a:gd name="T21" fmla="*/ 85 h 274"/>
                <a:gd name="T22" fmla="*/ 148 w 275"/>
                <a:gd name="T23" fmla="*/ 72 h 274"/>
                <a:gd name="T24" fmla="*/ 153 w 275"/>
                <a:gd name="T25" fmla="*/ 88 h 274"/>
                <a:gd name="T26" fmla="*/ 143 w 275"/>
                <a:gd name="T27" fmla="*/ 101 h 274"/>
                <a:gd name="T28" fmla="*/ 139 w 275"/>
                <a:gd name="T29" fmla="*/ 85 h 274"/>
                <a:gd name="T30" fmla="*/ 136 w 275"/>
                <a:gd name="T31" fmla="*/ 189 h 274"/>
                <a:gd name="T32" fmla="*/ 126 w 275"/>
                <a:gd name="T33" fmla="*/ 202 h 274"/>
                <a:gd name="T34" fmla="*/ 122 w 275"/>
                <a:gd name="T35" fmla="*/ 186 h 274"/>
                <a:gd name="T36" fmla="*/ 131 w 275"/>
                <a:gd name="T37" fmla="*/ 173 h 274"/>
                <a:gd name="T38" fmla="*/ 136 w 275"/>
                <a:gd name="T39" fmla="*/ 189 h 274"/>
                <a:gd name="T40" fmla="*/ 157 w 275"/>
                <a:gd name="T41" fmla="*/ 140 h 274"/>
                <a:gd name="T42" fmla="*/ 134 w 275"/>
                <a:gd name="T43" fmla="*/ 156 h 274"/>
                <a:gd name="T44" fmla="*/ 118 w 275"/>
                <a:gd name="T45" fmla="*/ 134 h 274"/>
                <a:gd name="T46" fmla="*/ 141 w 275"/>
                <a:gd name="T47" fmla="*/ 118 h 274"/>
                <a:gd name="T48" fmla="*/ 157 w 275"/>
                <a:gd name="T49" fmla="*/ 140 h 274"/>
                <a:gd name="T50" fmla="*/ 187 w 275"/>
                <a:gd name="T51" fmla="*/ 152 h 274"/>
                <a:gd name="T52" fmla="*/ 173 w 275"/>
                <a:gd name="T53" fmla="*/ 143 h 274"/>
                <a:gd name="T54" fmla="*/ 189 w 275"/>
                <a:gd name="T55" fmla="*/ 138 h 274"/>
                <a:gd name="T56" fmla="*/ 203 w 275"/>
                <a:gd name="T57" fmla="*/ 148 h 274"/>
                <a:gd name="T58" fmla="*/ 187 w 275"/>
                <a:gd name="T59" fmla="*/ 15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5" h="274">
                  <a:moveTo>
                    <a:pt x="158" y="11"/>
                  </a:moveTo>
                  <a:cubicBezTo>
                    <a:pt x="89" y="0"/>
                    <a:pt x="23" y="47"/>
                    <a:pt x="12" y="116"/>
                  </a:cubicBezTo>
                  <a:cubicBezTo>
                    <a:pt x="0" y="185"/>
                    <a:pt x="47" y="251"/>
                    <a:pt x="116" y="262"/>
                  </a:cubicBezTo>
                  <a:cubicBezTo>
                    <a:pt x="186" y="274"/>
                    <a:pt x="251" y="227"/>
                    <a:pt x="263" y="158"/>
                  </a:cubicBezTo>
                  <a:cubicBezTo>
                    <a:pt x="275" y="89"/>
                    <a:pt x="228" y="23"/>
                    <a:pt x="158" y="11"/>
                  </a:cubicBezTo>
                  <a:close/>
                  <a:moveTo>
                    <a:pt x="86" y="135"/>
                  </a:moveTo>
                  <a:cubicBezTo>
                    <a:pt x="77" y="134"/>
                    <a:pt x="71" y="130"/>
                    <a:pt x="72" y="126"/>
                  </a:cubicBezTo>
                  <a:cubicBezTo>
                    <a:pt x="73" y="122"/>
                    <a:pt x="80" y="120"/>
                    <a:pt x="88" y="121"/>
                  </a:cubicBezTo>
                  <a:cubicBezTo>
                    <a:pt x="96" y="123"/>
                    <a:pt x="102" y="127"/>
                    <a:pt x="101" y="131"/>
                  </a:cubicBezTo>
                  <a:cubicBezTo>
                    <a:pt x="101" y="135"/>
                    <a:pt x="94" y="137"/>
                    <a:pt x="86" y="135"/>
                  </a:cubicBezTo>
                  <a:close/>
                  <a:moveTo>
                    <a:pt x="139" y="85"/>
                  </a:moveTo>
                  <a:cubicBezTo>
                    <a:pt x="140" y="77"/>
                    <a:pt x="144" y="71"/>
                    <a:pt x="148" y="72"/>
                  </a:cubicBezTo>
                  <a:cubicBezTo>
                    <a:pt x="152" y="72"/>
                    <a:pt x="154" y="79"/>
                    <a:pt x="153" y="88"/>
                  </a:cubicBezTo>
                  <a:cubicBezTo>
                    <a:pt x="151" y="96"/>
                    <a:pt x="147" y="102"/>
                    <a:pt x="143" y="101"/>
                  </a:cubicBezTo>
                  <a:cubicBezTo>
                    <a:pt x="140" y="100"/>
                    <a:pt x="138" y="93"/>
                    <a:pt x="139" y="85"/>
                  </a:cubicBezTo>
                  <a:close/>
                  <a:moveTo>
                    <a:pt x="136" y="189"/>
                  </a:moveTo>
                  <a:cubicBezTo>
                    <a:pt x="134" y="197"/>
                    <a:pt x="130" y="203"/>
                    <a:pt x="126" y="202"/>
                  </a:cubicBezTo>
                  <a:cubicBezTo>
                    <a:pt x="123" y="202"/>
                    <a:pt x="121" y="195"/>
                    <a:pt x="122" y="186"/>
                  </a:cubicBezTo>
                  <a:cubicBezTo>
                    <a:pt x="123" y="178"/>
                    <a:pt x="127" y="172"/>
                    <a:pt x="131" y="173"/>
                  </a:cubicBezTo>
                  <a:cubicBezTo>
                    <a:pt x="135" y="174"/>
                    <a:pt x="137" y="181"/>
                    <a:pt x="136" y="189"/>
                  </a:cubicBezTo>
                  <a:close/>
                  <a:moveTo>
                    <a:pt x="157" y="140"/>
                  </a:moveTo>
                  <a:cubicBezTo>
                    <a:pt x="155" y="151"/>
                    <a:pt x="145" y="158"/>
                    <a:pt x="134" y="156"/>
                  </a:cubicBezTo>
                  <a:cubicBezTo>
                    <a:pt x="124" y="154"/>
                    <a:pt x="116" y="144"/>
                    <a:pt x="118" y="134"/>
                  </a:cubicBezTo>
                  <a:cubicBezTo>
                    <a:pt x="120" y="123"/>
                    <a:pt x="130" y="116"/>
                    <a:pt x="141" y="118"/>
                  </a:cubicBezTo>
                  <a:cubicBezTo>
                    <a:pt x="151" y="119"/>
                    <a:pt x="158" y="129"/>
                    <a:pt x="157" y="140"/>
                  </a:cubicBezTo>
                  <a:close/>
                  <a:moveTo>
                    <a:pt x="187" y="152"/>
                  </a:moveTo>
                  <a:cubicBezTo>
                    <a:pt x="179" y="151"/>
                    <a:pt x="173" y="147"/>
                    <a:pt x="173" y="143"/>
                  </a:cubicBezTo>
                  <a:cubicBezTo>
                    <a:pt x="174" y="139"/>
                    <a:pt x="181" y="137"/>
                    <a:pt x="189" y="138"/>
                  </a:cubicBezTo>
                  <a:cubicBezTo>
                    <a:pt x="197" y="140"/>
                    <a:pt x="203" y="144"/>
                    <a:pt x="203" y="148"/>
                  </a:cubicBezTo>
                  <a:cubicBezTo>
                    <a:pt x="202" y="152"/>
                    <a:pt x="195" y="154"/>
                    <a:pt x="187"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 name="Freeform 6">
              <a:extLst>
                <a:ext uri="{FF2B5EF4-FFF2-40B4-BE49-F238E27FC236}">
                  <a16:creationId xmlns:a16="http://schemas.microsoft.com/office/drawing/2014/main" id="{0DFC70DD-CE9B-448C-AB19-F1547F8EBC63}"/>
                </a:ext>
              </a:extLst>
            </p:cNvPr>
            <p:cNvSpPr>
              <a:spLocks noEditPoints="1"/>
            </p:cNvSpPr>
            <p:nvPr userDrawn="1"/>
          </p:nvSpPr>
          <p:spPr bwMode="auto">
            <a:xfrm>
              <a:off x="2603" y="1539"/>
              <a:ext cx="1908" cy="1918"/>
            </a:xfrm>
            <a:custGeom>
              <a:avLst/>
              <a:gdLst>
                <a:gd name="T0" fmla="*/ 802 w 805"/>
                <a:gd name="T1" fmla="*/ 360 h 804"/>
                <a:gd name="T2" fmla="*/ 579 w 805"/>
                <a:gd name="T3" fmla="*/ 368 h 804"/>
                <a:gd name="T4" fmla="*/ 781 w 805"/>
                <a:gd name="T5" fmla="*/ 282 h 804"/>
                <a:gd name="T6" fmla="*/ 764 w 805"/>
                <a:gd name="T7" fmla="*/ 249 h 804"/>
                <a:gd name="T8" fmla="*/ 741 w 805"/>
                <a:gd name="T9" fmla="*/ 203 h 804"/>
                <a:gd name="T10" fmla="*/ 725 w 805"/>
                <a:gd name="T11" fmla="*/ 171 h 804"/>
                <a:gd name="T12" fmla="*/ 535 w 805"/>
                <a:gd name="T13" fmla="*/ 281 h 804"/>
                <a:gd name="T14" fmla="*/ 675 w 805"/>
                <a:gd name="T15" fmla="*/ 106 h 804"/>
                <a:gd name="T16" fmla="*/ 512 w 805"/>
                <a:gd name="T17" fmla="*/ 260 h 804"/>
                <a:gd name="T18" fmla="*/ 607 w 805"/>
                <a:gd name="T19" fmla="*/ 62 h 804"/>
                <a:gd name="T20" fmla="*/ 573 w 805"/>
                <a:gd name="T21" fmla="*/ 48 h 804"/>
                <a:gd name="T22" fmla="*/ 526 w 805"/>
                <a:gd name="T23" fmla="*/ 29 h 804"/>
                <a:gd name="T24" fmla="*/ 492 w 805"/>
                <a:gd name="T25" fmla="*/ 15 h 804"/>
                <a:gd name="T26" fmla="*/ 422 w 805"/>
                <a:gd name="T27" fmla="*/ 223 h 804"/>
                <a:gd name="T28" fmla="*/ 411 w 805"/>
                <a:gd name="T29" fmla="*/ 0 h 804"/>
                <a:gd name="T30" fmla="*/ 390 w 805"/>
                <a:gd name="T31" fmla="*/ 223 h 804"/>
                <a:gd name="T32" fmla="*/ 330 w 805"/>
                <a:gd name="T33" fmla="*/ 11 h 804"/>
                <a:gd name="T34" fmla="*/ 296 w 805"/>
                <a:gd name="T35" fmla="*/ 24 h 804"/>
                <a:gd name="T36" fmla="*/ 248 w 805"/>
                <a:gd name="T37" fmla="*/ 41 h 804"/>
                <a:gd name="T38" fmla="*/ 213 w 805"/>
                <a:gd name="T39" fmla="*/ 53 h 804"/>
                <a:gd name="T40" fmla="*/ 299 w 805"/>
                <a:gd name="T41" fmla="*/ 255 h 804"/>
                <a:gd name="T42" fmla="*/ 143 w 805"/>
                <a:gd name="T43" fmla="*/ 94 h 804"/>
                <a:gd name="T44" fmla="*/ 275 w 805"/>
                <a:gd name="T45" fmla="*/ 275 h 804"/>
                <a:gd name="T46" fmla="*/ 90 w 805"/>
                <a:gd name="T47" fmla="*/ 156 h 804"/>
                <a:gd name="T48" fmla="*/ 73 w 805"/>
                <a:gd name="T49" fmla="*/ 189 h 804"/>
                <a:gd name="T50" fmla="*/ 48 w 805"/>
                <a:gd name="T51" fmla="*/ 233 h 804"/>
                <a:gd name="T52" fmla="*/ 30 w 805"/>
                <a:gd name="T53" fmla="*/ 265 h 804"/>
                <a:gd name="T54" fmla="*/ 228 w 805"/>
                <a:gd name="T55" fmla="*/ 360 h 804"/>
                <a:gd name="T56" fmla="*/ 10 w 805"/>
                <a:gd name="T57" fmla="*/ 338 h 804"/>
                <a:gd name="T58" fmla="*/ 10 w 805"/>
                <a:gd name="T59" fmla="*/ 375 h 804"/>
                <a:gd name="T60" fmla="*/ 10 w 805"/>
                <a:gd name="T61" fmla="*/ 426 h 804"/>
                <a:gd name="T62" fmla="*/ 10 w 805"/>
                <a:gd name="T63" fmla="*/ 463 h 804"/>
                <a:gd name="T64" fmla="*/ 229 w 805"/>
                <a:gd name="T65" fmla="*/ 450 h 804"/>
                <a:gd name="T66" fmla="*/ 25 w 805"/>
                <a:gd name="T67" fmla="*/ 543 h 804"/>
                <a:gd name="T68" fmla="*/ 240 w 805"/>
                <a:gd name="T69" fmla="*/ 479 h 804"/>
                <a:gd name="T70" fmla="*/ 66 w 805"/>
                <a:gd name="T71" fmla="*/ 613 h 804"/>
                <a:gd name="T72" fmla="*/ 90 w 805"/>
                <a:gd name="T73" fmla="*/ 641 h 804"/>
                <a:gd name="T74" fmla="*/ 124 w 805"/>
                <a:gd name="T75" fmla="*/ 679 h 804"/>
                <a:gd name="T76" fmla="*/ 148 w 805"/>
                <a:gd name="T77" fmla="*/ 707 h 804"/>
                <a:gd name="T78" fmla="*/ 304 w 805"/>
                <a:gd name="T79" fmla="*/ 552 h 804"/>
                <a:gd name="T80" fmla="*/ 212 w 805"/>
                <a:gd name="T81" fmla="*/ 757 h 804"/>
                <a:gd name="T82" fmla="*/ 332 w 805"/>
                <a:gd name="T83" fmla="*/ 567 h 804"/>
                <a:gd name="T84" fmla="*/ 290 w 805"/>
                <a:gd name="T85" fmla="*/ 783 h 804"/>
                <a:gd name="T86" fmla="*/ 326 w 805"/>
                <a:gd name="T87" fmla="*/ 787 h 804"/>
                <a:gd name="T88" fmla="*/ 389 w 805"/>
                <a:gd name="T89" fmla="*/ 581 h 804"/>
                <a:gd name="T90" fmla="*/ 408 w 805"/>
                <a:gd name="T91" fmla="*/ 804 h 804"/>
                <a:gd name="T92" fmla="*/ 421 w 805"/>
                <a:gd name="T93" fmla="*/ 581 h 804"/>
                <a:gd name="T94" fmla="*/ 488 w 805"/>
                <a:gd name="T95" fmla="*/ 790 h 804"/>
                <a:gd name="T96" fmla="*/ 522 w 805"/>
                <a:gd name="T97" fmla="*/ 776 h 804"/>
                <a:gd name="T98" fmla="*/ 570 w 805"/>
                <a:gd name="T99" fmla="*/ 757 h 804"/>
                <a:gd name="T100" fmla="*/ 604 w 805"/>
                <a:gd name="T101" fmla="*/ 744 h 804"/>
                <a:gd name="T102" fmla="*/ 511 w 805"/>
                <a:gd name="T103" fmla="*/ 545 h 804"/>
                <a:gd name="T104" fmla="*/ 672 w 805"/>
                <a:gd name="T105" fmla="*/ 700 h 804"/>
                <a:gd name="T106" fmla="*/ 534 w 805"/>
                <a:gd name="T107" fmla="*/ 524 h 804"/>
                <a:gd name="T108" fmla="*/ 723 w 805"/>
                <a:gd name="T109" fmla="*/ 636 h 804"/>
                <a:gd name="T110" fmla="*/ 739 w 805"/>
                <a:gd name="T111" fmla="*/ 604 h 804"/>
                <a:gd name="T112" fmla="*/ 763 w 805"/>
                <a:gd name="T113" fmla="*/ 558 h 804"/>
                <a:gd name="T114" fmla="*/ 780 w 805"/>
                <a:gd name="T115" fmla="*/ 526 h 804"/>
                <a:gd name="T116" fmla="*/ 578 w 805"/>
                <a:gd name="T117" fmla="*/ 438 h 804"/>
                <a:gd name="T118" fmla="*/ 796 w 805"/>
                <a:gd name="T119" fmla="*/ 452 h 804"/>
                <a:gd name="T120" fmla="*/ 795 w 805"/>
                <a:gd name="T121" fmla="*/ 415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5" h="804">
                  <a:moveTo>
                    <a:pt x="795" y="392"/>
                  </a:moveTo>
                  <a:cubicBezTo>
                    <a:pt x="796" y="394"/>
                    <a:pt x="798" y="395"/>
                    <a:pt x="799" y="395"/>
                  </a:cubicBezTo>
                  <a:cubicBezTo>
                    <a:pt x="802" y="395"/>
                    <a:pt x="805" y="392"/>
                    <a:pt x="804" y="389"/>
                  </a:cubicBezTo>
                  <a:cubicBezTo>
                    <a:pt x="804" y="386"/>
                    <a:pt x="802" y="384"/>
                    <a:pt x="799" y="384"/>
                  </a:cubicBezTo>
                  <a:cubicBezTo>
                    <a:pt x="797" y="384"/>
                    <a:pt x="796" y="385"/>
                    <a:pt x="795" y="387"/>
                  </a:cubicBezTo>
                  <a:cubicBezTo>
                    <a:pt x="582" y="394"/>
                    <a:pt x="582" y="394"/>
                    <a:pt x="582" y="394"/>
                  </a:cubicBezTo>
                  <a:cubicBezTo>
                    <a:pt x="582" y="391"/>
                    <a:pt x="582" y="389"/>
                    <a:pt x="581" y="386"/>
                  </a:cubicBezTo>
                  <a:cubicBezTo>
                    <a:pt x="793" y="364"/>
                    <a:pt x="793" y="364"/>
                    <a:pt x="793" y="364"/>
                  </a:cubicBezTo>
                  <a:cubicBezTo>
                    <a:pt x="794" y="365"/>
                    <a:pt x="796" y="366"/>
                    <a:pt x="798" y="366"/>
                  </a:cubicBezTo>
                  <a:cubicBezTo>
                    <a:pt x="801" y="366"/>
                    <a:pt x="803" y="363"/>
                    <a:pt x="802" y="360"/>
                  </a:cubicBezTo>
                  <a:cubicBezTo>
                    <a:pt x="802" y="357"/>
                    <a:pt x="800" y="355"/>
                    <a:pt x="797" y="356"/>
                  </a:cubicBezTo>
                  <a:cubicBezTo>
                    <a:pt x="795" y="356"/>
                    <a:pt x="794" y="357"/>
                    <a:pt x="793" y="359"/>
                  </a:cubicBezTo>
                  <a:cubicBezTo>
                    <a:pt x="581" y="381"/>
                    <a:pt x="581" y="381"/>
                    <a:pt x="581" y="381"/>
                  </a:cubicBezTo>
                  <a:cubicBezTo>
                    <a:pt x="580" y="378"/>
                    <a:pt x="580" y="376"/>
                    <a:pt x="580" y="373"/>
                  </a:cubicBezTo>
                  <a:cubicBezTo>
                    <a:pt x="790" y="336"/>
                    <a:pt x="790" y="336"/>
                    <a:pt x="790" y="336"/>
                  </a:cubicBezTo>
                  <a:cubicBezTo>
                    <a:pt x="791" y="337"/>
                    <a:pt x="792" y="338"/>
                    <a:pt x="794" y="338"/>
                  </a:cubicBezTo>
                  <a:cubicBezTo>
                    <a:pt x="797" y="337"/>
                    <a:pt x="799" y="334"/>
                    <a:pt x="798" y="332"/>
                  </a:cubicBezTo>
                  <a:cubicBezTo>
                    <a:pt x="798" y="329"/>
                    <a:pt x="795" y="327"/>
                    <a:pt x="792" y="327"/>
                  </a:cubicBezTo>
                  <a:cubicBezTo>
                    <a:pt x="791" y="328"/>
                    <a:pt x="789" y="329"/>
                    <a:pt x="789" y="331"/>
                  </a:cubicBezTo>
                  <a:cubicBezTo>
                    <a:pt x="579" y="368"/>
                    <a:pt x="579" y="368"/>
                    <a:pt x="579" y="368"/>
                  </a:cubicBezTo>
                  <a:cubicBezTo>
                    <a:pt x="578" y="365"/>
                    <a:pt x="578" y="363"/>
                    <a:pt x="577" y="361"/>
                  </a:cubicBezTo>
                  <a:cubicBezTo>
                    <a:pt x="784" y="308"/>
                    <a:pt x="784" y="308"/>
                    <a:pt x="784" y="308"/>
                  </a:cubicBezTo>
                  <a:cubicBezTo>
                    <a:pt x="785" y="309"/>
                    <a:pt x="787" y="310"/>
                    <a:pt x="789" y="310"/>
                  </a:cubicBezTo>
                  <a:cubicBezTo>
                    <a:pt x="791" y="309"/>
                    <a:pt x="793" y="306"/>
                    <a:pt x="792" y="303"/>
                  </a:cubicBezTo>
                  <a:cubicBezTo>
                    <a:pt x="792" y="300"/>
                    <a:pt x="789" y="299"/>
                    <a:pt x="786" y="299"/>
                  </a:cubicBezTo>
                  <a:cubicBezTo>
                    <a:pt x="784" y="300"/>
                    <a:pt x="783" y="301"/>
                    <a:pt x="782" y="303"/>
                  </a:cubicBezTo>
                  <a:cubicBezTo>
                    <a:pt x="576" y="355"/>
                    <a:pt x="576" y="355"/>
                    <a:pt x="576" y="355"/>
                  </a:cubicBezTo>
                  <a:cubicBezTo>
                    <a:pt x="575" y="353"/>
                    <a:pt x="574" y="350"/>
                    <a:pt x="574" y="348"/>
                  </a:cubicBezTo>
                  <a:cubicBezTo>
                    <a:pt x="776" y="281"/>
                    <a:pt x="776" y="281"/>
                    <a:pt x="776" y="281"/>
                  </a:cubicBezTo>
                  <a:cubicBezTo>
                    <a:pt x="777" y="282"/>
                    <a:pt x="779" y="282"/>
                    <a:pt x="781" y="282"/>
                  </a:cubicBezTo>
                  <a:cubicBezTo>
                    <a:pt x="784" y="281"/>
                    <a:pt x="785" y="278"/>
                    <a:pt x="784" y="275"/>
                  </a:cubicBezTo>
                  <a:cubicBezTo>
                    <a:pt x="783" y="273"/>
                    <a:pt x="780" y="271"/>
                    <a:pt x="778" y="272"/>
                  </a:cubicBezTo>
                  <a:cubicBezTo>
                    <a:pt x="776" y="273"/>
                    <a:pt x="775" y="274"/>
                    <a:pt x="774" y="276"/>
                  </a:cubicBezTo>
                  <a:cubicBezTo>
                    <a:pt x="572" y="343"/>
                    <a:pt x="572" y="343"/>
                    <a:pt x="572" y="343"/>
                  </a:cubicBezTo>
                  <a:cubicBezTo>
                    <a:pt x="571" y="340"/>
                    <a:pt x="570" y="338"/>
                    <a:pt x="569" y="336"/>
                  </a:cubicBezTo>
                  <a:cubicBezTo>
                    <a:pt x="766" y="254"/>
                    <a:pt x="766" y="254"/>
                    <a:pt x="766" y="254"/>
                  </a:cubicBezTo>
                  <a:cubicBezTo>
                    <a:pt x="768" y="255"/>
                    <a:pt x="770" y="256"/>
                    <a:pt x="771" y="255"/>
                  </a:cubicBezTo>
                  <a:cubicBezTo>
                    <a:pt x="774" y="254"/>
                    <a:pt x="775" y="251"/>
                    <a:pt x="774" y="248"/>
                  </a:cubicBezTo>
                  <a:cubicBezTo>
                    <a:pt x="773" y="245"/>
                    <a:pt x="770" y="244"/>
                    <a:pt x="767" y="245"/>
                  </a:cubicBezTo>
                  <a:cubicBezTo>
                    <a:pt x="766" y="246"/>
                    <a:pt x="765" y="248"/>
                    <a:pt x="764" y="249"/>
                  </a:cubicBezTo>
                  <a:cubicBezTo>
                    <a:pt x="567" y="331"/>
                    <a:pt x="567" y="331"/>
                    <a:pt x="567" y="331"/>
                  </a:cubicBezTo>
                  <a:cubicBezTo>
                    <a:pt x="566" y="328"/>
                    <a:pt x="565" y="326"/>
                    <a:pt x="564" y="324"/>
                  </a:cubicBezTo>
                  <a:cubicBezTo>
                    <a:pt x="755" y="228"/>
                    <a:pt x="755" y="228"/>
                    <a:pt x="755" y="228"/>
                  </a:cubicBezTo>
                  <a:cubicBezTo>
                    <a:pt x="756" y="229"/>
                    <a:pt x="758" y="229"/>
                    <a:pt x="760" y="229"/>
                  </a:cubicBezTo>
                  <a:cubicBezTo>
                    <a:pt x="762" y="227"/>
                    <a:pt x="763" y="224"/>
                    <a:pt x="762" y="222"/>
                  </a:cubicBezTo>
                  <a:cubicBezTo>
                    <a:pt x="761" y="219"/>
                    <a:pt x="758" y="218"/>
                    <a:pt x="755" y="219"/>
                  </a:cubicBezTo>
                  <a:cubicBezTo>
                    <a:pt x="753" y="220"/>
                    <a:pt x="752" y="222"/>
                    <a:pt x="752" y="223"/>
                  </a:cubicBezTo>
                  <a:cubicBezTo>
                    <a:pt x="562" y="319"/>
                    <a:pt x="562" y="319"/>
                    <a:pt x="562" y="319"/>
                  </a:cubicBezTo>
                  <a:cubicBezTo>
                    <a:pt x="561" y="317"/>
                    <a:pt x="559" y="315"/>
                    <a:pt x="558" y="312"/>
                  </a:cubicBezTo>
                  <a:cubicBezTo>
                    <a:pt x="741" y="203"/>
                    <a:pt x="741" y="203"/>
                    <a:pt x="741" y="203"/>
                  </a:cubicBezTo>
                  <a:cubicBezTo>
                    <a:pt x="743" y="204"/>
                    <a:pt x="745" y="204"/>
                    <a:pt x="746" y="203"/>
                  </a:cubicBezTo>
                  <a:cubicBezTo>
                    <a:pt x="749" y="202"/>
                    <a:pt x="750" y="199"/>
                    <a:pt x="748" y="196"/>
                  </a:cubicBezTo>
                  <a:cubicBezTo>
                    <a:pt x="747" y="194"/>
                    <a:pt x="743" y="193"/>
                    <a:pt x="741" y="194"/>
                  </a:cubicBezTo>
                  <a:cubicBezTo>
                    <a:pt x="739" y="195"/>
                    <a:pt x="739" y="197"/>
                    <a:pt x="738" y="199"/>
                  </a:cubicBezTo>
                  <a:cubicBezTo>
                    <a:pt x="555" y="308"/>
                    <a:pt x="555" y="308"/>
                    <a:pt x="555" y="308"/>
                  </a:cubicBezTo>
                  <a:cubicBezTo>
                    <a:pt x="554" y="306"/>
                    <a:pt x="553" y="304"/>
                    <a:pt x="551" y="301"/>
                  </a:cubicBezTo>
                  <a:cubicBezTo>
                    <a:pt x="726" y="180"/>
                    <a:pt x="726" y="180"/>
                    <a:pt x="726" y="180"/>
                  </a:cubicBezTo>
                  <a:cubicBezTo>
                    <a:pt x="728" y="180"/>
                    <a:pt x="730" y="180"/>
                    <a:pt x="731" y="179"/>
                  </a:cubicBezTo>
                  <a:cubicBezTo>
                    <a:pt x="733" y="177"/>
                    <a:pt x="734" y="174"/>
                    <a:pt x="732" y="172"/>
                  </a:cubicBezTo>
                  <a:cubicBezTo>
                    <a:pt x="731" y="169"/>
                    <a:pt x="727" y="169"/>
                    <a:pt x="725" y="171"/>
                  </a:cubicBezTo>
                  <a:cubicBezTo>
                    <a:pt x="724" y="172"/>
                    <a:pt x="723" y="173"/>
                    <a:pt x="723" y="175"/>
                  </a:cubicBezTo>
                  <a:cubicBezTo>
                    <a:pt x="548" y="297"/>
                    <a:pt x="548" y="297"/>
                    <a:pt x="548" y="297"/>
                  </a:cubicBezTo>
                  <a:cubicBezTo>
                    <a:pt x="547" y="295"/>
                    <a:pt x="545" y="293"/>
                    <a:pt x="544" y="291"/>
                  </a:cubicBezTo>
                  <a:cubicBezTo>
                    <a:pt x="709" y="157"/>
                    <a:pt x="709" y="157"/>
                    <a:pt x="709" y="157"/>
                  </a:cubicBezTo>
                  <a:cubicBezTo>
                    <a:pt x="711" y="157"/>
                    <a:pt x="713" y="157"/>
                    <a:pt x="714" y="156"/>
                  </a:cubicBezTo>
                  <a:cubicBezTo>
                    <a:pt x="716" y="154"/>
                    <a:pt x="717" y="151"/>
                    <a:pt x="715" y="149"/>
                  </a:cubicBezTo>
                  <a:cubicBezTo>
                    <a:pt x="713" y="146"/>
                    <a:pt x="710" y="146"/>
                    <a:pt x="708" y="148"/>
                  </a:cubicBezTo>
                  <a:cubicBezTo>
                    <a:pt x="706" y="149"/>
                    <a:pt x="706" y="151"/>
                    <a:pt x="706" y="152"/>
                  </a:cubicBezTo>
                  <a:cubicBezTo>
                    <a:pt x="540" y="287"/>
                    <a:pt x="540" y="287"/>
                    <a:pt x="540" y="287"/>
                  </a:cubicBezTo>
                  <a:cubicBezTo>
                    <a:pt x="539" y="285"/>
                    <a:pt x="537" y="283"/>
                    <a:pt x="535" y="281"/>
                  </a:cubicBezTo>
                  <a:cubicBezTo>
                    <a:pt x="691" y="135"/>
                    <a:pt x="691" y="135"/>
                    <a:pt x="691" y="135"/>
                  </a:cubicBezTo>
                  <a:cubicBezTo>
                    <a:pt x="692" y="136"/>
                    <a:pt x="694" y="135"/>
                    <a:pt x="696" y="134"/>
                  </a:cubicBezTo>
                  <a:cubicBezTo>
                    <a:pt x="698" y="132"/>
                    <a:pt x="698" y="129"/>
                    <a:pt x="696" y="127"/>
                  </a:cubicBezTo>
                  <a:cubicBezTo>
                    <a:pt x="694" y="125"/>
                    <a:pt x="691" y="125"/>
                    <a:pt x="688" y="127"/>
                  </a:cubicBezTo>
                  <a:cubicBezTo>
                    <a:pt x="687" y="128"/>
                    <a:pt x="687" y="130"/>
                    <a:pt x="687" y="131"/>
                  </a:cubicBezTo>
                  <a:cubicBezTo>
                    <a:pt x="532" y="277"/>
                    <a:pt x="532" y="277"/>
                    <a:pt x="532" y="277"/>
                  </a:cubicBezTo>
                  <a:cubicBezTo>
                    <a:pt x="530" y="275"/>
                    <a:pt x="528" y="274"/>
                    <a:pt x="526" y="272"/>
                  </a:cubicBezTo>
                  <a:cubicBezTo>
                    <a:pt x="671" y="115"/>
                    <a:pt x="671" y="115"/>
                    <a:pt x="671" y="115"/>
                  </a:cubicBezTo>
                  <a:cubicBezTo>
                    <a:pt x="672" y="115"/>
                    <a:pt x="674" y="115"/>
                    <a:pt x="675" y="114"/>
                  </a:cubicBezTo>
                  <a:cubicBezTo>
                    <a:pt x="677" y="112"/>
                    <a:pt x="677" y="108"/>
                    <a:pt x="675" y="106"/>
                  </a:cubicBezTo>
                  <a:cubicBezTo>
                    <a:pt x="673" y="104"/>
                    <a:pt x="670" y="104"/>
                    <a:pt x="668" y="107"/>
                  </a:cubicBezTo>
                  <a:cubicBezTo>
                    <a:pt x="667" y="108"/>
                    <a:pt x="666" y="110"/>
                    <a:pt x="667" y="111"/>
                  </a:cubicBezTo>
                  <a:cubicBezTo>
                    <a:pt x="522" y="268"/>
                    <a:pt x="522" y="268"/>
                    <a:pt x="522" y="268"/>
                  </a:cubicBezTo>
                  <a:cubicBezTo>
                    <a:pt x="520" y="266"/>
                    <a:pt x="518" y="265"/>
                    <a:pt x="516" y="263"/>
                  </a:cubicBezTo>
                  <a:cubicBezTo>
                    <a:pt x="649" y="97"/>
                    <a:pt x="649" y="97"/>
                    <a:pt x="649" y="97"/>
                  </a:cubicBezTo>
                  <a:cubicBezTo>
                    <a:pt x="651" y="97"/>
                    <a:pt x="653" y="96"/>
                    <a:pt x="654" y="95"/>
                  </a:cubicBezTo>
                  <a:cubicBezTo>
                    <a:pt x="656" y="92"/>
                    <a:pt x="655" y="89"/>
                    <a:pt x="653" y="87"/>
                  </a:cubicBezTo>
                  <a:cubicBezTo>
                    <a:pt x="651" y="86"/>
                    <a:pt x="648" y="86"/>
                    <a:pt x="646" y="88"/>
                  </a:cubicBezTo>
                  <a:cubicBezTo>
                    <a:pt x="645" y="90"/>
                    <a:pt x="644" y="91"/>
                    <a:pt x="645" y="93"/>
                  </a:cubicBezTo>
                  <a:cubicBezTo>
                    <a:pt x="512" y="260"/>
                    <a:pt x="512" y="260"/>
                    <a:pt x="512" y="260"/>
                  </a:cubicBezTo>
                  <a:cubicBezTo>
                    <a:pt x="510" y="258"/>
                    <a:pt x="508" y="257"/>
                    <a:pt x="506" y="255"/>
                  </a:cubicBezTo>
                  <a:cubicBezTo>
                    <a:pt x="627" y="79"/>
                    <a:pt x="627" y="79"/>
                    <a:pt x="627" y="79"/>
                  </a:cubicBezTo>
                  <a:cubicBezTo>
                    <a:pt x="628" y="80"/>
                    <a:pt x="630" y="79"/>
                    <a:pt x="631" y="77"/>
                  </a:cubicBezTo>
                  <a:cubicBezTo>
                    <a:pt x="633" y="75"/>
                    <a:pt x="632" y="72"/>
                    <a:pt x="630" y="70"/>
                  </a:cubicBezTo>
                  <a:cubicBezTo>
                    <a:pt x="627" y="69"/>
                    <a:pt x="624" y="69"/>
                    <a:pt x="623" y="71"/>
                  </a:cubicBezTo>
                  <a:cubicBezTo>
                    <a:pt x="621" y="73"/>
                    <a:pt x="621" y="75"/>
                    <a:pt x="622" y="76"/>
                  </a:cubicBezTo>
                  <a:cubicBezTo>
                    <a:pt x="502" y="252"/>
                    <a:pt x="502" y="252"/>
                    <a:pt x="502" y="252"/>
                  </a:cubicBezTo>
                  <a:cubicBezTo>
                    <a:pt x="500" y="251"/>
                    <a:pt x="497" y="250"/>
                    <a:pt x="495" y="248"/>
                  </a:cubicBezTo>
                  <a:cubicBezTo>
                    <a:pt x="603" y="64"/>
                    <a:pt x="603" y="64"/>
                    <a:pt x="603" y="64"/>
                  </a:cubicBezTo>
                  <a:cubicBezTo>
                    <a:pt x="605" y="64"/>
                    <a:pt x="606" y="63"/>
                    <a:pt x="607" y="62"/>
                  </a:cubicBezTo>
                  <a:cubicBezTo>
                    <a:pt x="609" y="59"/>
                    <a:pt x="608" y="56"/>
                    <a:pt x="605" y="55"/>
                  </a:cubicBezTo>
                  <a:cubicBezTo>
                    <a:pt x="603" y="53"/>
                    <a:pt x="600" y="54"/>
                    <a:pt x="598" y="56"/>
                  </a:cubicBezTo>
                  <a:cubicBezTo>
                    <a:pt x="597" y="58"/>
                    <a:pt x="597" y="60"/>
                    <a:pt x="598" y="61"/>
                  </a:cubicBezTo>
                  <a:cubicBezTo>
                    <a:pt x="491" y="245"/>
                    <a:pt x="491" y="245"/>
                    <a:pt x="491" y="245"/>
                  </a:cubicBezTo>
                  <a:cubicBezTo>
                    <a:pt x="488" y="244"/>
                    <a:pt x="486" y="243"/>
                    <a:pt x="484" y="242"/>
                  </a:cubicBezTo>
                  <a:cubicBezTo>
                    <a:pt x="578" y="51"/>
                    <a:pt x="578" y="51"/>
                    <a:pt x="578" y="51"/>
                  </a:cubicBezTo>
                  <a:cubicBezTo>
                    <a:pt x="580" y="50"/>
                    <a:pt x="581" y="49"/>
                    <a:pt x="582" y="48"/>
                  </a:cubicBezTo>
                  <a:cubicBezTo>
                    <a:pt x="583" y="45"/>
                    <a:pt x="582" y="42"/>
                    <a:pt x="580" y="41"/>
                  </a:cubicBezTo>
                  <a:cubicBezTo>
                    <a:pt x="577" y="40"/>
                    <a:pt x="574" y="41"/>
                    <a:pt x="573" y="43"/>
                  </a:cubicBezTo>
                  <a:cubicBezTo>
                    <a:pt x="572" y="45"/>
                    <a:pt x="572" y="47"/>
                    <a:pt x="573" y="48"/>
                  </a:cubicBezTo>
                  <a:cubicBezTo>
                    <a:pt x="479" y="239"/>
                    <a:pt x="479" y="239"/>
                    <a:pt x="479" y="239"/>
                  </a:cubicBezTo>
                  <a:cubicBezTo>
                    <a:pt x="477" y="238"/>
                    <a:pt x="475" y="237"/>
                    <a:pt x="472" y="236"/>
                  </a:cubicBezTo>
                  <a:cubicBezTo>
                    <a:pt x="552" y="39"/>
                    <a:pt x="552" y="39"/>
                    <a:pt x="552" y="39"/>
                  </a:cubicBezTo>
                  <a:cubicBezTo>
                    <a:pt x="554" y="39"/>
                    <a:pt x="555" y="37"/>
                    <a:pt x="556" y="36"/>
                  </a:cubicBezTo>
                  <a:cubicBezTo>
                    <a:pt x="557" y="33"/>
                    <a:pt x="556" y="30"/>
                    <a:pt x="553" y="29"/>
                  </a:cubicBezTo>
                  <a:cubicBezTo>
                    <a:pt x="550" y="28"/>
                    <a:pt x="547" y="29"/>
                    <a:pt x="546" y="32"/>
                  </a:cubicBezTo>
                  <a:cubicBezTo>
                    <a:pt x="546" y="34"/>
                    <a:pt x="546" y="35"/>
                    <a:pt x="547" y="37"/>
                  </a:cubicBezTo>
                  <a:cubicBezTo>
                    <a:pt x="467" y="234"/>
                    <a:pt x="467" y="234"/>
                    <a:pt x="467" y="234"/>
                  </a:cubicBezTo>
                  <a:cubicBezTo>
                    <a:pt x="465" y="233"/>
                    <a:pt x="462" y="233"/>
                    <a:pt x="460" y="232"/>
                  </a:cubicBezTo>
                  <a:cubicBezTo>
                    <a:pt x="526" y="29"/>
                    <a:pt x="526" y="29"/>
                    <a:pt x="526" y="29"/>
                  </a:cubicBezTo>
                  <a:cubicBezTo>
                    <a:pt x="527" y="29"/>
                    <a:pt x="529" y="27"/>
                    <a:pt x="529" y="26"/>
                  </a:cubicBezTo>
                  <a:cubicBezTo>
                    <a:pt x="530" y="23"/>
                    <a:pt x="529" y="20"/>
                    <a:pt x="526" y="19"/>
                  </a:cubicBezTo>
                  <a:cubicBezTo>
                    <a:pt x="523" y="18"/>
                    <a:pt x="520" y="20"/>
                    <a:pt x="519" y="22"/>
                  </a:cubicBezTo>
                  <a:cubicBezTo>
                    <a:pt x="519" y="24"/>
                    <a:pt x="519" y="26"/>
                    <a:pt x="520" y="27"/>
                  </a:cubicBezTo>
                  <a:cubicBezTo>
                    <a:pt x="455" y="230"/>
                    <a:pt x="455" y="230"/>
                    <a:pt x="455" y="230"/>
                  </a:cubicBezTo>
                  <a:cubicBezTo>
                    <a:pt x="452" y="229"/>
                    <a:pt x="450" y="229"/>
                    <a:pt x="448" y="228"/>
                  </a:cubicBezTo>
                  <a:cubicBezTo>
                    <a:pt x="498" y="21"/>
                    <a:pt x="498" y="21"/>
                    <a:pt x="498" y="21"/>
                  </a:cubicBezTo>
                  <a:cubicBezTo>
                    <a:pt x="500" y="21"/>
                    <a:pt x="501" y="19"/>
                    <a:pt x="502" y="17"/>
                  </a:cubicBezTo>
                  <a:cubicBezTo>
                    <a:pt x="502" y="15"/>
                    <a:pt x="501" y="12"/>
                    <a:pt x="498" y="11"/>
                  </a:cubicBezTo>
                  <a:cubicBezTo>
                    <a:pt x="495" y="11"/>
                    <a:pt x="492" y="12"/>
                    <a:pt x="492" y="15"/>
                  </a:cubicBezTo>
                  <a:cubicBezTo>
                    <a:pt x="491" y="17"/>
                    <a:pt x="492" y="19"/>
                    <a:pt x="493" y="20"/>
                  </a:cubicBezTo>
                  <a:cubicBezTo>
                    <a:pt x="442" y="227"/>
                    <a:pt x="442" y="227"/>
                    <a:pt x="442" y="227"/>
                  </a:cubicBezTo>
                  <a:cubicBezTo>
                    <a:pt x="440" y="226"/>
                    <a:pt x="437" y="226"/>
                    <a:pt x="435" y="225"/>
                  </a:cubicBezTo>
                  <a:cubicBezTo>
                    <a:pt x="470" y="15"/>
                    <a:pt x="470" y="15"/>
                    <a:pt x="470" y="15"/>
                  </a:cubicBezTo>
                  <a:cubicBezTo>
                    <a:pt x="471" y="14"/>
                    <a:pt x="473" y="13"/>
                    <a:pt x="473" y="11"/>
                  </a:cubicBezTo>
                  <a:cubicBezTo>
                    <a:pt x="473" y="8"/>
                    <a:pt x="472" y="6"/>
                    <a:pt x="469" y="5"/>
                  </a:cubicBezTo>
                  <a:cubicBezTo>
                    <a:pt x="466" y="5"/>
                    <a:pt x="463" y="7"/>
                    <a:pt x="463" y="9"/>
                  </a:cubicBezTo>
                  <a:cubicBezTo>
                    <a:pt x="462" y="11"/>
                    <a:pt x="463" y="13"/>
                    <a:pt x="464" y="14"/>
                  </a:cubicBezTo>
                  <a:cubicBezTo>
                    <a:pt x="429" y="224"/>
                    <a:pt x="429" y="224"/>
                    <a:pt x="429" y="224"/>
                  </a:cubicBezTo>
                  <a:cubicBezTo>
                    <a:pt x="427" y="224"/>
                    <a:pt x="424" y="224"/>
                    <a:pt x="422" y="223"/>
                  </a:cubicBezTo>
                  <a:cubicBezTo>
                    <a:pt x="442" y="11"/>
                    <a:pt x="442" y="11"/>
                    <a:pt x="442" y="11"/>
                  </a:cubicBezTo>
                  <a:cubicBezTo>
                    <a:pt x="443" y="10"/>
                    <a:pt x="444" y="9"/>
                    <a:pt x="445" y="7"/>
                  </a:cubicBezTo>
                  <a:cubicBezTo>
                    <a:pt x="445" y="4"/>
                    <a:pt x="443" y="2"/>
                    <a:pt x="440" y="1"/>
                  </a:cubicBezTo>
                  <a:cubicBezTo>
                    <a:pt x="437" y="1"/>
                    <a:pt x="435" y="3"/>
                    <a:pt x="434" y="6"/>
                  </a:cubicBezTo>
                  <a:cubicBezTo>
                    <a:pt x="434" y="8"/>
                    <a:pt x="435" y="10"/>
                    <a:pt x="436" y="11"/>
                  </a:cubicBezTo>
                  <a:cubicBezTo>
                    <a:pt x="416" y="223"/>
                    <a:pt x="416" y="223"/>
                    <a:pt x="416" y="223"/>
                  </a:cubicBezTo>
                  <a:cubicBezTo>
                    <a:pt x="414" y="223"/>
                    <a:pt x="411" y="223"/>
                    <a:pt x="409" y="222"/>
                  </a:cubicBezTo>
                  <a:cubicBezTo>
                    <a:pt x="414" y="9"/>
                    <a:pt x="414" y="9"/>
                    <a:pt x="414" y="9"/>
                  </a:cubicBezTo>
                  <a:cubicBezTo>
                    <a:pt x="415" y="8"/>
                    <a:pt x="416" y="7"/>
                    <a:pt x="416" y="5"/>
                  </a:cubicBezTo>
                  <a:cubicBezTo>
                    <a:pt x="416" y="2"/>
                    <a:pt x="414" y="0"/>
                    <a:pt x="411" y="0"/>
                  </a:cubicBezTo>
                  <a:cubicBezTo>
                    <a:pt x="408" y="0"/>
                    <a:pt x="406" y="2"/>
                    <a:pt x="406" y="5"/>
                  </a:cubicBezTo>
                  <a:cubicBezTo>
                    <a:pt x="406" y="7"/>
                    <a:pt x="407" y="8"/>
                    <a:pt x="408" y="9"/>
                  </a:cubicBezTo>
                  <a:cubicBezTo>
                    <a:pt x="403" y="222"/>
                    <a:pt x="403" y="222"/>
                    <a:pt x="403" y="222"/>
                  </a:cubicBezTo>
                  <a:cubicBezTo>
                    <a:pt x="401" y="222"/>
                    <a:pt x="398" y="222"/>
                    <a:pt x="396" y="222"/>
                  </a:cubicBezTo>
                  <a:cubicBezTo>
                    <a:pt x="385" y="10"/>
                    <a:pt x="385" y="10"/>
                    <a:pt x="385" y="10"/>
                  </a:cubicBezTo>
                  <a:cubicBezTo>
                    <a:pt x="387" y="9"/>
                    <a:pt x="387" y="7"/>
                    <a:pt x="387" y="5"/>
                  </a:cubicBezTo>
                  <a:cubicBezTo>
                    <a:pt x="387" y="2"/>
                    <a:pt x="385" y="0"/>
                    <a:pt x="382" y="0"/>
                  </a:cubicBezTo>
                  <a:cubicBezTo>
                    <a:pt x="379" y="0"/>
                    <a:pt x="377" y="3"/>
                    <a:pt x="377" y="6"/>
                  </a:cubicBezTo>
                  <a:cubicBezTo>
                    <a:pt x="377" y="7"/>
                    <a:pt x="378" y="9"/>
                    <a:pt x="380" y="10"/>
                  </a:cubicBezTo>
                  <a:cubicBezTo>
                    <a:pt x="390" y="223"/>
                    <a:pt x="390" y="223"/>
                    <a:pt x="390" y="223"/>
                  </a:cubicBezTo>
                  <a:cubicBezTo>
                    <a:pt x="388" y="223"/>
                    <a:pt x="386" y="223"/>
                    <a:pt x="383" y="223"/>
                  </a:cubicBezTo>
                  <a:cubicBezTo>
                    <a:pt x="357" y="12"/>
                    <a:pt x="357" y="12"/>
                    <a:pt x="357" y="12"/>
                  </a:cubicBezTo>
                  <a:cubicBezTo>
                    <a:pt x="358" y="11"/>
                    <a:pt x="359" y="9"/>
                    <a:pt x="359" y="7"/>
                  </a:cubicBezTo>
                  <a:cubicBezTo>
                    <a:pt x="358" y="4"/>
                    <a:pt x="356" y="2"/>
                    <a:pt x="353" y="3"/>
                  </a:cubicBezTo>
                  <a:cubicBezTo>
                    <a:pt x="350" y="3"/>
                    <a:pt x="348" y="6"/>
                    <a:pt x="348" y="9"/>
                  </a:cubicBezTo>
                  <a:cubicBezTo>
                    <a:pt x="349" y="10"/>
                    <a:pt x="350" y="12"/>
                    <a:pt x="351" y="12"/>
                  </a:cubicBezTo>
                  <a:cubicBezTo>
                    <a:pt x="378" y="224"/>
                    <a:pt x="378" y="224"/>
                    <a:pt x="378" y="224"/>
                  </a:cubicBezTo>
                  <a:cubicBezTo>
                    <a:pt x="375" y="224"/>
                    <a:pt x="373" y="225"/>
                    <a:pt x="370" y="225"/>
                  </a:cubicBezTo>
                  <a:cubicBezTo>
                    <a:pt x="329" y="16"/>
                    <a:pt x="329" y="16"/>
                    <a:pt x="329" y="16"/>
                  </a:cubicBezTo>
                  <a:cubicBezTo>
                    <a:pt x="330" y="15"/>
                    <a:pt x="331" y="13"/>
                    <a:pt x="330" y="11"/>
                  </a:cubicBezTo>
                  <a:cubicBezTo>
                    <a:pt x="330" y="9"/>
                    <a:pt x="327" y="7"/>
                    <a:pt x="324" y="7"/>
                  </a:cubicBezTo>
                  <a:cubicBezTo>
                    <a:pt x="322" y="8"/>
                    <a:pt x="320" y="11"/>
                    <a:pt x="320" y="13"/>
                  </a:cubicBezTo>
                  <a:cubicBezTo>
                    <a:pt x="321" y="15"/>
                    <a:pt x="322" y="17"/>
                    <a:pt x="323" y="17"/>
                  </a:cubicBezTo>
                  <a:cubicBezTo>
                    <a:pt x="365" y="226"/>
                    <a:pt x="365" y="226"/>
                    <a:pt x="365" y="226"/>
                  </a:cubicBezTo>
                  <a:cubicBezTo>
                    <a:pt x="362" y="227"/>
                    <a:pt x="360" y="227"/>
                    <a:pt x="358" y="228"/>
                  </a:cubicBezTo>
                  <a:cubicBezTo>
                    <a:pt x="301" y="22"/>
                    <a:pt x="301" y="22"/>
                    <a:pt x="301" y="22"/>
                  </a:cubicBezTo>
                  <a:cubicBezTo>
                    <a:pt x="302" y="21"/>
                    <a:pt x="303" y="19"/>
                    <a:pt x="302" y="18"/>
                  </a:cubicBezTo>
                  <a:cubicBezTo>
                    <a:pt x="302" y="15"/>
                    <a:pt x="299" y="13"/>
                    <a:pt x="296" y="14"/>
                  </a:cubicBezTo>
                  <a:cubicBezTo>
                    <a:pt x="293" y="15"/>
                    <a:pt x="292" y="18"/>
                    <a:pt x="292" y="20"/>
                  </a:cubicBezTo>
                  <a:cubicBezTo>
                    <a:pt x="293" y="22"/>
                    <a:pt x="294" y="23"/>
                    <a:pt x="296" y="24"/>
                  </a:cubicBezTo>
                  <a:cubicBezTo>
                    <a:pt x="352" y="229"/>
                    <a:pt x="352" y="229"/>
                    <a:pt x="352" y="229"/>
                  </a:cubicBezTo>
                  <a:cubicBezTo>
                    <a:pt x="350" y="230"/>
                    <a:pt x="347" y="231"/>
                    <a:pt x="345" y="232"/>
                  </a:cubicBezTo>
                  <a:cubicBezTo>
                    <a:pt x="274" y="31"/>
                    <a:pt x="274" y="31"/>
                    <a:pt x="274" y="31"/>
                  </a:cubicBezTo>
                  <a:cubicBezTo>
                    <a:pt x="275" y="29"/>
                    <a:pt x="276" y="28"/>
                    <a:pt x="275" y="26"/>
                  </a:cubicBezTo>
                  <a:cubicBezTo>
                    <a:pt x="274" y="23"/>
                    <a:pt x="271" y="22"/>
                    <a:pt x="268" y="23"/>
                  </a:cubicBezTo>
                  <a:cubicBezTo>
                    <a:pt x="266" y="24"/>
                    <a:pt x="264" y="27"/>
                    <a:pt x="265" y="29"/>
                  </a:cubicBezTo>
                  <a:cubicBezTo>
                    <a:pt x="266" y="31"/>
                    <a:pt x="267" y="32"/>
                    <a:pt x="269" y="33"/>
                  </a:cubicBezTo>
                  <a:cubicBezTo>
                    <a:pt x="340" y="234"/>
                    <a:pt x="340" y="234"/>
                    <a:pt x="340" y="234"/>
                  </a:cubicBezTo>
                  <a:cubicBezTo>
                    <a:pt x="338" y="234"/>
                    <a:pt x="335" y="235"/>
                    <a:pt x="333" y="236"/>
                  </a:cubicBezTo>
                  <a:cubicBezTo>
                    <a:pt x="248" y="41"/>
                    <a:pt x="248" y="41"/>
                    <a:pt x="248" y="41"/>
                  </a:cubicBezTo>
                  <a:cubicBezTo>
                    <a:pt x="249" y="39"/>
                    <a:pt x="249" y="38"/>
                    <a:pt x="248" y="36"/>
                  </a:cubicBezTo>
                  <a:cubicBezTo>
                    <a:pt x="247" y="33"/>
                    <a:pt x="244" y="32"/>
                    <a:pt x="241" y="33"/>
                  </a:cubicBezTo>
                  <a:cubicBezTo>
                    <a:pt x="239" y="34"/>
                    <a:pt x="238" y="38"/>
                    <a:pt x="239" y="40"/>
                  </a:cubicBezTo>
                  <a:cubicBezTo>
                    <a:pt x="239" y="42"/>
                    <a:pt x="241" y="43"/>
                    <a:pt x="243" y="43"/>
                  </a:cubicBezTo>
                  <a:cubicBezTo>
                    <a:pt x="328" y="238"/>
                    <a:pt x="328" y="238"/>
                    <a:pt x="328" y="238"/>
                  </a:cubicBezTo>
                  <a:cubicBezTo>
                    <a:pt x="326" y="239"/>
                    <a:pt x="323" y="241"/>
                    <a:pt x="321" y="242"/>
                  </a:cubicBezTo>
                  <a:cubicBezTo>
                    <a:pt x="222" y="53"/>
                    <a:pt x="222" y="53"/>
                    <a:pt x="222" y="53"/>
                  </a:cubicBezTo>
                  <a:cubicBezTo>
                    <a:pt x="223" y="52"/>
                    <a:pt x="223" y="50"/>
                    <a:pt x="222" y="48"/>
                  </a:cubicBezTo>
                  <a:cubicBezTo>
                    <a:pt x="221" y="46"/>
                    <a:pt x="218" y="45"/>
                    <a:pt x="215" y="46"/>
                  </a:cubicBezTo>
                  <a:cubicBezTo>
                    <a:pt x="213" y="47"/>
                    <a:pt x="212" y="50"/>
                    <a:pt x="213" y="53"/>
                  </a:cubicBezTo>
                  <a:cubicBezTo>
                    <a:pt x="214" y="55"/>
                    <a:pt x="215" y="55"/>
                    <a:pt x="217" y="56"/>
                  </a:cubicBezTo>
                  <a:cubicBezTo>
                    <a:pt x="316" y="244"/>
                    <a:pt x="316" y="244"/>
                    <a:pt x="316" y="244"/>
                  </a:cubicBezTo>
                  <a:cubicBezTo>
                    <a:pt x="314" y="245"/>
                    <a:pt x="312" y="247"/>
                    <a:pt x="310" y="248"/>
                  </a:cubicBezTo>
                  <a:cubicBezTo>
                    <a:pt x="197" y="67"/>
                    <a:pt x="197" y="67"/>
                    <a:pt x="197" y="67"/>
                  </a:cubicBezTo>
                  <a:cubicBezTo>
                    <a:pt x="198" y="65"/>
                    <a:pt x="198" y="64"/>
                    <a:pt x="197" y="62"/>
                  </a:cubicBezTo>
                  <a:cubicBezTo>
                    <a:pt x="196" y="60"/>
                    <a:pt x="192" y="59"/>
                    <a:pt x="190" y="60"/>
                  </a:cubicBezTo>
                  <a:cubicBezTo>
                    <a:pt x="188" y="62"/>
                    <a:pt x="187" y="65"/>
                    <a:pt x="188" y="67"/>
                  </a:cubicBezTo>
                  <a:cubicBezTo>
                    <a:pt x="189" y="69"/>
                    <a:pt x="191" y="70"/>
                    <a:pt x="193" y="70"/>
                  </a:cubicBezTo>
                  <a:cubicBezTo>
                    <a:pt x="305" y="251"/>
                    <a:pt x="305" y="251"/>
                    <a:pt x="305" y="251"/>
                  </a:cubicBezTo>
                  <a:cubicBezTo>
                    <a:pt x="303" y="252"/>
                    <a:pt x="301" y="254"/>
                    <a:pt x="299" y="255"/>
                  </a:cubicBezTo>
                  <a:cubicBezTo>
                    <a:pt x="174" y="83"/>
                    <a:pt x="174" y="83"/>
                    <a:pt x="174" y="83"/>
                  </a:cubicBezTo>
                  <a:cubicBezTo>
                    <a:pt x="174" y="81"/>
                    <a:pt x="174" y="79"/>
                    <a:pt x="173" y="78"/>
                  </a:cubicBezTo>
                  <a:cubicBezTo>
                    <a:pt x="171" y="75"/>
                    <a:pt x="168" y="75"/>
                    <a:pt x="166" y="77"/>
                  </a:cubicBezTo>
                  <a:cubicBezTo>
                    <a:pt x="164" y="78"/>
                    <a:pt x="163" y="81"/>
                    <a:pt x="165" y="84"/>
                  </a:cubicBezTo>
                  <a:cubicBezTo>
                    <a:pt x="166" y="85"/>
                    <a:pt x="168" y="86"/>
                    <a:pt x="169" y="86"/>
                  </a:cubicBezTo>
                  <a:cubicBezTo>
                    <a:pt x="295" y="258"/>
                    <a:pt x="295" y="258"/>
                    <a:pt x="295" y="258"/>
                  </a:cubicBezTo>
                  <a:cubicBezTo>
                    <a:pt x="293" y="260"/>
                    <a:pt x="291" y="261"/>
                    <a:pt x="289" y="263"/>
                  </a:cubicBezTo>
                  <a:cubicBezTo>
                    <a:pt x="151" y="100"/>
                    <a:pt x="151" y="100"/>
                    <a:pt x="151" y="100"/>
                  </a:cubicBezTo>
                  <a:cubicBezTo>
                    <a:pt x="152" y="98"/>
                    <a:pt x="152" y="96"/>
                    <a:pt x="150" y="95"/>
                  </a:cubicBezTo>
                  <a:cubicBezTo>
                    <a:pt x="148" y="93"/>
                    <a:pt x="145" y="93"/>
                    <a:pt x="143" y="94"/>
                  </a:cubicBezTo>
                  <a:cubicBezTo>
                    <a:pt x="141" y="96"/>
                    <a:pt x="141" y="100"/>
                    <a:pt x="142" y="102"/>
                  </a:cubicBezTo>
                  <a:cubicBezTo>
                    <a:pt x="144" y="103"/>
                    <a:pt x="145" y="104"/>
                    <a:pt x="147" y="103"/>
                  </a:cubicBezTo>
                  <a:cubicBezTo>
                    <a:pt x="284" y="266"/>
                    <a:pt x="284" y="266"/>
                    <a:pt x="284" y="266"/>
                  </a:cubicBezTo>
                  <a:cubicBezTo>
                    <a:pt x="283" y="268"/>
                    <a:pt x="281" y="270"/>
                    <a:pt x="279" y="271"/>
                  </a:cubicBezTo>
                  <a:cubicBezTo>
                    <a:pt x="130" y="119"/>
                    <a:pt x="130" y="119"/>
                    <a:pt x="130" y="119"/>
                  </a:cubicBezTo>
                  <a:cubicBezTo>
                    <a:pt x="130" y="117"/>
                    <a:pt x="130" y="115"/>
                    <a:pt x="129" y="114"/>
                  </a:cubicBezTo>
                  <a:cubicBezTo>
                    <a:pt x="127" y="112"/>
                    <a:pt x="124" y="112"/>
                    <a:pt x="122" y="114"/>
                  </a:cubicBezTo>
                  <a:cubicBezTo>
                    <a:pt x="119" y="116"/>
                    <a:pt x="119" y="119"/>
                    <a:pt x="121" y="121"/>
                  </a:cubicBezTo>
                  <a:cubicBezTo>
                    <a:pt x="123" y="123"/>
                    <a:pt x="124" y="123"/>
                    <a:pt x="126" y="123"/>
                  </a:cubicBezTo>
                  <a:cubicBezTo>
                    <a:pt x="275" y="275"/>
                    <a:pt x="275" y="275"/>
                    <a:pt x="275" y="275"/>
                  </a:cubicBezTo>
                  <a:cubicBezTo>
                    <a:pt x="273" y="277"/>
                    <a:pt x="272" y="279"/>
                    <a:pt x="270" y="281"/>
                  </a:cubicBezTo>
                  <a:cubicBezTo>
                    <a:pt x="110" y="139"/>
                    <a:pt x="110" y="139"/>
                    <a:pt x="110" y="139"/>
                  </a:cubicBezTo>
                  <a:cubicBezTo>
                    <a:pt x="111" y="138"/>
                    <a:pt x="110" y="136"/>
                    <a:pt x="109" y="135"/>
                  </a:cubicBezTo>
                  <a:cubicBezTo>
                    <a:pt x="107" y="133"/>
                    <a:pt x="103" y="133"/>
                    <a:pt x="101" y="135"/>
                  </a:cubicBezTo>
                  <a:cubicBezTo>
                    <a:pt x="100" y="137"/>
                    <a:pt x="100" y="140"/>
                    <a:pt x="102" y="142"/>
                  </a:cubicBezTo>
                  <a:cubicBezTo>
                    <a:pt x="103" y="144"/>
                    <a:pt x="105" y="144"/>
                    <a:pt x="107" y="143"/>
                  </a:cubicBezTo>
                  <a:cubicBezTo>
                    <a:pt x="266" y="285"/>
                    <a:pt x="266" y="285"/>
                    <a:pt x="266" y="285"/>
                  </a:cubicBezTo>
                  <a:cubicBezTo>
                    <a:pt x="265" y="287"/>
                    <a:pt x="263" y="289"/>
                    <a:pt x="261" y="291"/>
                  </a:cubicBezTo>
                  <a:cubicBezTo>
                    <a:pt x="92" y="161"/>
                    <a:pt x="92" y="161"/>
                    <a:pt x="92" y="161"/>
                  </a:cubicBezTo>
                  <a:cubicBezTo>
                    <a:pt x="92" y="159"/>
                    <a:pt x="92" y="158"/>
                    <a:pt x="90" y="156"/>
                  </a:cubicBezTo>
                  <a:cubicBezTo>
                    <a:pt x="88" y="155"/>
                    <a:pt x="85" y="155"/>
                    <a:pt x="83" y="157"/>
                  </a:cubicBezTo>
                  <a:cubicBezTo>
                    <a:pt x="81" y="160"/>
                    <a:pt x="82" y="163"/>
                    <a:pt x="84" y="165"/>
                  </a:cubicBezTo>
                  <a:cubicBezTo>
                    <a:pt x="85" y="166"/>
                    <a:pt x="87" y="166"/>
                    <a:pt x="89" y="165"/>
                  </a:cubicBezTo>
                  <a:cubicBezTo>
                    <a:pt x="258" y="295"/>
                    <a:pt x="258" y="295"/>
                    <a:pt x="258" y="295"/>
                  </a:cubicBezTo>
                  <a:cubicBezTo>
                    <a:pt x="257" y="297"/>
                    <a:pt x="255" y="299"/>
                    <a:pt x="254" y="301"/>
                  </a:cubicBezTo>
                  <a:cubicBezTo>
                    <a:pt x="76" y="184"/>
                    <a:pt x="76" y="184"/>
                    <a:pt x="76" y="184"/>
                  </a:cubicBezTo>
                  <a:cubicBezTo>
                    <a:pt x="76" y="182"/>
                    <a:pt x="75" y="181"/>
                    <a:pt x="73" y="180"/>
                  </a:cubicBezTo>
                  <a:cubicBezTo>
                    <a:pt x="71" y="178"/>
                    <a:pt x="68" y="179"/>
                    <a:pt x="66" y="181"/>
                  </a:cubicBezTo>
                  <a:cubicBezTo>
                    <a:pt x="65" y="183"/>
                    <a:pt x="65" y="187"/>
                    <a:pt x="68" y="188"/>
                  </a:cubicBezTo>
                  <a:cubicBezTo>
                    <a:pt x="69" y="189"/>
                    <a:pt x="71" y="189"/>
                    <a:pt x="73" y="189"/>
                  </a:cubicBezTo>
                  <a:cubicBezTo>
                    <a:pt x="251" y="306"/>
                    <a:pt x="251" y="306"/>
                    <a:pt x="251" y="306"/>
                  </a:cubicBezTo>
                  <a:cubicBezTo>
                    <a:pt x="249" y="308"/>
                    <a:pt x="248" y="310"/>
                    <a:pt x="247" y="312"/>
                  </a:cubicBezTo>
                  <a:cubicBezTo>
                    <a:pt x="61" y="208"/>
                    <a:pt x="61" y="208"/>
                    <a:pt x="61" y="208"/>
                  </a:cubicBezTo>
                  <a:cubicBezTo>
                    <a:pt x="61" y="206"/>
                    <a:pt x="60" y="205"/>
                    <a:pt x="58" y="204"/>
                  </a:cubicBezTo>
                  <a:cubicBezTo>
                    <a:pt x="56" y="202"/>
                    <a:pt x="53" y="203"/>
                    <a:pt x="51" y="206"/>
                  </a:cubicBezTo>
                  <a:cubicBezTo>
                    <a:pt x="50" y="208"/>
                    <a:pt x="51" y="212"/>
                    <a:pt x="53" y="213"/>
                  </a:cubicBezTo>
                  <a:cubicBezTo>
                    <a:pt x="55" y="214"/>
                    <a:pt x="57" y="214"/>
                    <a:pt x="58" y="213"/>
                  </a:cubicBezTo>
                  <a:cubicBezTo>
                    <a:pt x="244" y="317"/>
                    <a:pt x="244" y="317"/>
                    <a:pt x="244" y="317"/>
                  </a:cubicBezTo>
                  <a:cubicBezTo>
                    <a:pt x="243" y="319"/>
                    <a:pt x="242" y="321"/>
                    <a:pt x="241" y="323"/>
                  </a:cubicBezTo>
                  <a:cubicBezTo>
                    <a:pt x="48" y="233"/>
                    <a:pt x="48" y="233"/>
                    <a:pt x="48" y="233"/>
                  </a:cubicBezTo>
                  <a:cubicBezTo>
                    <a:pt x="47" y="232"/>
                    <a:pt x="46" y="230"/>
                    <a:pt x="45" y="229"/>
                  </a:cubicBezTo>
                  <a:cubicBezTo>
                    <a:pt x="42" y="228"/>
                    <a:pt x="39" y="229"/>
                    <a:pt x="38" y="232"/>
                  </a:cubicBezTo>
                  <a:cubicBezTo>
                    <a:pt x="37" y="234"/>
                    <a:pt x="38" y="237"/>
                    <a:pt x="40" y="239"/>
                  </a:cubicBezTo>
                  <a:cubicBezTo>
                    <a:pt x="42" y="239"/>
                    <a:pt x="44" y="239"/>
                    <a:pt x="45" y="238"/>
                  </a:cubicBezTo>
                  <a:cubicBezTo>
                    <a:pt x="238" y="328"/>
                    <a:pt x="238" y="328"/>
                    <a:pt x="238" y="328"/>
                  </a:cubicBezTo>
                  <a:cubicBezTo>
                    <a:pt x="237" y="331"/>
                    <a:pt x="236" y="333"/>
                    <a:pt x="236" y="335"/>
                  </a:cubicBezTo>
                  <a:cubicBezTo>
                    <a:pt x="36" y="259"/>
                    <a:pt x="36" y="259"/>
                    <a:pt x="36" y="259"/>
                  </a:cubicBezTo>
                  <a:cubicBezTo>
                    <a:pt x="36" y="258"/>
                    <a:pt x="35" y="256"/>
                    <a:pt x="33" y="255"/>
                  </a:cubicBezTo>
                  <a:cubicBezTo>
                    <a:pt x="31" y="254"/>
                    <a:pt x="28" y="256"/>
                    <a:pt x="27" y="258"/>
                  </a:cubicBezTo>
                  <a:cubicBezTo>
                    <a:pt x="26" y="261"/>
                    <a:pt x="27" y="264"/>
                    <a:pt x="30" y="265"/>
                  </a:cubicBezTo>
                  <a:cubicBezTo>
                    <a:pt x="31" y="266"/>
                    <a:pt x="33" y="265"/>
                    <a:pt x="34" y="264"/>
                  </a:cubicBezTo>
                  <a:cubicBezTo>
                    <a:pt x="234" y="341"/>
                    <a:pt x="234" y="341"/>
                    <a:pt x="234" y="341"/>
                  </a:cubicBezTo>
                  <a:cubicBezTo>
                    <a:pt x="233" y="343"/>
                    <a:pt x="232" y="345"/>
                    <a:pt x="231" y="348"/>
                  </a:cubicBezTo>
                  <a:cubicBezTo>
                    <a:pt x="27" y="286"/>
                    <a:pt x="27" y="286"/>
                    <a:pt x="27" y="286"/>
                  </a:cubicBezTo>
                  <a:cubicBezTo>
                    <a:pt x="27" y="284"/>
                    <a:pt x="25" y="283"/>
                    <a:pt x="24" y="282"/>
                  </a:cubicBezTo>
                  <a:cubicBezTo>
                    <a:pt x="21" y="282"/>
                    <a:pt x="18" y="283"/>
                    <a:pt x="17" y="286"/>
                  </a:cubicBezTo>
                  <a:cubicBezTo>
                    <a:pt x="16" y="289"/>
                    <a:pt x="18" y="292"/>
                    <a:pt x="21" y="292"/>
                  </a:cubicBezTo>
                  <a:cubicBezTo>
                    <a:pt x="22" y="293"/>
                    <a:pt x="24" y="292"/>
                    <a:pt x="25" y="291"/>
                  </a:cubicBezTo>
                  <a:cubicBezTo>
                    <a:pt x="230" y="353"/>
                    <a:pt x="230" y="353"/>
                    <a:pt x="230" y="353"/>
                  </a:cubicBezTo>
                  <a:cubicBezTo>
                    <a:pt x="229" y="355"/>
                    <a:pt x="228" y="358"/>
                    <a:pt x="228" y="360"/>
                  </a:cubicBezTo>
                  <a:cubicBezTo>
                    <a:pt x="20" y="313"/>
                    <a:pt x="20" y="313"/>
                    <a:pt x="20" y="313"/>
                  </a:cubicBezTo>
                  <a:cubicBezTo>
                    <a:pt x="19" y="312"/>
                    <a:pt x="18" y="311"/>
                    <a:pt x="16" y="310"/>
                  </a:cubicBezTo>
                  <a:cubicBezTo>
                    <a:pt x="13" y="309"/>
                    <a:pt x="10" y="311"/>
                    <a:pt x="10" y="314"/>
                  </a:cubicBezTo>
                  <a:cubicBezTo>
                    <a:pt x="9" y="317"/>
                    <a:pt x="11" y="320"/>
                    <a:pt x="14" y="320"/>
                  </a:cubicBezTo>
                  <a:cubicBezTo>
                    <a:pt x="16" y="321"/>
                    <a:pt x="17" y="320"/>
                    <a:pt x="18" y="319"/>
                  </a:cubicBezTo>
                  <a:cubicBezTo>
                    <a:pt x="227" y="365"/>
                    <a:pt x="227" y="365"/>
                    <a:pt x="227" y="365"/>
                  </a:cubicBezTo>
                  <a:cubicBezTo>
                    <a:pt x="226" y="368"/>
                    <a:pt x="226" y="370"/>
                    <a:pt x="225" y="372"/>
                  </a:cubicBezTo>
                  <a:cubicBezTo>
                    <a:pt x="225" y="372"/>
                    <a:pt x="225" y="373"/>
                    <a:pt x="225" y="373"/>
                  </a:cubicBezTo>
                  <a:cubicBezTo>
                    <a:pt x="14" y="341"/>
                    <a:pt x="14" y="341"/>
                    <a:pt x="14" y="341"/>
                  </a:cubicBezTo>
                  <a:cubicBezTo>
                    <a:pt x="14" y="340"/>
                    <a:pt x="12" y="339"/>
                    <a:pt x="10" y="338"/>
                  </a:cubicBezTo>
                  <a:cubicBezTo>
                    <a:pt x="8" y="338"/>
                    <a:pt x="5" y="340"/>
                    <a:pt x="4" y="343"/>
                  </a:cubicBezTo>
                  <a:cubicBezTo>
                    <a:pt x="4" y="345"/>
                    <a:pt x="6" y="348"/>
                    <a:pt x="9" y="348"/>
                  </a:cubicBezTo>
                  <a:cubicBezTo>
                    <a:pt x="11" y="349"/>
                    <a:pt x="12" y="348"/>
                    <a:pt x="13" y="347"/>
                  </a:cubicBezTo>
                  <a:cubicBezTo>
                    <a:pt x="224" y="378"/>
                    <a:pt x="224" y="378"/>
                    <a:pt x="224" y="378"/>
                  </a:cubicBezTo>
                  <a:cubicBezTo>
                    <a:pt x="224" y="381"/>
                    <a:pt x="224" y="383"/>
                    <a:pt x="224" y="386"/>
                  </a:cubicBezTo>
                  <a:cubicBezTo>
                    <a:pt x="11" y="369"/>
                    <a:pt x="11" y="369"/>
                    <a:pt x="11" y="369"/>
                  </a:cubicBezTo>
                  <a:cubicBezTo>
                    <a:pt x="10" y="368"/>
                    <a:pt x="9" y="367"/>
                    <a:pt x="7" y="367"/>
                  </a:cubicBezTo>
                  <a:cubicBezTo>
                    <a:pt x="4" y="366"/>
                    <a:pt x="1" y="369"/>
                    <a:pt x="1" y="371"/>
                  </a:cubicBezTo>
                  <a:cubicBezTo>
                    <a:pt x="1" y="374"/>
                    <a:pt x="3" y="377"/>
                    <a:pt x="6" y="377"/>
                  </a:cubicBezTo>
                  <a:cubicBezTo>
                    <a:pt x="8" y="377"/>
                    <a:pt x="9" y="376"/>
                    <a:pt x="10" y="375"/>
                  </a:cubicBezTo>
                  <a:cubicBezTo>
                    <a:pt x="223" y="391"/>
                    <a:pt x="223" y="391"/>
                    <a:pt x="223" y="391"/>
                  </a:cubicBezTo>
                  <a:cubicBezTo>
                    <a:pt x="223" y="394"/>
                    <a:pt x="223" y="396"/>
                    <a:pt x="223" y="399"/>
                  </a:cubicBezTo>
                  <a:cubicBezTo>
                    <a:pt x="10" y="398"/>
                    <a:pt x="10" y="398"/>
                    <a:pt x="10" y="398"/>
                  </a:cubicBezTo>
                  <a:cubicBezTo>
                    <a:pt x="9" y="396"/>
                    <a:pt x="7" y="395"/>
                    <a:pt x="5" y="395"/>
                  </a:cubicBezTo>
                  <a:cubicBezTo>
                    <a:pt x="2" y="395"/>
                    <a:pt x="0" y="398"/>
                    <a:pt x="0" y="400"/>
                  </a:cubicBezTo>
                  <a:cubicBezTo>
                    <a:pt x="0" y="403"/>
                    <a:pt x="2" y="406"/>
                    <a:pt x="5" y="406"/>
                  </a:cubicBezTo>
                  <a:cubicBezTo>
                    <a:pt x="7" y="406"/>
                    <a:pt x="9" y="405"/>
                    <a:pt x="10" y="403"/>
                  </a:cubicBezTo>
                  <a:cubicBezTo>
                    <a:pt x="223" y="404"/>
                    <a:pt x="223" y="404"/>
                    <a:pt x="223" y="404"/>
                  </a:cubicBezTo>
                  <a:cubicBezTo>
                    <a:pt x="223" y="407"/>
                    <a:pt x="223" y="409"/>
                    <a:pt x="223" y="412"/>
                  </a:cubicBezTo>
                  <a:cubicBezTo>
                    <a:pt x="10" y="426"/>
                    <a:pt x="10" y="426"/>
                    <a:pt x="10" y="426"/>
                  </a:cubicBezTo>
                  <a:cubicBezTo>
                    <a:pt x="9" y="425"/>
                    <a:pt x="8" y="424"/>
                    <a:pt x="6" y="424"/>
                  </a:cubicBezTo>
                  <a:cubicBezTo>
                    <a:pt x="3" y="424"/>
                    <a:pt x="1" y="427"/>
                    <a:pt x="1" y="429"/>
                  </a:cubicBezTo>
                  <a:cubicBezTo>
                    <a:pt x="1" y="432"/>
                    <a:pt x="4" y="435"/>
                    <a:pt x="7" y="434"/>
                  </a:cubicBezTo>
                  <a:cubicBezTo>
                    <a:pt x="8" y="434"/>
                    <a:pt x="10" y="433"/>
                    <a:pt x="11" y="432"/>
                  </a:cubicBezTo>
                  <a:cubicBezTo>
                    <a:pt x="223" y="417"/>
                    <a:pt x="223" y="417"/>
                    <a:pt x="223" y="417"/>
                  </a:cubicBezTo>
                  <a:cubicBezTo>
                    <a:pt x="224" y="420"/>
                    <a:pt x="224" y="422"/>
                    <a:pt x="224" y="424"/>
                  </a:cubicBezTo>
                  <a:cubicBezTo>
                    <a:pt x="13" y="454"/>
                    <a:pt x="13" y="454"/>
                    <a:pt x="13" y="454"/>
                  </a:cubicBezTo>
                  <a:cubicBezTo>
                    <a:pt x="12" y="453"/>
                    <a:pt x="10" y="452"/>
                    <a:pt x="8" y="453"/>
                  </a:cubicBezTo>
                  <a:cubicBezTo>
                    <a:pt x="6" y="453"/>
                    <a:pt x="4" y="456"/>
                    <a:pt x="4" y="458"/>
                  </a:cubicBezTo>
                  <a:cubicBezTo>
                    <a:pt x="4" y="461"/>
                    <a:pt x="7" y="463"/>
                    <a:pt x="10" y="463"/>
                  </a:cubicBezTo>
                  <a:cubicBezTo>
                    <a:pt x="12" y="463"/>
                    <a:pt x="13" y="461"/>
                    <a:pt x="14" y="460"/>
                  </a:cubicBezTo>
                  <a:cubicBezTo>
                    <a:pt x="225" y="430"/>
                    <a:pt x="225" y="430"/>
                    <a:pt x="225" y="430"/>
                  </a:cubicBezTo>
                  <a:cubicBezTo>
                    <a:pt x="225" y="432"/>
                    <a:pt x="226" y="435"/>
                    <a:pt x="226" y="437"/>
                  </a:cubicBezTo>
                  <a:cubicBezTo>
                    <a:pt x="18" y="482"/>
                    <a:pt x="18" y="482"/>
                    <a:pt x="18" y="482"/>
                  </a:cubicBezTo>
                  <a:cubicBezTo>
                    <a:pt x="17" y="481"/>
                    <a:pt x="15" y="480"/>
                    <a:pt x="13" y="481"/>
                  </a:cubicBezTo>
                  <a:cubicBezTo>
                    <a:pt x="10" y="481"/>
                    <a:pt x="9" y="484"/>
                    <a:pt x="9" y="487"/>
                  </a:cubicBezTo>
                  <a:cubicBezTo>
                    <a:pt x="10" y="490"/>
                    <a:pt x="13" y="492"/>
                    <a:pt x="15" y="491"/>
                  </a:cubicBezTo>
                  <a:cubicBezTo>
                    <a:pt x="17" y="491"/>
                    <a:pt x="18" y="489"/>
                    <a:pt x="19" y="488"/>
                  </a:cubicBezTo>
                  <a:cubicBezTo>
                    <a:pt x="227" y="443"/>
                    <a:pt x="227" y="443"/>
                    <a:pt x="227" y="443"/>
                  </a:cubicBezTo>
                  <a:cubicBezTo>
                    <a:pt x="228" y="445"/>
                    <a:pt x="229" y="447"/>
                    <a:pt x="229" y="450"/>
                  </a:cubicBezTo>
                  <a:cubicBezTo>
                    <a:pt x="25" y="510"/>
                    <a:pt x="25" y="510"/>
                    <a:pt x="25" y="510"/>
                  </a:cubicBezTo>
                  <a:cubicBezTo>
                    <a:pt x="23" y="509"/>
                    <a:pt x="22" y="508"/>
                    <a:pt x="20" y="509"/>
                  </a:cubicBezTo>
                  <a:cubicBezTo>
                    <a:pt x="17" y="509"/>
                    <a:pt x="16" y="512"/>
                    <a:pt x="16" y="515"/>
                  </a:cubicBezTo>
                  <a:cubicBezTo>
                    <a:pt x="17" y="518"/>
                    <a:pt x="20" y="519"/>
                    <a:pt x="23" y="519"/>
                  </a:cubicBezTo>
                  <a:cubicBezTo>
                    <a:pt x="25" y="518"/>
                    <a:pt x="26" y="517"/>
                    <a:pt x="26" y="515"/>
                  </a:cubicBezTo>
                  <a:cubicBezTo>
                    <a:pt x="231" y="455"/>
                    <a:pt x="231" y="455"/>
                    <a:pt x="231" y="455"/>
                  </a:cubicBezTo>
                  <a:cubicBezTo>
                    <a:pt x="232" y="457"/>
                    <a:pt x="232" y="460"/>
                    <a:pt x="233" y="462"/>
                  </a:cubicBezTo>
                  <a:cubicBezTo>
                    <a:pt x="33" y="537"/>
                    <a:pt x="33" y="537"/>
                    <a:pt x="33" y="537"/>
                  </a:cubicBezTo>
                  <a:cubicBezTo>
                    <a:pt x="32" y="536"/>
                    <a:pt x="30" y="535"/>
                    <a:pt x="29" y="536"/>
                  </a:cubicBezTo>
                  <a:cubicBezTo>
                    <a:pt x="26" y="537"/>
                    <a:pt x="24" y="540"/>
                    <a:pt x="25" y="543"/>
                  </a:cubicBezTo>
                  <a:cubicBezTo>
                    <a:pt x="26" y="545"/>
                    <a:pt x="29" y="547"/>
                    <a:pt x="32" y="546"/>
                  </a:cubicBezTo>
                  <a:cubicBezTo>
                    <a:pt x="34" y="545"/>
                    <a:pt x="35" y="544"/>
                    <a:pt x="35" y="542"/>
                  </a:cubicBezTo>
                  <a:cubicBezTo>
                    <a:pt x="235" y="467"/>
                    <a:pt x="235" y="467"/>
                    <a:pt x="235" y="467"/>
                  </a:cubicBezTo>
                  <a:cubicBezTo>
                    <a:pt x="236" y="470"/>
                    <a:pt x="237" y="472"/>
                    <a:pt x="238" y="474"/>
                  </a:cubicBezTo>
                  <a:cubicBezTo>
                    <a:pt x="44" y="563"/>
                    <a:pt x="44" y="563"/>
                    <a:pt x="44" y="563"/>
                  </a:cubicBezTo>
                  <a:cubicBezTo>
                    <a:pt x="43" y="562"/>
                    <a:pt x="41" y="562"/>
                    <a:pt x="39" y="563"/>
                  </a:cubicBezTo>
                  <a:cubicBezTo>
                    <a:pt x="37" y="564"/>
                    <a:pt x="35" y="567"/>
                    <a:pt x="37" y="569"/>
                  </a:cubicBezTo>
                  <a:cubicBezTo>
                    <a:pt x="38" y="572"/>
                    <a:pt x="41" y="573"/>
                    <a:pt x="43" y="572"/>
                  </a:cubicBezTo>
                  <a:cubicBezTo>
                    <a:pt x="45" y="571"/>
                    <a:pt x="46" y="570"/>
                    <a:pt x="46" y="568"/>
                  </a:cubicBezTo>
                  <a:cubicBezTo>
                    <a:pt x="240" y="479"/>
                    <a:pt x="240" y="479"/>
                    <a:pt x="240" y="479"/>
                  </a:cubicBezTo>
                  <a:cubicBezTo>
                    <a:pt x="241" y="481"/>
                    <a:pt x="243" y="484"/>
                    <a:pt x="244" y="486"/>
                  </a:cubicBezTo>
                  <a:cubicBezTo>
                    <a:pt x="57" y="588"/>
                    <a:pt x="57" y="588"/>
                    <a:pt x="57" y="588"/>
                  </a:cubicBezTo>
                  <a:cubicBezTo>
                    <a:pt x="55" y="588"/>
                    <a:pt x="53" y="588"/>
                    <a:pt x="52" y="588"/>
                  </a:cubicBezTo>
                  <a:cubicBezTo>
                    <a:pt x="49" y="590"/>
                    <a:pt x="48" y="593"/>
                    <a:pt x="50" y="595"/>
                  </a:cubicBezTo>
                  <a:cubicBezTo>
                    <a:pt x="51" y="598"/>
                    <a:pt x="54" y="599"/>
                    <a:pt x="57" y="597"/>
                  </a:cubicBezTo>
                  <a:cubicBezTo>
                    <a:pt x="58" y="597"/>
                    <a:pt x="59" y="595"/>
                    <a:pt x="59" y="593"/>
                  </a:cubicBezTo>
                  <a:cubicBezTo>
                    <a:pt x="246" y="491"/>
                    <a:pt x="246" y="491"/>
                    <a:pt x="246" y="491"/>
                  </a:cubicBezTo>
                  <a:cubicBezTo>
                    <a:pt x="248" y="493"/>
                    <a:pt x="249" y="495"/>
                    <a:pt x="250" y="497"/>
                  </a:cubicBezTo>
                  <a:cubicBezTo>
                    <a:pt x="71" y="613"/>
                    <a:pt x="71" y="613"/>
                    <a:pt x="71" y="613"/>
                  </a:cubicBezTo>
                  <a:cubicBezTo>
                    <a:pt x="69" y="612"/>
                    <a:pt x="68" y="612"/>
                    <a:pt x="66" y="613"/>
                  </a:cubicBezTo>
                  <a:cubicBezTo>
                    <a:pt x="64" y="615"/>
                    <a:pt x="63" y="618"/>
                    <a:pt x="65" y="620"/>
                  </a:cubicBezTo>
                  <a:cubicBezTo>
                    <a:pt x="66" y="623"/>
                    <a:pt x="69" y="623"/>
                    <a:pt x="72" y="622"/>
                  </a:cubicBezTo>
                  <a:cubicBezTo>
                    <a:pt x="73" y="621"/>
                    <a:pt x="74" y="619"/>
                    <a:pt x="74" y="618"/>
                  </a:cubicBezTo>
                  <a:cubicBezTo>
                    <a:pt x="253" y="502"/>
                    <a:pt x="253" y="502"/>
                    <a:pt x="253" y="502"/>
                  </a:cubicBezTo>
                  <a:cubicBezTo>
                    <a:pt x="255" y="504"/>
                    <a:pt x="256" y="506"/>
                    <a:pt x="257" y="508"/>
                  </a:cubicBezTo>
                  <a:cubicBezTo>
                    <a:pt x="87" y="636"/>
                    <a:pt x="87" y="636"/>
                    <a:pt x="87" y="636"/>
                  </a:cubicBezTo>
                  <a:cubicBezTo>
                    <a:pt x="85" y="636"/>
                    <a:pt x="84" y="636"/>
                    <a:pt x="82" y="637"/>
                  </a:cubicBezTo>
                  <a:cubicBezTo>
                    <a:pt x="80" y="639"/>
                    <a:pt x="79" y="642"/>
                    <a:pt x="81" y="644"/>
                  </a:cubicBezTo>
                  <a:cubicBezTo>
                    <a:pt x="83" y="646"/>
                    <a:pt x="86" y="647"/>
                    <a:pt x="88" y="645"/>
                  </a:cubicBezTo>
                  <a:cubicBezTo>
                    <a:pt x="90" y="644"/>
                    <a:pt x="90" y="642"/>
                    <a:pt x="90" y="641"/>
                  </a:cubicBezTo>
                  <a:cubicBezTo>
                    <a:pt x="261" y="512"/>
                    <a:pt x="261" y="512"/>
                    <a:pt x="261" y="512"/>
                  </a:cubicBezTo>
                  <a:cubicBezTo>
                    <a:pt x="262" y="514"/>
                    <a:pt x="264" y="516"/>
                    <a:pt x="265" y="518"/>
                  </a:cubicBezTo>
                  <a:cubicBezTo>
                    <a:pt x="105" y="658"/>
                    <a:pt x="105" y="658"/>
                    <a:pt x="105" y="658"/>
                  </a:cubicBezTo>
                  <a:cubicBezTo>
                    <a:pt x="103" y="658"/>
                    <a:pt x="101" y="658"/>
                    <a:pt x="100" y="659"/>
                  </a:cubicBezTo>
                  <a:cubicBezTo>
                    <a:pt x="98" y="661"/>
                    <a:pt x="98" y="665"/>
                    <a:pt x="99" y="667"/>
                  </a:cubicBezTo>
                  <a:cubicBezTo>
                    <a:pt x="101" y="669"/>
                    <a:pt x="105" y="669"/>
                    <a:pt x="107" y="667"/>
                  </a:cubicBezTo>
                  <a:cubicBezTo>
                    <a:pt x="108" y="666"/>
                    <a:pt x="109" y="664"/>
                    <a:pt x="108" y="663"/>
                  </a:cubicBezTo>
                  <a:cubicBezTo>
                    <a:pt x="269" y="522"/>
                    <a:pt x="269" y="522"/>
                    <a:pt x="269" y="522"/>
                  </a:cubicBezTo>
                  <a:cubicBezTo>
                    <a:pt x="271" y="524"/>
                    <a:pt x="272" y="526"/>
                    <a:pt x="274" y="528"/>
                  </a:cubicBezTo>
                  <a:cubicBezTo>
                    <a:pt x="124" y="679"/>
                    <a:pt x="124" y="679"/>
                    <a:pt x="124" y="679"/>
                  </a:cubicBezTo>
                  <a:cubicBezTo>
                    <a:pt x="122" y="679"/>
                    <a:pt x="121" y="679"/>
                    <a:pt x="119" y="681"/>
                  </a:cubicBezTo>
                  <a:cubicBezTo>
                    <a:pt x="117" y="683"/>
                    <a:pt x="117" y="686"/>
                    <a:pt x="119" y="688"/>
                  </a:cubicBezTo>
                  <a:cubicBezTo>
                    <a:pt x="121" y="690"/>
                    <a:pt x="125" y="690"/>
                    <a:pt x="127" y="688"/>
                  </a:cubicBezTo>
                  <a:cubicBezTo>
                    <a:pt x="128" y="687"/>
                    <a:pt x="128" y="685"/>
                    <a:pt x="128" y="683"/>
                  </a:cubicBezTo>
                  <a:cubicBezTo>
                    <a:pt x="278" y="531"/>
                    <a:pt x="278" y="531"/>
                    <a:pt x="278" y="531"/>
                  </a:cubicBezTo>
                  <a:cubicBezTo>
                    <a:pt x="280" y="533"/>
                    <a:pt x="282" y="535"/>
                    <a:pt x="284" y="537"/>
                  </a:cubicBezTo>
                  <a:cubicBezTo>
                    <a:pt x="145" y="699"/>
                    <a:pt x="145" y="699"/>
                    <a:pt x="145" y="699"/>
                  </a:cubicBezTo>
                  <a:cubicBezTo>
                    <a:pt x="143" y="698"/>
                    <a:pt x="141" y="699"/>
                    <a:pt x="140" y="700"/>
                  </a:cubicBezTo>
                  <a:cubicBezTo>
                    <a:pt x="138" y="702"/>
                    <a:pt x="139" y="706"/>
                    <a:pt x="141" y="708"/>
                  </a:cubicBezTo>
                  <a:cubicBezTo>
                    <a:pt x="143" y="709"/>
                    <a:pt x="146" y="709"/>
                    <a:pt x="148" y="707"/>
                  </a:cubicBezTo>
                  <a:cubicBezTo>
                    <a:pt x="149" y="706"/>
                    <a:pt x="149" y="704"/>
                    <a:pt x="149" y="702"/>
                  </a:cubicBezTo>
                  <a:cubicBezTo>
                    <a:pt x="288" y="540"/>
                    <a:pt x="288" y="540"/>
                    <a:pt x="288" y="540"/>
                  </a:cubicBezTo>
                  <a:cubicBezTo>
                    <a:pt x="290" y="542"/>
                    <a:pt x="292" y="543"/>
                    <a:pt x="294" y="545"/>
                  </a:cubicBezTo>
                  <a:cubicBezTo>
                    <a:pt x="167" y="716"/>
                    <a:pt x="167" y="716"/>
                    <a:pt x="167" y="716"/>
                  </a:cubicBezTo>
                  <a:cubicBezTo>
                    <a:pt x="165" y="716"/>
                    <a:pt x="163" y="717"/>
                    <a:pt x="162" y="718"/>
                  </a:cubicBezTo>
                  <a:cubicBezTo>
                    <a:pt x="161" y="721"/>
                    <a:pt x="161" y="724"/>
                    <a:pt x="163" y="726"/>
                  </a:cubicBezTo>
                  <a:cubicBezTo>
                    <a:pt x="166" y="727"/>
                    <a:pt x="169" y="727"/>
                    <a:pt x="171" y="725"/>
                  </a:cubicBezTo>
                  <a:cubicBezTo>
                    <a:pt x="172" y="723"/>
                    <a:pt x="172" y="721"/>
                    <a:pt x="171" y="720"/>
                  </a:cubicBezTo>
                  <a:cubicBezTo>
                    <a:pt x="298" y="548"/>
                    <a:pt x="298" y="548"/>
                    <a:pt x="298" y="548"/>
                  </a:cubicBezTo>
                  <a:cubicBezTo>
                    <a:pt x="300" y="549"/>
                    <a:pt x="302" y="551"/>
                    <a:pt x="304" y="552"/>
                  </a:cubicBezTo>
                  <a:cubicBezTo>
                    <a:pt x="190" y="733"/>
                    <a:pt x="190" y="733"/>
                    <a:pt x="190" y="733"/>
                  </a:cubicBezTo>
                  <a:cubicBezTo>
                    <a:pt x="188" y="733"/>
                    <a:pt x="187" y="733"/>
                    <a:pt x="186" y="735"/>
                  </a:cubicBezTo>
                  <a:cubicBezTo>
                    <a:pt x="184" y="737"/>
                    <a:pt x="185" y="740"/>
                    <a:pt x="187" y="742"/>
                  </a:cubicBezTo>
                  <a:cubicBezTo>
                    <a:pt x="190" y="744"/>
                    <a:pt x="193" y="743"/>
                    <a:pt x="195" y="740"/>
                  </a:cubicBezTo>
                  <a:cubicBezTo>
                    <a:pt x="196" y="739"/>
                    <a:pt x="196" y="737"/>
                    <a:pt x="195" y="735"/>
                  </a:cubicBezTo>
                  <a:cubicBezTo>
                    <a:pt x="309" y="555"/>
                    <a:pt x="309" y="555"/>
                    <a:pt x="309" y="555"/>
                  </a:cubicBezTo>
                  <a:cubicBezTo>
                    <a:pt x="311" y="556"/>
                    <a:pt x="313" y="558"/>
                    <a:pt x="315" y="559"/>
                  </a:cubicBezTo>
                  <a:cubicBezTo>
                    <a:pt x="215" y="747"/>
                    <a:pt x="215" y="747"/>
                    <a:pt x="215" y="747"/>
                  </a:cubicBezTo>
                  <a:cubicBezTo>
                    <a:pt x="213" y="747"/>
                    <a:pt x="211" y="748"/>
                    <a:pt x="210" y="750"/>
                  </a:cubicBezTo>
                  <a:cubicBezTo>
                    <a:pt x="209" y="752"/>
                    <a:pt x="210" y="755"/>
                    <a:pt x="212" y="757"/>
                  </a:cubicBezTo>
                  <a:cubicBezTo>
                    <a:pt x="215" y="758"/>
                    <a:pt x="218" y="757"/>
                    <a:pt x="220" y="755"/>
                  </a:cubicBezTo>
                  <a:cubicBezTo>
                    <a:pt x="220" y="753"/>
                    <a:pt x="220" y="751"/>
                    <a:pt x="219" y="750"/>
                  </a:cubicBezTo>
                  <a:cubicBezTo>
                    <a:pt x="320" y="562"/>
                    <a:pt x="320" y="562"/>
                    <a:pt x="320" y="562"/>
                  </a:cubicBezTo>
                  <a:cubicBezTo>
                    <a:pt x="322" y="563"/>
                    <a:pt x="325" y="564"/>
                    <a:pt x="327" y="565"/>
                  </a:cubicBezTo>
                  <a:cubicBezTo>
                    <a:pt x="240" y="760"/>
                    <a:pt x="240" y="760"/>
                    <a:pt x="240" y="760"/>
                  </a:cubicBezTo>
                  <a:cubicBezTo>
                    <a:pt x="238" y="760"/>
                    <a:pt x="237" y="761"/>
                    <a:pt x="236" y="763"/>
                  </a:cubicBezTo>
                  <a:cubicBezTo>
                    <a:pt x="235" y="765"/>
                    <a:pt x="236" y="768"/>
                    <a:pt x="239" y="769"/>
                  </a:cubicBezTo>
                  <a:cubicBezTo>
                    <a:pt x="241" y="771"/>
                    <a:pt x="244" y="769"/>
                    <a:pt x="245" y="767"/>
                  </a:cubicBezTo>
                  <a:cubicBezTo>
                    <a:pt x="246" y="765"/>
                    <a:pt x="246" y="763"/>
                    <a:pt x="245" y="762"/>
                  </a:cubicBezTo>
                  <a:cubicBezTo>
                    <a:pt x="332" y="567"/>
                    <a:pt x="332" y="567"/>
                    <a:pt x="332" y="567"/>
                  </a:cubicBezTo>
                  <a:cubicBezTo>
                    <a:pt x="334" y="568"/>
                    <a:pt x="336" y="569"/>
                    <a:pt x="339" y="570"/>
                  </a:cubicBezTo>
                  <a:cubicBezTo>
                    <a:pt x="266" y="770"/>
                    <a:pt x="266" y="770"/>
                    <a:pt x="266" y="770"/>
                  </a:cubicBezTo>
                  <a:cubicBezTo>
                    <a:pt x="264" y="771"/>
                    <a:pt x="263" y="772"/>
                    <a:pt x="262" y="774"/>
                  </a:cubicBezTo>
                  <a:cubicBezTo>
                    <a:pt x="261" y="776"/>
                    <a:pt x="263" y="779"/>
                    <a:pt x="266" y="780"/>
                  </a:cubicBezTo>
                  <a:cubicBezTo>
                    <a:pt x="268" y="781"/>
                    <a:pt x="271" y="780"/>
                    <a:pt x="272" y="777"/>
                  </a:cubicBezTo>
                  <a:cubicBezTo>
                    <a:pt x="273" y="775"/>
                    <a:pt x="272" y="774"/>
                    <a:pt x="271" y="772"/>
                  </a:cubicBezTo>
                  <a:cubicBezTo>
                    <a:pt x="344" y="572"/>
                    <a:pt x="344" y="572"/>
                    <a:pt x="344" y="572"/>
                  </a:cubicBezTo>
                  <a:cubicBezTo>
                    <a:pt x="346" y="572"/>
                    <a:pt x="349" y="573"/>
                    <a:pt x="351" y="574"/>
                  </a:cubicBezTo>
                  <a:cubicBezTo>
                    <a:pt x="293" y="779"/>
                    <a:pt x="293" y="779"/>
                    <a:pt x="293" y="779"/>
                  </a:cubicBezTo>
                  <a:cubicBezTo>
                    <a:pt x="291" y="780"/>
                    <a:pt x="290" y="781"/>
                    <a:pt x="290" y="783"/>
                  </a:cubicBezTo>
                  <a:cubicBezTo>
                    <a:pt x="289" y="786"/>
                    <a:pt x="290" y="788"/>
                    <a:pt x="293" y="789"/>
                  </a:cubicBezTo>
                  <a:cubicBezTo>
                    <a:pt x="296" y="790"/>
                    <a:pt x="299" y="788"/>
                    <a:pt x="300" y="786"/>
                  </a:cubicBezTo>
                  <a:cubicBezTo>
                    <a:pt x="300" y="784"/>
                    <a:pt x="299" y="782"/>
                    <a:pt x="298" y="781"/>
                  </a:cubicBezTo>
                  <a:cubicBezTo>
                    <a:pt x="356" y="575"/>
                    <a:pt x="356" y="575"/>
                    <a:pt x="356" y="575"/>
                  </a:cubicBezTo>
                  <a:cubicBezTo>
                    <a:pt x="359" y="576"/>
                    <a:pt x="361" y="577"/>
                    <a:pt x="364" y="577"/>
                  </a:cubicBezTo>
                  <a:cubicBezTo>
                    <a:pt x="321" y="786"/>
                    <a:pt x="321" y="786"/>
                    <a:pt x="321" y="786"/>
                  </a:cubicBezTo>
                  <a:cubicBezTo>
                    <a:pt x="319" y="787"/>
                    <a:pt x="318" y="788"/>
                    <a:pt x="317" y="790"/>
                  </a:cubicBezTo>
                  <a:cubicBezTo>
                    <a:pt x="317" y="793"/>
                    <a:pt x="319" y="795"/>
                    <a:pt x="321" y="796"/>
                  </a:cubicBezTo>
                  <a:cubicBezTo>
                    <a:pt x="324" y="797"/>
                    <a:pt x="327" y="795"/>
                    <a:pt x="327" y="792"/>
                  </a:cubicBezTo>
                  <a:cubicBezTo>
                    <a:pt x="328" y="790"/>
                    <a:pt x="327" y="789"/>
                    <a:pt x="326" y="787"/>
                  </a:cubicBezTo>
                  <a:cubicBezTo>
                    <a:pt x="369" y="578"/>
                    <a:pt x="369" y="578"/>
                    <a:pt x="369" y="578"/>
                  </a:cubicBezTo>
                  <a:cubicBezTo>
                    <a:pt x="370" y="579"/>
                    <a:pt x="371" y="579"/>
                    <a:pt x="373" y="579"/>
                  </a:cubicBezTo>
                  <a:cubicBezTo>
                    <a:pt x="374" y="579"/>
                    <a:pt x="375" y="579"/>
                    <a:pt x="376" y="579"/>
                  </a:cubicBezTo>
                  <a:cubicBezTo>
                    <a:pt x="348" y="791"/>
                    <a:pt x="348" y="791"/>
                    <a:pt x="348" y="791"/>
                  </a:cubicBezTo>
                  <a:cubicBezTo>
                    <a:pt x="347" y="792"/>
                    <a:pt x="346" y="793"/>
                    <a:pt x="346" y="795"/>
                  </a:cubicBezTo>
                  <a:cubicBezTo>
                    <a:pt x="345" y="798"/>
                    <a:pt x="347" y="800"/>
                    <a:pt x="350" y="801"/>
                  </a:cubicBezTo>
                  <a:cubicBezTo>
                    <a:pt x="353" y="801"/>
                    <a:pt x="355" y="799"/>
                    <a:pt x="356" y="796"/>
                  </a:cubicBezTo>
                  <a:cubicBezTo>
                    <a:pt x="356" y="795"/>
                    <a:pt x="355" y="793"/>
                    <a:pt x="354" y="792"/>
                  </a:cubicBezTo>
                  <a:cubicBezTo>
                    <a:pt x="382" y="580"/>
                    <a:pt x="382" y="580"/>
                    <a:pt x="382" y="580"/>
                  </a:cubicBezTo>
                  <a:cubicBezTo>
                    <a:pt x="384" y="581"/>
                    <a:pt x="387" y="581"/>
                    <a:pt x="389" y="581"/>
                  </a:cubicBezTo>
                  <a:cubicBezTo>
                    <a:pt x="377" y="794"/>
                    <a:pt x="377" y="794"/>
                    <a:pt x="377" y="794"/>
                  </a:cubicBezTo>
                  <a:cubicBezTo>
                    <a:pt x="375" y="795"/>
                    <a:pt x="374" y="796"/>
                    <a:pt x="374" y="798"/>
                  </a:cubicBezTo>
                  <a:cubicBezTo>
                    <a:pt x="374" y="801"/>
                    <a:pt x="376" y="803"/>
                    <a:pt x="379" y="804"/>
                  </a:cubicBezTo>
                  <a:cubicBezTo>
                    <a:pt x="382" y="804"/>
                    <a:pt x="384" y="802"/>
                    <a:pt x="384" y="799"/>
                  </a:cubicBezTo>
                  <a:cubicBezTo>
                    <a:pt x="384" y="797"/>
                    <a:pt x="384" y="795"/>
                    <a:pt x="382" y="794"/>
                  </a:cubicBezTo>
                  <a:cubicBezTo>
                    <a:pt x="395" y="581"/>
                    <a:pt x="395" y="581"/>
                    <a:pt x="395" y="581"/>
                  </a:cubicBezTo>
                  <a:cubicBezTo>
                    <a:pt x="397" y="581"/>
                    <a:pt x="400" y="581"/>
                    <a:pt x="402" y="581"/>
                  </a:cubicBezTo>
                  <a:cubicBezTo>
                    <a:pt x="405" y="795"/>
                    <a:pt x="405" y="795"/>
                    <a:pt x="405" y="795"/>
                  </a:cubicBezTo>
                  <a:cubicBezTo>
                    <a:pt x="404" y="796"/>
                    <a:pt x="403" y="797"/>
                    <a:pt x="403" y="799"/>
                  </a:cubicBezTo>
                  <a:cubicBezTo>
                    <a:pt x="403" y="802"/>
                    <a:pt x="405" y="804"/>
                    <a:pt x="408" y="804"/>
                  </a:cubicBezTo>
                  <a:cubicBezTo>
                    <a:pt x="411" y="804"/>
                    <a:pt x="413" y="802"/>
                    <a:pt x="413" y="799"/>
                  </a:cubicBezTo>
                  <a:cubicBezTo>
                    <a:pt x="413" y="797"/>
                    <a:pt x="412" y="796"/>
                    <a:pt x="411" y="795"/>
                  </a:cubicBezTo>
                  <a:cubicBezTo>
                    <a:pt x="408" y="581"/>
                    <a:pt x="408" y="581"/>
                    <a:pt x="408" y="581"/>
                  </a:cubicBezTo>
                  <a:cubicBezTo>
                    <a:pt x="410" y="581"/>
                    <a:pt x="413" y="581"/>
                    <a:pt x="415" y="581"/>
                  </a:cubicBezTo>
                  <a:cubicBezTo>
                    <a:pt x="433" y="794"/>
                    <a:pt x="433" y="794"/>
                    <a:pt x="433" y="794"/>
                  </a:cubicBezTo>
                  <a:cubicBezTo>
                    <a:pt x="432" y="795"/>
                    <a:pt x="431" y="796"/>
                    <a:pt x="431" y="798"/>
                  </a:cubicBezTo>
                  <a:cubicBezTo>
                    <a:pt x="432" y="801"/>
                    <a:pt x="434" y="803"/>
                    <a:pt x="437" y="803"/>
                  </a:cubicBezTo>
                  <a:cubicBezTo>
                    <a:pt x="440" y="803"/>
                    <a:pt x="442" y="800"/>
                    <a:pt x="442" y="797"/>
                  </a:cubicBezTo>
                  <a:cubicBezTo>
                    <a:pt x="442" y="795"/>
                    <a:pt x="440" y="794"/>
                    <a:pt x="439" y="793"/>
                  </a:cubicBezTo>
                  <a:cubicBezTo>
                    <a:pt x="421" y="581"/>
                    <a:pt x="421" y="581"/>
                    <a:pt x="421" y="581"/>
                  </a:cubicBezTo>
                  <a:cubicBezTo>
                    <a:pt x="423" y="580"/>
                    <a:pt x="425" y="580"/>
                    <a:pt x="428" y="580"/>
                  </a:cubicBezTo>
                  <a:cubicBezTo>
                    <a:pt x="462" y="790"/>
                    <a:pt x="462" y="790"/>
                    <a:pt x="462" y="790"/>
                  </a:cubicBezTo>
                  <a:cubicBezTo>
                    <a:pt x="460" y="791"/>
                    <a:pt x="460" y="793"/>
                    <a:pt x="460" y="795"/>
                  </a:cubicBezTo>
                  <a:cubicBezTo>
                    <a:pt x="460" y="798"/>
                    <a:pt x="463" y="800"/>
                    <a:pt x="466" y="799"/>
                  </a:cubicBezTo>
                  <a:cubicBezTo>
                    <a:pt x="469" y="799"/>
                    <a:pt x="471" y="796"/>
                    <a:pt x="470" y="793"/>
                  </a:cubicBezTo>
                  <a:cubicBezTo>
                    <a:pt x="470" y="791"/>
                    <a:pt x="469" y="790"/>
                    <a:pt x="467" y="789"/>
                  </a:cubicBezTo>
                  <a:cubicBezTo>
                    <a:pt x="433" y="579"/>
                    <a:pt x="433" y="579"/>
                    <a:pt x="433" y="579"/>
                  </a:cubicBezTo>
                  <a:cubicBezTo>
                    <a:pt x="436" y="578"/>
                    <a:pt x="438" y="578"/>
                    <a:pt x="441" y="577"/>
                  </a:cubicBezTo>
                  <a:cubicBezTo>
                    <a:pt x="489" y="785"/>
                    <a:pt x="489" y="785"/>
                    <a:pt x="489" y="785"/>
                  </a:cubicBezTo>
                  <a:cubicBezTo>
                    <a:pt x="488" y="786"/>
                    <a:pt x="488" y="788"/>
                    <a:pt x="488" y="790"/>
                  </a:cubicBezTo>
                  <a:cubicBezTo>
                    <a:pt x="489" y="793"/>
                    <a:pt x="491" y="794"/>
                    <a:pt x="494" y="794"/>
                  </a:cubicBezTo>
                  <a:cubicBezTo>
                    <a:pt x="497" y="793"/>
                    <a:pt x="499" y="790"/>
                    <a:pt x="498" y="787"/>
                  </a:cubicBezTo>
                  <a:cubicBezTo>
                    <a:pt x="498" y="786"/>
                    <a:pt x="496" y="784"/>
                    <a:pt x="495" y="784"/>
                  </a:cubicBezTo>
                  <a:cubicBezTo>
                    <a:pt x="446" y="576"/>
                    <a:pt x="446" y="576"/>
                    <a:pt x="446" y="576"/>
                  </a:cubicBezTo>
                  <a:cubicBezTo>
                    <a:pt x="448" y="575"/>
                    <a:pt x="451" y="575"/>
                    <a:pt x="453" y="574"/>
                  </a:cubicBezTo>
                  <a:cubicBezTo>
                    <a:pt x="517" y="778"/>
                    <a:pt x="517" y="778"/>
                    <a:pt x="517" y="778"/>
                  </a:cubicBezTo>
                  <a:cubicBezTo>
                    <a:pt x="516" y="779"/>
                    <a:pt x="515" y="781"/>
                    <a:pt x="516" y="783"/>
                  </a:cubicBezTo>
                  <a:cubicBezTo>
                    <a:pt x="517" y="785"/>
                    <a:pt x="520" y="787"/>
                    <a:pt x="522" y="786"/>
                  </a:cubicBezTo>
                  <a:cubicBezTo>
                    <a:pt x="525" y="785"/>
                    <a:pt x="527" y="782"/>
                    <a:pt x="526" y="779"/>
                  </a:cubicBezTo>
                  <a:cubicBezTo>
                    <a:pt x="525" y="778"/>
                    <a:pt x="524" y="777"/>
                    <a:pt x="522" y="776"/>
                  </a:cubicBezTo>
                  <a:cubicBezTo>
                    <a:pt x="458" y="572"/>
                    <a:pt x="458" y="572"/>
                    <a:pt x="458" y="572"/>
                  </a:cubicBezTo>
                  <a:cubicBezTo>
                    <a:pt x="461" y="572"/>
                    <a:pt x="463" y="571"/>
                    <a:pt x="465" y="570"/>
                  </a:cubicBezTo>
                  <a:cubicBezTo>
                    <a:pt x="544" y="769"/>
                    <a:pt x="544" y="769"/>
                    <a:pt x="544" y="769"/>
                  </a:cubicBezTo>
                  <a:cubicBezTo>
                    <a:pt x="543" y="770"/>
                    <a:pt x="542" y="772"/>
                    <a:pt x="543" y="773"/>
                  </a:cubicBezTo>
                  <a:cubicBezTo>
                    <a:pt x="544" y="776"/>
                    <a:pt x="547" y="777"/>
                    <a:pt x="550" y="776"/>
                  </a:cubicBezTo>
                  <a:cubicBezTo>
                    <a:pt x="552" y="775"/>
                    <a:pt x="554" y="772"/>
                    <a:pt x="553" y="770"/>
                  </a:cubicBezTo>
                  <a:cubicBezTo>
                    <a:pt x="552" y="768"/>
                    <a:pt x="550" y="767"/>
                    <a:pt x="549" y="767"/>
                  </a:cubicBezTo>
                  <a:cubicBezTo>
                    <a:pt x="471" y="568"/>
                    <a:pt x="471" y="568"/>
                    <a:pt x="471" y="568"/>
                  </a:cubicBezTo>
                  <a:cubicBezTo>
                    <a:pt x="473" y="567"/>
                    <a:pt x="475" y="566"/>
                    <a:pt x="477" y="565"/>
                  </a:cubicBezTo>
                  <a:cubicBezTo>
                    <a:pt x="570" y="757"/>
                    <a:pt x="570" y="757"/>
                    <a:pt x="570" y="757"/>
                  </a:cubicBezTo>
                  <a:cubicBezTo>
                    <a:pt x="569" y="759"/>
                    <a:pt x="569" y="761"/>
                    <a:pt x="569" y="762"/>
                  </a:cubicBezTo>
                  <a:cubicBezTo>
                    <a:pt x="571" y="765"/>
                    <a:pt x="574" y="766"/>
                    <a:pt x="576" y="765"/>
                  </a:cubicBezTo>
                  <a:cubicBezTo>
                    <a:pt x="579" y="763"/>
                    <a:pt x="580" y="760"/>
                    <a:pt x="579" y="758"/>
                  </a:cubicBezTo>
                  <a:cubicBezTo>
                    <a:pt x="578" y="756"/>
                    <a:pt x="576" y="755"/>
                    <a:pt x="575" y="755"/>
                  </a:cubicBezTo>
                  <a:cubicBezTo>
                    <a:pt x="482" y="563"/>
                    <a:pt x="482" y="563"/>
                    <a:pt x="482" y="563"/>
                  </a:cubicBezTo>
                  <a:cubicBezTo>
                    <a:pt x="485" y="561"/>
                    <a:pt x="487" y="560"/>
                    <a:pt x="489" y="559"/>
                  </a:cubicBezTo>
                  <a:cubicBezTo>
                    <a:pt x="595" y="744"/>
                    <a:pt x="595" y="744"/>
                    <a:pt x="595" y="744"/>
                  </a:cubicBezTo>
                  <a:cubicBezTo>
                    <a:pt x="594" y="746"/>
                    <a:pt x="594" y="748"/>
                    <a:pt x="595" y="749"/>
                  </a:cubicBezTo>
                  <a:cubicBezTo>
                    <a:pt x="596" y="752"/>
                    <a:pt x="600" y="753"/>
                    <a:pt x="602" y="751"/>
                  </a:cubicBezTo>
                  <a:cubicBezTo>
                    <a:pt x="604" y="750"/>
                    <a:pt x="605" y="747"/>
                    <a:pt x="604" y="744"/>
                  </a:cubicBezTo>
                  <a:cubicBezTo>
                    <a:pt x="603" y="743"/>
                    <a:pt x="601" y="742"/>
                    <a:pt x="600" y="742"/>
                  </a:cubicBezTo>
                  <a:cubicBezTo>
                    <a:pt x="494" y="556"/>
                    <a:pt x="494" y="556"/>
                    <a:pt x="494" y="556"/>
                  </a:cubicBezTo>
                  <a:cubicBezTo>
                    <a:pt x="496" y="555"/>
                    <a:pt x="498" y="554"/>
                    <a:pt x="500" y="553"/>
                  </a:cubicBezTo>
                  <a:cubicBezTo>
                    <a:pt x="619" y="730"/>
                    <a:pt x="619" y="730"/>
                    <a:pt x="619" y="730"/>
                  </a:cubicBezTo>
                  <a:cubicBezTo>
                    <a:pt x="618" y="731"/>
                    <a:pt x="618" y="733"/>
                    <a:pt x="619" y="735"/>
                  </a:cubicBezTo>
                  <a:cubicBezTo>
                    <a:pt x="621" y="737"/>
                    <a:pt x="624" y="738"/>
                    <a:pt x="627" y="736"/>
                  </a:cubicBezTo>
                  <a:cubicBezTo>
                    <a:pt x="629" y="734"/>
                    <a:pt x="630" y="731"/>
                    <a:pt x="628" y="729"/>
                  </a:cubicBezTo>
                  <a:cubicBezTo>
                    <a:pt x="627" y="727"/>
                    <a:pt x="625" y="727"/>
                    <a:pt x="624" y="727"/>
                  </a:cubicBezTo>
                  <a:cubicBezTo>
                    <a:pt x="505" y="549"/>
                    <a:pt x="505" y="549"/>
                    <a:pt x="505" y="549"/>
                  </a:cubicBezTo>
                  <a:cubicBezTo>
                    <a:pt x="507" y="548"/>
                    <a:pt x="509" y="547"/>
                    <a:pt x="511" y="545"/>
                  </a:cubicBezTo>
                  <a:cubicBezTo>
                    <a:pt x="642" y="713"/>
                    <a:pt x="642" y="713"/>
                    <a:pt x="642" y="713"/>
                  </a:cubicBezTo>
                  <a:cubicBezTo>
                    <a:pt x="642" y="715"/>
                    <a:pt x="642" y="717"/>
                    <a:pt x="643" y="718"/>
                  </a:cubicBezTo>
                  <a:cubicBezTo>
                    <a:pt x="645" y="720"/>
                    <a:pt x="648" y="721"/>
                    <a:pt x="650" y="719"/>
                  </a:cubicBezTo>
                  <a:cubicBezTo>
                    <a:pt x="652" y="717"/>
                    <a:pt x="653" y="714"/>
                    <a:pt x="651" y="712"/>
                  </a:cubicBezTo>
                  <a:cubicBezTo>
                    <a:pt x="650" y="710"/>
                    <a:pt x="648" y="710"/>
                    <a:pt x="647" y="710"/>
                  </a:cubicBezTo>
                  <a:cubicBezTo>
                    <a:pt x="515" y="542"/>
                    <a:pt x="515" y="542"/>
                    <a:pt x="515" y="542"/>
                  </a:cubicBezTo>
                  <a:cubicBezTo>
                    <a:pt x="517" y="540"/>
                    <a:pt x="519" y="539"/>
                    <a:pt x="521" y="537"/>
                  </a:cubicBezTo>
                  <a:cubicBezTo>
                    <a:pt x="664" y="695"/>
                    <a:pt x="664" y="695"/>
                    <a:pt x="664" y="695"/>
                  </a:cubicBezTo>
                  <a:cubicBezTo>
                    <a:pt x="664" y="697"/>
                    <a:pt x="664" y="698"/>
                    <a:pt x="665" y="700"/>
                  </a:cubicBezTo>
                  <a:cubicBezTo>
                    <a:pt x="667" y="702"/>
                    <a:pt x="670" y="702"/>
                    <a:pt x="672" y="700"/>
                  </a:cubicBezTo>
                  <a:cubicBezTo>
                    <a:pt x="675" y="698"/>
                    <a:pt x="675" y="695"/>
                    <a:pt x="673" y="693"/>
                  </a:cubicBezTo>
                  <a:cubicBezTo>
                    <a:pt x="672" y="691"/>
                    <a:pt x="670" y="691"/>
                    <a:pt x="668" y="691"/>
                  </a:cubicBezTo>
                  <a:cubicBezTo>
                    <a:pt x="525" y="533"/>
                    <a:pt x="525" y="533"/>
                    <a:pt x="525" y="533"/>
                  </a:cubicBezTo>
                  <a:cubicBezTo>
                    <a:pt x="527" y="531"/>
                    <a:pt x="528" y="530"/>
                    <a:pt x="530" y="528"/>
                  </a:cubicBezTo>
                  <a:cubicBezTo>
                    <a:pt x="684" y="675"/>
                    <a:pt x="684" y="675"/>
                    <a:pt x="684" y="675"/>
                  </a:cubicBezTo>
                  <a:cubicBezTo>
                    <a:pt x="684" y="677"/>
                    <a:pt x="685" y="679"/>
                    <a:pt x="686" y="680"/>
                  </a:cubicBezTo>
                  <a:cubicBezTo>
                    <a:pt x="688" y="682"/>
                    <a:pt x="691" y="682"/>
                    <a:pt x="693" y="680"/>
                  </a:cubicBezTo>
                  <a:cubicBezTo>
                    <a:pt x="695" y="678"/>
                    <a:pt x="695" y="675"/>
                    <a:pt x="693" y="673"/>
                  </a:cubicBezTo>
                  <a:cubicBezTo>
                    <a:pt x="692" y="671"/>
                    <a:pt x="690" y="671"/>
                    <a:pt x="688" y="671"/>
                  </a:cubicBezTo>
                  <a:cubicBezTo>
                    <a:pt x="534" y="524"/>
                    <a:pt x="534" y="524"/>
                    <a:pt x="534" y="524"/>
                  </a:cubicBezTo>
                  <a:cubicBezTo>
                    <a:pt x="536" y="522"/>
                    <a:pt x="537" y="520"/>
                    <a:pt x="539" y="518"/>
                  </a:cubicBezTo>
                  <a:cubicBezTo>
                    <a:pt x="703" y="654"/>
                    <a:pt x="703" y="654"/>
                    <a:pt x="703" y="654"/>
                  </a:cubicBezTo>
                  <a:cubicBezTo>
                    <a:pt x="703" y="656"/>
                    <a:pt x="704" y="658"/>
                    <a:pt x="705" y="659"/>
                  </a:cubicBezTo>
                  <a:cubicBezTo>
                    <a:pt x="707" y="661"/>
                    <a:pt x="711" y="660"/>
                    <a:pt x="712" y="658"/>
                  </a:cubicBezTo>
                  <a:cubicBezTo>
                    <a:pt x="714" y="656"/>
                    <a:pt x="714" y="653"/>
                    <a:pt x="712" y="651"/>
                  </a:cubicBezTo>
                  <a:cubicBezTo>
                    <a:pt x="710" y="650"/>
                    <a:pt x="709" y="650"/>
                    <a:pt x="707" y="650"/>
                  </a:cubicBezTo>
                  <a:cubicBezTo>
                    <a:pt x="542" y="514"/>
                    <a:pt x="542" y="514"/>
                    <a:pt x="542" y="514"/>
                  </a:cubicBezTo>
                  <a:cubicBezTo>
                    <a:pt x="544" y="512"/>
                    <a:pt x="546" y="510"/>
                    <a:pt x="547" y="508"/>
                  </a:cubicBezTo>
                  <a:cubicBezTo>
                    <a:pt x="721" y="632"/>
                    <a:pt x="721" y="632"/>
                    <a:pt x="721" y="632"/>
                  </a:cubicBezTo>
                  <a:cubicBezTo>
                    <a:pt x="721" y="634"/>
                    <a:pt x="721" y="635"/>
                    <a:pt x="723" y="636"/>
                  </a:cubicBezTo>
                  <a:cubicBezTo>
                    <a:pt x="725" y="638"/>
                    <a:pt x="729" y="638"/>
                    <a:pt x="730" y="635"/>
                  </a:cubicBezTo>
                  <a:cubicBezTo>
                    <a:pt x="732" y="633"/>
                    <a:pt x="731" y="630"/>
                    <a:pt x="729" y="628"/>
                  </a:cubicBezTo>
                  <a:cubicBezTo>
                    <a:pt x="727" y="627"/>
                    <a:pt x="726" y="627"/>
                    <a:pt x="724" y="627"/>
                  </a:cubicBezTo>
                  <a:cubicBezTo>
                    <a:pt x="550" y="504"/>
                    <a:pt x="550" y="504"/>
                    <a:pt x="550" y="504"/>
                  </a:cubicBezTo>
                  <a:cubicBezTo>
                    <a:pt x="552" y="502"/>
                    <a:pt x="553" y="500"/>
                    <a:pt x="554" y="498"/>
                  </a:cubicBezTo>
                  <a:cubicBezTo>
                    <a:pt x="737" y="608"/>
                    <a:pt x="737" y="608"/>
                    <a:pt x="737" y="608"/>
                  </a:cubicBezTo>
                  <a:cubicBezTo>
                    <a:pt x="737" y="610"/>
                    <a:pt x="737" y="612"/>
                    <a:pt x="739" y="613"/>
                  </a:cubicBezTo>
                  <a:cubicBezTo>
                    <a:pt x="741" y="614"/>
                    <a:pt x="745" y="613"/>
                    <a:pt x="746" y="611"/>
                  </a:cubicBezTo>
                  <a:cubicBezTo>
                    <a:pt x="748" y="608"/>
                    <a:pt x="747" y="605"/>
                    <a:pt x="744" y="604"/>
                  </a:cubicBezTo>
                  <a:cubicBezTo>
                    <a:pt x="743" y="603"/>
                    <a:pt x="741" y="603"/>
                    <a:pt x="739" y="604"/>
                  </a:cubicBezTo>
                  <a:cubicBezTo>
                    <a:pt x="557" y="493"/>
                    <a:pt x="557" y="493"/>
                    <a:pt x="557" y="493"/>
                  </a:cubicBezTo>
                  <a:cubicBezTo>
                    <a:pt x="558" y="491"/>
                    <a:pt x="560" y="489"/>
                    <a:pt x="561" y="486"/>
                  </a:cubicBezTo>
                  <a:cubicBezTo>
                    <a:pt x="751" y="584"/>
                    <a:pt x="751" y="584"/>
                    <a:pt x="751" y="584"/>
                  </a:cubicBezTo>
                  <a:cubicBezTo>
                    <a:pt x="751" y="585"/>
                    <a:pt x="752" y="587"/>
                    <a:pt x="753" y="588"/>
                  </a:cubicBezTo>
                  <a:cubicBezTo>
                    <a:pt x="756" y="589"/>
                    <a:pt x="759" y="588"/>
                    <a:pt x="760" y="586"/>
                  </a:cubicBezTo>
                  <a:cubicBezTo>
                    <a:pt x="762" y="583"/>
                    <a:pt x="761" y="580"/>
                    <a:pt x="758" y="579"/>
                  </a:cubicBezTo>
                  <a:cubicBezTo>
                    <a:pt x="756" y="578"/>
                    <a:pt x="755" y="578"/>
                    <a:pt x="753" y="579"/>
                  </a:cubicBezTo>
                  <a:cubicBezTo>
                    <a:pt x="563" y="481"/>
                    <a:pt x="563" y="481"/>
                    <a:pt x="563" y="481"/>
                  </a:cubicBezTo>
                  <a:cubicBezTo>
                    <a:pt x="564" y="479"/>
                    <a:pt x="566" y="477"/>
                    <a:pt x="567" y="475"/>
                  </a:cubicBezTo>
                  <a:cubicBezTo>
                    <a:pt x="763" y="558"/>
                    <a:pt x="763" y="558"/>
                    <a:pt x="763" y="558"/>
                  </a:cubicBezTo>
                  <a:cubicBezTo>
                    <a:pt x="763" y="560"/>
                    <a:pt x="764" y="561"/>
                    <a:pt x="766" y="562"/>
                  </a:cubicBezTo>
                  <a:cubicBezTo>
                    <a:pt x="768" y="563"/>
                    <a:pt x="772" y="562"/>
                    <a:pt x="773" y="559"/>
                  </a:cubicBezTo>
                  <a:cubicBezTo>
                    <a:pt x="774" y="557"/>
                    <a:pt x="773" y="554"/>
                    <a:pt x="770" y="552"/>
                  </a:cubicBezTo>
                  <a:cubicBezTo>
                    <a:pt x="768" y="552"/>
                    <a:pt x="766" y="552"/>
                    <a:pt x="765" y="553"/>
                  </a:cubicBezTo>
                  <a:cubicBezTo>
                    <a:pt x="569" y="470"/>
                    <a:pt x="569" y="470"/>
                    <a:pt x="569" y="470"/>
                  </a:cubicBezTo>
                  <a:cubicBezTo>
                    <a:pt x="570" y="467"/>
                    <a:pt x="570" y="465"/>
                    <a:pt x="571" y="463"/>
                  </a:cubicBezTo>
                  <a:cubicBezTo>
                    <a:pt x="773" y="532"/>
                    <a:pt x="773" y="532"/>
                    <a:pt x="773" y="532"/>
                  </a:cubicBezTo>
                  <a:cubicBezTo>
                    <a:pt x="774" y="533"/>
                    <a:pt x="775" y="535"/>
                    <a:pt x="776" y="535"/>
                  </a:cubicBezTo>
                  <a:cubicBezTo>
                    <a:pt x="779" y="536"/>
                    <a:pt x="782" y="535"/>
                    <a:pt x="783" y="532"/>
                  </a:cubicBezTo>
                  <a:cubicBezTo>
                    <a:pt x="784" y="529"/>
                    <a:pt x="782" y="527"/>
                    <a:pt x="780" y="526"/>
                  </a:cubicBezTo>
                  <a:cubicBezTo>
                    <a:pt x="778" y="525"/>
                    <a:pt x="776" y="525"/>
                    <a:pt x="775" y="526"/>
                  </a:cubicBezTo>
                  <a:cubicBezTo>
                    <a:pt x="573" y="457"/>
                    <a:pt x="573" y="457"/>
                    <a:pt x="573" y="457"/>
                  </a:cubicBezTo>
                  <a:cubicBezTo>
                    <a:pt x="574" y="455"/>
                    <a:pt x="575" y="453"/>
                    <a:pt x="575" y="450"/>
                  </a:cubicBezTo>
                  <a:cubicBezTo>
                    <a:pt x="782" y="505"/>
                    <a:pt x="782" y="505"/>
                    <a:pt x="782" y="505"/>
                  </a:cubicBezTo>
                  <a:cubicBezTo>
                    <a:pt x="782" y="506"/>
                    <a:pt x="783" y="508"/>
                    <a:pt x="785" y="508"/>
                  </a:cubicBezTo>
                  <a:cubicBezTo>
                    <a:pt x="788" y="509"/>
                    <a:pt x="791" y="507"/>
                    <a:pt x="791" y="504"/>
                  </a:cubicBezTo>
                  <a:cubicBezTo>
                    <a:pt x="792" y="502"/>
                    <a:pt x="790" y="499"/>
                    <a:pt x="788" y="498"/>
                  </a:cubicBezTo>
                  <a:cubicBezTo>
                    <a:pt x="786" y="498"/>
                    <a:pt x="784" y="498"/>
                    <a:pt x="783" y="499"/>
                  </a:cubicBezTo>
                  <a:cubicBezTo>
                    <a:pt x="577" y="445"/>
                    <a:pt x="577" y="445"/>
                    <a:pt x="577" y="445"/>
                  </a:cubicBezTo>
                  <a:cubicBezTo>
                    <a:pt x="577" y="443"/>
                    <a:pt x="578" y="440"/>
                    <a:pt x="578" y="438"/>
                  </a:cubicBezTo>
                  <a:cubicBezTo>
                    <a:pt x="788" y="477"/>
                    <a:pt x="788" y="477"/>
                    <a:pt x="788" y="477"/>
                  </a:cubicBezTo>
                  <a:cubicBezTo>
                    <a:pt x="789" y="479"/>
                    <a:pt x="790" y="480"/>
                    <a:pt x="792" y="480"/>
                  </a:cubicBezTo>
                  <a:cubicBezTo>
                    <a:pt x="795" y="481"/>
                    <a:pt x="797" y="479"/>
                    <a:pt x="798" y="476"/>
                  </a:cubicBezTo>
                  <a:cubicBezTo>
                    <a:pt x="798" y="473"/>
                    <a:pt x="796" y="471"/>
                    <a:pt x="794" y="470"/>
                  </a:cubicBezTo>
                  <a:cubicBezTo>
                    <a:pt x="792" y="470"/>
                    <a:pt x="790" y="470"/>
                    <a:pt x="789" y="472"/>
                  </a:cubicBezTo>
                  <a:cubicBezTo>
                    <a:pt x="579" y="432"/>
                    <a:pt x="579" y="432"/>
                    <a:pt x="579" y="432"/>
                  </a:cubicBezTo>
                  <a:cubicBezTo>
                    <a:pt x="579" y="432"/>
                    <a:pt x="579" y="432"/>
                    <a:pt x="580" y="432"/>
                  </a:cubicBezTo>
                  <a:cubicBezTo>
                    <a:pt x="580" y="429"/>
                    <a:pt x="580" y="427"/>
                    <a:pt x="580" y="425"/>
                  </a:cubicBezTo>
                  <a:cubicBezTo>
                    <a:pt x="792" y="449"/>
                    <a:pt x="792" y="449"/>
                    <a:pt x="792" y="449"/>
                  </a:cubicBezTo>
                  <a:cubicBezTo>
                    <a:pt x="793" y="451"/>
                    <a:pt x="795" y="452"/>
                    <a:pt x="796" y="452"/>
                  </a:cubicBezTo>
                  <a:cubicBezTo>
                    <a:pt x="799" y="452"/>
                    <a:pt x="802" y="450"/>
                    <a:pt x="802" y="447"/>
                  </a:cubicBezTo>
                  <a:cubicBezTo>
                    <a:pt x="802" y="444"/>
                    <a:pt x="800" y="442"/>
                    <a:pt x="798" y="442"/>
                  </a:cubicBezTo>
                  <a:cubicBezTo>
                    <a:pt x="796" y="441"/>
                    <a:pt x="794" y="442"/>
                    <a:pt x="793" y="444"/>
                  </a:cubicBezTo>
                  <a:cubicBezTo>
                    <a:pt x="581" y="419"/>
                    <a:pt x="581" y="419"/>
                    <a:pt x="581" y="419"/>
                  </a:cubicBezTo>
                  <a:cubicBezTo>
                    <a:pt x="581" y="417"/>
                    <a:pt x="582" y="415"/>
                    <a:pt x="582" y="412"/>
                  </a:cubicBezTo>
                  <a:cubicBezTo>
                    <a:pt x="795" y="421"/>
                    <a:pt x="795" y="421"/>
                    <a:pt x="795" y="421"/>
                  </a:cubicBezTo>
                  <a:cubicBezTo>
                    <a:pt x="796" y="422"/>
                    <a:pt x="797" y="423"/>
                    <a:pt x="799" y="423"/>
                  </a:cubicBezTo>
                  <a:cubicBezTo>
                    <a:pt x="802" y="423"/>
                    <a:pt x="804" y="421"/>
                    <a:pt x="804" y="418"/>
                  </a:cubicBezTo>
                  <a:cubicBezTo>
                    <a:pt x="804" y="415"/>
                    <a:pt x="802" y="413"/>
                    <a:pt x="799" y="413"/>
                  </a:cubicBezTo>
                  <a:cubicBezTo>
                    <a:pt x="798" y="413"/>
                    <a:pt x="796" y="414"/>
                    <a:pt x="795" y="415"/>
                  </a:cubicBezTo>
                  <a:cubicBezTo>
                    <a:pt x="582" y="407"/>
                    <a:pt x="582" y="407"/>
                    <a:pt x="582" y="407"/>
                  </a:cubicBezTo>
                  <a:cubicBezTo>
                    <a:pt x="582" y="404"/>
                    <a:pt x="582" y="402"/>
                    <a:pt x="582" y="399"/>
                  </a:cubicBezTo>
                  <a:lnTo>
                    <a:pt x="795" y="392"/>
                  </a:lnTo>
                  <a:close/>
                  <a:moveTo>
                    <a:pt x="533" y="424"/>
                  </a:moveTo>
                  <a:cubicBezTo>
                    <a:pt x="521" y="496"/>
                    <a:pt x="453" y="545"/>
                    <a:pt x="381" y="532"/>
                  </a:cubicBezTo>
                  <a:cubicBezTo>
                    <a:pt x="309" y="520"/>
                    <a:pt x="260" y="452"/>
                    <a:pt x="272" y="380"/>
                  </a:cubicBezTo>
                  <a:cubicBezTo>
                    <a:pt x="284" y="308"/>
                    <a:pt x="352" y="259"/>
                    <a:pt x="424" y="271"/>
                  </a:cubicBezTo>
                  <a:cubicBezTo>
                    <a:pt x="496" y="283"/>
                    <a:pt x="545" y="352"/>
                    <a:pt x="533" y="4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Freeform 7">
              <a:extLst>
                <a:ext uri="{FF2B5EF4-FFF2-40B4-BE49-F238E27FC236}">
                  <a16:creationId xmlns:a16="http://schemas.microsoft.com/office/drawing/2014/main" id="{06AD4550-4EC7-44EE-BE9D-729BD897D5B7}"/>
                </a:ext>
              </a:extLst>
            </p:cNvPr>
            <p:cNvSpPr>
              <a:spLocks noEditPoints="1"/>
            </p:cNvSpPr>
            <p:nvPr userDrawn="1"/>
          </p:nvSpPr>
          <p:spPr bwMode="auto">
            <a:xfrm>
              <a:off x="4769" y="1274"/>
              <a:ext cx="315" cy="415"/>
            </a:xfrm>
            <a:custGeom>
              <a:avLst/>
              <a:gdLst>
                <a:gd name="T0" fmla="*/ 38 w 133"/>
                <a:gd name="T1" fmla="*/ 18 h 174"/>
                <a:gd name="T2" fmla="*/ 4 w 133"/>
                <a:gd name="T3" fmla="*/ 73 h 174"/>
                <a:gd name="T4" fmla="*/ 18 w 133"/>
                <a:gd name="T5" fmla="*/ 136 h 174"/>
                <a:gd name="T6" fmla="*/ 74 w 133"/>
                <a:gd name="T7" fmla="*/ 171 h 174"/>
                <a:gd name="T8" fmla="*/ 131 w 133"/>
                <a:gd name="T9" fmla="*/ 160 h 174"/>
                <a:gd name="T10" fmla="*/ 131 w 133"/>
                <a:gd name="T11" fmla="*/ 14 h 174"/>
                <a:gd name="T12" fmla="*/ 102 w 133"/>
                <a:gd name="T13" fmla="*/ 3 h 174"/>
                <a:gd name="T14" fmla="*/ 38 w 133"/>
                <a:gd name="T15" fmla="*/ 18 h 174"/>
                <a:gd name="T16" fmla="*/ 57 w 133"/>
                <a:gd name="T17" fmla="*/ 116 h 174"/>
                <a:gd name="T18" fmla="*/ 44 w 133"/>
                <a:gd name="T19" fmla="*/ 118 h 174"/>
                <a:gd name="T20" fmla="*/ 51 w 133"/>
                <a:gd name="T21" fmla="*/ 106 h 174"/>
                <a:gd name="T22" fmla="*/ 64 w 133"/>
                <a:gd name="T23" fmla="*/ 104 h 174"/>
                <a:gd name="T24" fmla="*/ 57 w 133"/>
                <a:gd name="T25" fmla="*/ 116 h 174"/>
                <a:gd name="T26" fmla="*/ 59 w 133"/>
                <a:gd name="T27" fmla="*/ 57 h 174"/>
                <a:gd name="T28" fmla="*/ 57 w 133"/>
                <a:gd name="T29" fmla="*/ 44 h 174"/>
                <a:gd name="T30" fmla="*/ 68 w 133"/>
                <a:gd name="T31" fmla="*/ 50 h 174"/>
                <a:gd name="T32" fmla="*/ 71 w 133"/>
                <a:gd name="T33" fmla="*/ 63 h 174"/>
                <a:gd name="T34" fmla="*/ 59 w 133"/>
                <a:gd name="T35" fmla="*/ 57 h 174"/>
                <a:gd name="T36" fmla="*/ 118 w 133"/>
                <a:gd name="T37" fmla="*/ 59 h 174"/>
                <a:gd name="T38" fmla="*/ 131 w 133"/>
                <a:gd name="T39" fmla="*/ 56 h 174"/>
                <a:gd name="T40" fmla="*/ 124 w 133"/>
                <a:gd name="T41" fmla="*/ 68 h 174"/>
                <a:gd name="T42" fmla="*/ 111 w 133"/>
                <a:gd name="T43" fmla="*/ 70 h 174"/>
                <a:gd name="T44" fmla="*/ 118 w 133"/>
                <a:gd name="T45" fmla="*/ 59 h 174"/>
                <a:gd name="T46" fmla="*/ 105 w 133"/>
                <a:gd name="T47" fmla="*/ 111 h 174"/>
                <a:gd name="T48" fmla="*/ 116 w 133"/>
                <a:gd name="T49" fmla="*/ 117 h 174"/>
                <a:gd name="T50" fmla="*/ 118 w 133"/>
                <a:gd name="T51" fmla="*/ 130 h 174"/>
                <a:gd name="T52" fmla="*/ 107 w 133"/>
                <a:gd name="T53" fmla="*/ 124 h 174"/>
                <a:gd name="T54" fmla="*/ 105 w 133"/>
                <a:gd name="T55" fmla="*/ 111 h 174"/>
                <a:gd name="T56" fmla="*/ 97 w 133"/>
                <a:gd name="T57" fmla="*/ 100 h 174"/>
                <a:gd name="T58" fmla="*/ 75 w 133"/>
                <a:gd name="T59" fmla="*/ 96 h 174"/>
                <a:gd name="T60" fmla="*/ 78 w 133"/>
                <a:gd name="T61" fmla="*/ 74 h 174"/>
                <a:gd name="T62" fmla="*/ 100 w 133"/>
                <a:gd name="T63" fmla="*/ 78 h 174"/>
                <a:gd name="T64" fmla="*/ 97 w 133"/>
                <a:gd name="T65" fmla="*/ 10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74">
                  <a:moveTo>
                    <a:pt x="38" y="18"/>
                  </a:moveTo>
                  <a:cubicBezTo>
                    <a:pt x="20" y="31"/>
                    <a:pt x="7" y="51"/>
                    <a:pt x="4" y="73"/>
                  </a:cubicBezTo>
                  <a:cubicBezTo>
                    <a:pt x="0" y="95"/>
                    <a:pt x="5" y="118"/>
                    <a:pt x="18" y="136"/>
                  </a:cubicBezTo>
                  <a:cubicBezTo>
                    <a:pt x="32" y="155"/>
                    <a:pt x="51" y="167"/>
                    <a:pt x="74" y="171"/>
                  </a:cubicBezTo>
                  <a:cubicBezTo>
                    <a:pt x="94" y="174"/>
                    <a:pt x="114" y="170"/>
                    <a:pt x="131" y="160"/>
                  </a:cubicBezTo>
                  <a:cubicBezTo>
                    <a:pt x="131" y="14"/>
                    <a:pt x="131" y="14"/>
                    <a:pt x="131" y="14"/>
                  </a:cubicBezTo>
                  <a:cubicBezTo>
                    <a:pt x="122" y="9"/>
                    <a:pt x="112" y="5"/>
                    <a:pt x="102" y="3"/>
                  </a:cubicBezTo>
                  <a:cubicBezTo>
                    <a:pt x="79" y="0"/>
                    <a:pt x="57" y="5"/>
                    <a:pt x="38" y="18"/>
                  </a:cubicBezTo>
                  <a:close/>
                  <a:moveTo>
                    <a:pt x="57" y="116"/>
                  </a:moveTo>
                  <a:cubicBezTo>
                    <a:pt x="52" y="119"/>
                    <a:pt x="46" y="120"/>
                    <a:pt x="44" y="118"/>
                  </a:cubicBezTo>
                  <a:cubicBezTo>
                    <a:pt x="42" y="115"/>
                    <a:pt x="45" y="110"/>
                    <a:pt x="51" y="106"/>
                  </a:cubicBezTo>
                  <a:cubicBezTo>
                    <a:pt x="56" y="103"/>
                    <a:pt x="62" y="102"/>
                    <a:pt x="64" y="104"/>
                  </a:cubicBezTo>
                  <a:cubicBezTo>
                    <a:pt x="66" y="107"/>
                    <a:pt x="63" y="112"/>
                    <a:pt x="57" y="116"/>
                  </a:cubicBezTo>
                  <a:close/>
                  <a:moveTo>
                    <a:pt x="59" y="57"/>
                  </a:moveTo>
                  <a:cubicBezTo>
                    <a:pt x="55" y="52"/>
                    <a:pt x="54" y="46"/>
                    <a:pt x="57" y="44"/>
                  </a:cubicBezTo>
                  <a:cubicBezTo>
                    <a:pt x="59" y="42"/>
                    <a:pt x="64" y="45"/>
                    <a:pt x="68" y="50"/>
                  </a:cubicBezTo>
                  <a:cubicBezTo>
                    <a:pt x="72" y="56"/>
                    <a:pt x="73" y="61"/>
                    <a:pt x="71" y="63"/>
                  </a:cubicBezTo>
                  <a:cubicBezTo>
                    <a:pt x="68" y="65"/>
                    <a:pt x="63" y="62"/>
                    <a:pt x="59" y="57"/>
                  </a:cubicBezTo>
                  <a:close/>
                  <a:moveTo>
                    <a:pt x="118" y="59"/>
                  </a:moveTo>
                  <a:cubicBezTo>
                    <a:pt x="123" y="55"/>
                    <a:pt x="129" y="54"/>
                    <a:pt x="131" y="56"/>
                  </a:cubicBezTo>
                  <a:cubicBezTo>
                    <a:pt x="133" y="59"/>
                    <a:pt x="130" y="64"/>
                    <a:pt x="124" y="68"/>
                  </a:cubicBezTo>
                  <a:cubicBezTo>
                    <a:pt x="119" y="72"/>
                    <a:pt x="113" y="73"/>
                    <a:pt x="111" y="70"/>
                  </a:cubicBezTo>
                  <a:cubicBezTo>
                    <a:pt x="110" y="67"/>
                    <a:pt x="112" y="62"/>
                    <a:pt x="118" y="59"/>
                  </a:cubicBezTo>
                  <a:close/>
                  <a:moveTo>
                    <a:pt x="105" y="111"/>
                  </a:moveTo>
                  <a:cubicBezTo>
                    <a:pt x="107" y="109"/>
                    <a:pt x="112" y="112"/>
                    <a:pt x="116" y="117"/>
                  </a:cubicBezTo>
                  <a:cubicBezTo>
                    <a:pt x="120" y="123"/>
                    <a:pt x="121" y="129"/>
                    <a:pt x="118" y="130"/>
                  </a:cubicBezTo>
                  <a:cubicBezTo>
                    <a:pt x="116" y="132"/>
                    <a:pt x="111" y="129"/>
                    <a:pt x="107" y="124"/>
                  </a:cubicBezTo>
                  <a:cubicBezTo>
                    <a:pt x="103" y="119"/>
                    <a:pt x="102" y="113"/>
                    <a:pt x="105" y="111"/>
                  </a:cubicBezTo>
                  <a:close/>
                  <a:moveTo>
                    <a:pt x="97" y="100"/>
                  </a:moveTo>
                  <a:cubicBezTo>
                    <a:pt x="90" y="105"/>
                    <a:pt x="80" y="103"/>
                    <a:pt x="75" y="96"/>
                  </a:cubicBezTo>
                  <a:cubicBezTo>
                    <a:pt x="70" y="89"/>
                    <a:pt x="71" y="79"/>
                    <a:pt x="78" y="74"/>
                  </a:cubicBezTo>
                  <a:cubicBezTo>
                    <a:pt x="86" y="69"/>
                    <a:pt x="95" y="71"/>
                    <a:pt x="100" y="78"/>
                  </a:cubicBezTo>
                  <a:cubicBezTo>
                    <a:pt x="105" y="85"/>
                    <a:pt x="104" y="95"/>
                    <a:pt x="97"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 name="Freeform 8">
              <a:extLst>
                <a:ext uri="{FF2B5EF4-FFF2-40B4-BE49-F238E27FC236}">
                  <a16:creationId xmlns:a16="http://schemas.microsoft.com/office/drawing/2014/main" id="{4CF36EF5-887C-4036-91CC-CE9372DBF334}"/>
                </a:ext>
              </a:extLst>
            </p:cNvPr>
            <p:cNvSpPr>
              <a:spLocks/>
            </p:cNvSpPr>
            <p:nvPr userDrawn="1"/>
          </p:nvSpPr>
          <p:spPr bwMode="auto">
            <a:xfrm>
              <a:off x="4364" y="864"/>
              <a:ext cx="715" cy="1235"/>
            </a:xfrm>
            <a:custGeom>
              <a:avLst/>
              <a:gdLst>
                <a:gd name="T0" fmla="*/ 288 w 302"/>
                <a:gd name="T1" fmla="*/ 5 h 518"/>
                <a:gd name="T2" fmla="*/ 268 w 302"/>
                <a:gd name="T3" fmla="*/ 6 h 518"/>
                <a:gd name="T4" fmla="*/ 256 w 302"/>
                <a:gd name="T5" fmla="*/ 139 h 518"/>
                <a:gd name="T6" fmla="*/ 252 w 302"/>
                <a:gd name="T7" fmla="*/ 139 h 518"/>
                <a:gd name="T8" fmla="*/ 228 w 302"/>
                <a:gd name="T9" fmla="*/ 8 h 518"/>
                <a:gd name="T10" fmla="*/ 208 w 302"/>
                <a:gd name="T11" fmla="*/ 8 h 518"/>
                <a:gd name="T12" fmla="*/ 193 w 302"/>
                <a:gd name="T13" fmla="*/ 9 h 518"/>
                <a:gd name="T14" fmla="*/ 179 w 302"/>
                <a:gd name="T15" fmla="*/ 16 h 518"/>
                <a:gd name="T16" fmla="*/ 161 w 302"/>
                <a:gd name="T17" fmla="*/ 26 h 518"/>
                <a:gd name="T18" fmla="*/ 205 w 302"/>
                <a:gd name="T19" fmla="*/ 151 h 518"/>
                <a:gd name="T20" fmla="*/ 202 w 302"/>
                <a:gd name="T21" fmla="*/ 153 h 518"/>
                <a:gd name="T22" fmla="*/ 126 w 302"/>
                <a:gd name="T23" fmla="*/ 44 h 518"/>
                <a:gd name="T24" fmla="*/ 107 w 302"/>
                <a:gd name="T25" fmla="*/ 53 h 518"/>
                <a:gd name="T26" fmla="*/ 93 w 302"/>
                <a:gd name="T27" fmla="*/ 60 h 518"/>
                <a:gd name="T28" fmla="*/ 84 w 302"/>
                <a:gd name="T29" fmla="*/ 72 h 518"/>
                <a:gd name="T30" fmla="*/ 72 w 302"/>
                <a:gd name="T31" fmla="*/ 88 h 518"/>
                <a:gd name="T32" fmla="*/ 165 w 302"/>
                <a:gd name="T33" fmla="*/ 184 h 518"/>
                <a:gd name="T34" fmla="*/ 163 w 302"/>
                <a:gd name="T35" fmla="*/ 186 h 518"/>
                <a:gd name="T36" fmla="*/ 48 w 302"/>
                <a:gd name="T37" fmla="*/ 120 h 518"/>
                <a:gd name="T38" fmla="*/ 35 w 302"/>
                <a:gd name="T39" fmla="*/ 135 h 518"/>
                <a:gd name="T40" fmla="*/ 25 w 302"/>
                <a:gd name="T41" fmla="*/ 147 h 518"/>
                <a:gd name="T42" fmla="*/ 22 w 302"/>
                <a:gd name="T43" fmla="*/ 163 h 518"/>
                <a:gd name="T44" fmla="*/ 18 w 302"/>
                <a:gd name="T45" fmla="*/ 182 h 518"/>
                <a:gd name="T46" fmla="*/ 142 w 302"/>
                <a:gd name="T47" fmla="*/ 230 h 518"/>
                <a:gd name="T48" fmla="*/ 141 w 302"/>
                <a:gd name="T49" fmla="*/ 234 h 518"/>
                <a:gd name="T50" fmla="*/ 9 w 302"/>
                <a:gd name="T51" fmla="*/ 221 h 518"/>
                <a:gd name="T52" fmla="*/ 4 w 302"/>
                <a:gd name="T53" fmla="*/ 241 h 518"/>
                <a:gd name="T54" fmla="*/ 0 w 302"/>
                <a:gd name="T55" fmla="*/ 256 h 518"/>
                <a:gd name="T56" fmla="*/ 3 w 302"/>
                <a:gd name="T57" fmla="*/ 271 h 518"/>
                <a:gd name="T58" fmla="*/ 8 w 302"/>
                <a:gd name="T59" fmla="*/ 291 h 518"/>
                <a:gd name="T60" fmla="*/ 140 w 302"/>
                <a:gd name="T61" fmla="*/ 282 h 518"/>
                <a:gd name="T62" fmla="*/ 141 w 302"/>
                <a:gd name="T63" fmla="*/ 285 h 518"/>
                <a:gd name="T64" fmla="*/ 16 w 302"/>
                <a:gd name="T65" fmla="*/ 330 h 518"/>
                <a:gd name="T66" fmla="*/ 19 w 302"/>
                <a:gd name="T67" fmla="*/ 350 h 518"/>
                <a:gd name="T68" fmla="*/ 22 w 302"/>
                <a:gd name="T69" fmla="*/ 365 h 518"/>
                <a:gd name="T70" fmla="*/ 32 w 302"/>
                <a:gd name="T71" fmla="*/ 377 h 518"/>
                <a:gd name="T72" fmla="*/ 44 w 302"/>
                <a:gd name="T73" fmla="*/ 393 h 518"/>
                <a:gd name="T74" fmla="*/ 161 w 302"/>
                <a:gd name="T75" fmla="*/ 329 h 518"/>
                <a:gd name="T76" fmla="*/ 56 w 302"/>
                <a:gd name="T77" fmla="*/ 411 h 518"/>
                <a:gd name="T78" fmla="*/ 67 w 302"/>
                <a:gd name="T79" fmla="*/ 428 h 518"/>
                <a:gd name="T80" fmla="*/ 75 w 302"/>
                <a:gd name="T81" fmla="*/ 442 h 518"/>
                <a:gd name="T82" fmla="*/ 88 w 302"/>
                <a:gd name="T83" fmla="*/ 450 h 518"/>
                <a:gd name="T84" fmla="*/ 105 w 302"/>
                <a:gd name="T85" fmla="*/ 460 h 518"/>
                <a:gd name="T86" fmla="*/ 192 w 302"/>
                <a:gd name="T87" fmla="*/ 359 h 518"/>
                <a:gd name="T88" fmla="*/ 195 w 302"/>
                <a:gd name="T89" fmla="*/ 361 h 518"/>
                <a:gd name="T90" fmla="*/ 139 w 302"/>
                <a:gd name="T91" fmla="*/ 482 h 518"/>
                <a:gd name="T92" fmla="*/ 155 w 302"/>
                <a:gd name="T93" fmla="*/ 493 h 518"/>
                <a:gd name="T94" fmla="*/ 168 w 302"/>
                <a:gd name="T95" fmla="*/ 502 h 518"/>
                <a:gd name="T96" fmla="*/ 184 w 302"/>
                <a:gd name="T97" fmla="*/ 504 h 518"/>
                <a:gd name="T98" fmla="*/ 204 w 302"/>
                <a:gd name="T99" fmla="*/ 506 h 518"/>
                <a:gd name="T100" fmla="*/ 240 w 302"/>
                <a:gd name="T101" fmla="*/ 378 h 518"/>
                <a:gd name="T102" fmla="*/ 244 w 302"/>
                <a:gd name="T103" fmla="*/ 378 h 518"/>
                <a:gd name="T104" fmla="*/ 243 w 302"/>
                <a:gd name="T105" fmla="*/ 512 h 518"/>
                <a:gd name="T106" fmla="*/ 263 w 302"/>
                <a:gd name="T107" fmla="*/ 515 h 518"/>
                <a:gd name="T108" fmla="*/ 279 w 302"/>
                <a:gd name="T109" fmla="*/ 517 h 518"/>
                <a:gd name="T110" fmla="*/ 293 w 302"/>
                <a:gd name="T111" fmla="*/ 512 h 518"/>
                <a:gd name="T112" fmla="*/ 302 w 302"/>
                <a:gd name="T113" fmla="*/ 461 h 518"/>
                <a:gd name="T114" fmla="*/ 295 w 302"/>
                <a:gd name="T115" fmla="*/ 374 h 518"/>
                <a:gd name="T116" fmla="*/ 171 w 302"/>
                <a:gd name="T117" fmla="*/ 245 h 518"/>
                <a:gd name="T118" fmla="*/ 302 w 302"/>
                <a:gd name="T119" fmla="*/ 133 h 518"/>
                <a:gd name="T120" fmla="*/ 286 w 302"/>
                <a:gd name="T121" fmla="*/ 142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2" h="518">
                  <a:moveTo>
                    <a:pt x="300" y="7"/>
                  </a:moveTo>
                  <a:cubicBezTo>
                    <a:pt x="300" y="8"/>
                    <a:pt x="300" y="9"/>
                    <a:pt x="301" y="10"/>
                  </a:cubicBezTo>
                  <a:cubicBezTo>
                    <a:pt x="278" y="140"/>
                    <a:pt x="278" y="140"/>
                    <a:pt x="278" y="140"/>
                  </a:cubicBezTo>
                  <a:cubicBezTo>
                    <a:pt x="276" y="140"/>
                    <a:pt x="275" y="140"/>
                    <a:pt x="273" y="140"/>
                  </a:cubicBezTo>
                  <a:cubicBezTo>
                    <a:pt x="287" y="8"/>
                    <a:pt x="287" y="8"/>
                    <a:pt x="287" y="8"/>
                  </a:cubicBezTo>
                  <a:cubicBezTo>
                    <a:pt x="288" y="7"/>
                    <a:pt x="288" y="6"/>
                    <a:pt x="288" y="5"/>
                  </a:cubicBezTo>
                  <a:cubicBezTo>
                    <a:pt x="289" y="3"/>
                    <a:pt x="287" y="2"/>
                    <a:pt x="286" y="2"/>
                  </a:cubicBezTo>
                  <a:cubicBezTo>
                    <a:pt x="284" y="1"/>
                    <a:pt x="282" y="3"/>
                    <a:pt x="282" y="5"/>
                  </a:cubicBezTo>
                  <a:cubicBezTo>
                    <a:pt x="282" y="6"/>
                    <a:pt x="282" y="7"/>
                    <a:pt x="283" y="7"/>
                  </a:cubicBezTo>
                  <a:cubicBezTo>
                    <a:pt x="269" y="139"/>
                    <a:pt x="269" y="139"/>
                    <a:pt x="269" y="139"/>
                  </a:cubicBezTo>
                  <a:cubicBezTo>
                    <a:pt x="268" y="139"/>
                    <a:pt x="266" y="139"/>
                    <a:pt x="264" y="139"/>
                  </a:cubicBezTo>
                  <a:cubicBezTo>
                    <a:pt x="268" y="6"/>
                    <a:pt x="268" y="6"/>
                    <a:pt x="268" y="6"/>
                  </a:cubicBezTo>
                  <a:cubicBezTo>
                    <a:pt x="269" y="6"/>
                    <a:pt x="270" y="5"/>
                    <a:pt x="270" y="4"/>
                  </a:cubicBezTo>
                  <a:cubicBezTo>
                    <a:pt x="270" y="2"/>
                    <a:pt x="269" y="0"/>
                    <a:pt x="267" y="0"/>
                  </a:cubicBezTo>
                  <a:cubicBezTo>
                    <a:pt x="265" y="0"/>
                    <a:pt x="263" y="2"/>
                    <a:pt x="263" y="4"/>
                  </a:cubicBezTo>
                  <a:cubicBezTo>
                    <a:pt x="263" y="5"/>
                    <a:pt x="264" y="6"/>
                    <a:pt x="265" y="6"/>
                  </a:cubicBezTo>
                  <a:cubicBezTo>
                    <a:pt x="261" y="139"/>
                    <a:pt x="261" y="139"/>
                    <a:pt x="261" y="139"/>
                  </a:cubicBezTo>
                  <a:cubicBezTo>
                    <a:pt x="259" y="139"/>
                    <a:pt x="257" y="139"/>
                    <a:pt x="256" y="139"/>
                  </a:cubicBezTo>
                  <a:cubicBezTo>
                    <a:pt x="250" y="6"/>
                    <a:pt x="250" y="6"/>
                    <a:pt x="250" y="6"/>
                  </a:cubicBezTo>
                  <a:cubicBezTo>
                    <a:pt x="251" y="6"/>
                    <a:pt x="252" y="5"/>
                    <a:pt x="252" y="4"/>
                  </a:cubicBezTo>
                  <a:cubicBezTo>
                    <a:pt x="252" y="2"/>
                    <a:pt x="250" y="0"/>
                    <a:pt x="248" y="0"/>
                  </a:cubicBezTo>
                  <a:cubicBezTo>
                    <a:pt x="246" y="0"/>
                    <a:pt x="245" y="2"/>
                    <a:pt x="245" y="4"/>
                  </a:cubicBezTo>
                  <a:cubicBezTo>
                    <a:pt x="245" y="5"/>
                    <a:pt x="246" y="6"/>
                    <a:pt x="247" y="7"/>
                  </a:cubicBezTo>
                  <a:cubicBezTo>
                    <a:pt x="252" y="139"/>
                    <a:pt x="252" y="139"/>
                    <a:pt x="252" y="139"/>
                  </a:cubicBezTo>
                  <a:cubicBezTo>
                    <a:pt x="250" y="139"/>
                    <a:pt x="249" y="139"/>
                    <a:pt x="247" y="139"/>
                  </a:cubicBezTo>
                  <a:cubicBezTo>
                    <a:pt x="232" y="8"/>
                    <a:pt x="232" y="8"/>
                    <a:pt x="232" y="8"/>
                  </a:cubicBezTo>
                  <a:cubicBezTo>
                    <a:pt x="233" y="7"/>
                    <a:pt x="233" y="6"/>
                    <a:pt x="233" y="5"/>
                  </a:cubicBezTo>
                  <a:cubicBezTo>
                    <a:pt x="233" y="3"/>
                    <a:pt x="231" y="2"/>
                    <a:pt x="230" y="2"/>
                  </a:cubicBezTo>
                  <a:cubicBezTo>
                    <a:pt x="228" y="2"/>
                    <a:pt x="226" y="4"/>
                    <a:pt x="227" y="5"/>
                  </a:cubicBezTo>
                  <a:cubicBezTo>
                    <a:pt x="227" y="7"/>
                    <a:pt x="227" y="8"/>
                    <a:pt x="228" y="8"/>
                  </a:cubicBezTo>
                  <a:cubicBezTo>
                    <a:pt x="243" y="140"/>
                    <a:pt x="243" y="140"/>
                    <a:pt x="243" y="140"/>
                  </a:cubicBezTo>
                  <a:cubicBezTo>
                    <a:pt x="242" y="140"/>
                    <a:pt x="240" y="140"/>
                    <a:pt x="238" y="140"/>
                  </a:cubicBezTo>
                  <a:cubicBezTo>
                    <a:pt x="214" y="10"/>
                    <a:pt x="214" y="10"/>
                    <a:pt x="214" y="10"/>
                  </a:cubicBezTo>
                  <a:cubicBezTo>
                    <a:pt x="215" y="9"/>
                    <a:pt x="215" y="8"/>
                    <a:pt x="215" y="7"/>
                  </a:cubicBezTo>
                  <a:cubicBezTo>
                    <a:pt x="215" y="5"/>
                    <a:pt x="213" y="4"/>
                    <a:pt x="211" y="5"/>
                  </a:cubicBezTo>
                  <a:cubicBezTo>
                    <a:pt x="209" y="5"/>
                    <a:pt x="208" y="7"/>
                    <a:pt x="208" y="8"/>
                  </a:cubicBezTo>
                  <a:cubicBezTo>
                    <a:pt x="209" y="10"/>
                    <a:pt x="209" y="10"/>
                    <a:pt x="210" y="11"/>
                  </a:cubicBezTo>
                  <a:cubicBezTo>
                    <a:pt x="235" y="141"/>
                    <a:pt x="235" y="141"/>
                    <a:pt x="235" y="141"/>
                  </a:cubicBezTo>
                  <a:cubicBezTo>
                    <a:pt x="233" y="141"/>
                    <a:pt x="231" y="142"/>
                    <a:pt x="230" y="142"/>
                  </a:cubicBezTo>
                  <a:cubicBezTo>
                    <a:pt x="196" y="14"/>
                    <a:pt x="196" y="14"/>
                    <a:pt x="196" y="14"/>
                  </a:cubicBezTo>
                  <a:cubicBezTo>
                    <a:pt x="197" y="13"/>
                    <a:pt x="197" y="12"/>
                    <a:pt x="197" y="11"/>
                  </a:cubicBezTo>
                  <a:cubicBezTo>
                    <a:pt x="196" y="9"/>
                    <a:pt x="195" y="8"/>
                    <a:pt x="193" y="9"/>
                  </a:cubicBezTo>
                  <a:cubicBezTo>
                    <a:pt x="191" y="9"/>
                    <a:pt x="190" y="11"/>
                    <a:pt x="190" y="13"/>
                  </a:cubicBezTo>
                  <a:cubicBezTo>
                    <a:pt x="191" y="14"/>
                    <a:pt x="192" y="15"/>
                    <a:pt x="193" y="15"/>
                  </a:cubicBezTo>
                  <a:cubicBezTo>
                    <a:pt x="226" y="143"/>
                    <a:pt x="226" y="143"/>
                    <a:pt x="226" y="143"/>
                  </a:cubicBezTo>
                  <a:cubicBezTo>
                    <a:pt x="225" y="144"/>
                    <a:pt x="223" y="144"/>
                    <a:pt x="221" y="145"/>
                  </a:cubicBezTo>
                  <a:cubicBezTo>
                    <a:pt x="179" y="19"/>
                    <a:pt x="179" y="19"/>
                    <a:pt x="179" y="19"/>
                  </a:cubicBezTo>
                  <a:cubicBezTo>
                    <a:pt x="179" y="18"/>
                    <a:pt x="180" y="17"/>
                    <a:pt x="179" y="16"/>
                  </a:cubicBezTo>
                  <a:cubicBezTo>
                    <a:pt x="179" y="14"/>
                    <a:pt x="177" y="13"/>
                    <a:pt x="175" y="14"/>
                  </a:cubicBezTo>
                  <a:cubicBezTo>
                    <a:pt x="173" y="15"/>
                    <a:pt x="172" y="17"/>
                    <a:pt x="173" y="18"/>
                  </a:cubicBezTo>
                  <a:cubicBezTo>
                    <a:pt x="173" y="19"/>
                    <a:pt x="174" y="20"/>
                    <a:pt x="175" y="20"/>
                  </a:cubicBezTo>
                  <a:cubicBezTo>
                    <a:pt x="218" y="146"/>
                    <a:pt x="218" y="146"/>
                    <a:pt x="218" y="146"/>
                  </a:cubicBezTo>
                  <a:cubicBezTo>
                    <a:pt x="216" y="146"/>
                    <a:pt x="215" y="147"/>
                    <a:pt x="213" y="148"/>
                  </a:cubicBezTo>
                  <a:cubicBezTo>
                    <a:pt x="161" y="26"/>
                    <a:pt x="161" y="26"/>
                    <a:pt x="161" y="26"/>
                  </a:cubicBezTo>
                  <a:cubicBezTo>
                    <a:pt x="162" y="25"/>
                    <a:pt x="162" y="24"/>
                    <a:pt x="162" y="22"/>
                  </a:cubicBezTo>
                  <a:cubicBezTo>
                    <a:pt x="161" y="21"/>
                    <a:pt x="159" y="20"/>
                    <a:pt x="157" y="21"/>
                  </a:cubicBezTo>
                  <a:cubicBezTo>
                    <a:pt x="156" y="21"/>
                    <a:pt x="155" y="23"/>
                    <a:pt x="156" y="25"/>
                  </a:cubicBezTo>
                  <a:cubicBezTo>
                    <a:pt x="156" y="26"/>
                    <a:pt x="157" y="27"/>
                    <a:pt x="158" y="27"/>
                  </a:cubicBezTo>
                  <a:cubicBezTo>
                    <a:pt x="210" y="149"/>
                    <a:pt x="210" y="149"/>
                    <a:pt x="210" y="149"/>
                  </a:cubicBezTo>
                  <a:cubicBezTo>
                    <a:pt x="208" y="150"/>
                    <a:pt x="207" y="150"/>
                    <a:pt x="205" y="151"/>
                  </a:cubicBezTo>
                  <a:cubicBezTo>
                    <a:pt x="145" y="33"/>
                    <a:pt x="145" y="33"/>
                    <a:pt x="145" y="33"/>
                  </a:cubicBezTo>
                  <a:cubicBezTo>
                    <a:pt x="145" y="32"/>
                    <a:pt x="146" y="31"/>
                    <a:pt x="145" y="30"/>
                  </a:cubicBezTo>
                  <a:cubicBezTo>
                    <a:pt x="144" y="28"/>
                    <a:pt x="142" y="28"/>
                    <a:pt x="141" y="29"/>
                  </a:cubicBezTo>
                  <a:cubicBezTo>
                    <a:pt x="139" y="29"/>
                    <a:pt x="138" y="31"/>
                    <a:pt x="139" y="33"/>
                  </a:cubicBezTo>
                  <a:cubicBezTo>
                    <a:pt x="140" y="34"/>
                    <a:pt x="141" y="35"/>
                    <a:pt x="142" y="35"/>
                  </a:cubicBezTo>
                  <a:cubicBezTo>
                    <a:pt x="202" y="153"/>
                    <a:pt x="202" y="153"/>
                    <a:pt x="202" y="153"/>
                  </a:cubicBezTo>
                  <a:cubicBezTo>
                    <a:pt x="201" y="154"/>
                    <a:pt x="199" y="154"/>
                    <a:pt x="198" y="155"/>
                  </a:cubicBezTo>
                  <a:cubicBezTo>
                    <a:pt x="129" y="42"/>
                    <a:pt x="129" y="42"/>
                    <a:pt x="129" y="42"/>
                  </a:cubicBezTo>
                  <a:cubicBezTo>
                    <a:pt x="129" y="41"/>
                    <a:pt x="129" y="40"/>
                    <a:pt x="129" y="39"/>
                  </a:cubicBezTo>
                  <a:cubicBezTo>
                    <a:pt x="128" y="37"/>
                    <a:pt x="126" y="37"/>
                    <a:pt x="124" y="38"/>
                  </a:cubicBezTo>
                  <a:cubicBezTo>
                    <a:pt x="123" y="39"/>
                    <a:pt x="122" y="41"/>
                    <a:pt x="123" y="42"/>
                  </a:cubicBezTo>
                  <a:cubicBezTo>
                    <a:pt x="124" y="43"/>
                    <a:pt x="125" y="44"/>
                    <a:pt x="126" y="44"/>
                  </a:cubicBezTo>
                  <a:cubicBezTo>
                    <a:pt x="195" y="157"/>
                    <a:pt x="195" y="157"/>
                    <a:pt x="195" y="157"/>
                  </a:cubicBezTo>
                  <a:cubicBezTo>
                    <a:pt x="193" y="158"/>
                    <a:pt x="192" y="159"/>
                    <a:pt x="190" y="160"/>
                  </a:cubicBezTo>
                  <a:cubicBezTo>
                    <a:pt x="113" y="52"/>
                    <a:pt x="113" y="52"/>
                    <a:pt x="113" y="52"/>
                  </a:cubicBezTo>
                  <a:cubicBezTo>
                    <a:pt x="114" y="51"/>
                    <a:pt x="114" y="50"/>
                    <a:pt x="113" y="49"/>
                  </a:cubicBezTo>
                  <a:cubicBezTo>
                    <a:pt x="112" y="48"/>
                    <a:pt x="110" y="47"/>
                    <a:pt x="108" y="48"/>
                  </a:cubicBezTo>
                  <a:cubicBezTo>
                    <a:pt x="107" y="49"/>
                    <a:pt x="106" y="51"/>
                    <a:pt x="107" y="53"/>
                  </a:cubicBezTo>
                  <a:cubicBezTo>
                    <a:pt x="108" y="54"/>
                    <a:pt x="109" y="54"/>
                    <a:pt x="110" y="54"/>
                  </a:cubicBezTo>
                  <a:cubicBezTo>
                    <a:pt x="187" y="162"/>
                    <a:pt x="187" y="162"/>
                    <a:pt x="187" y="162"/>
                  </a:cubicBezTo>
                  <a:cubicBezTo>
                    <a:pt x="186" y="163"/>
                    <a:pt x="185" y="164"/>
                    <a:pt x="183" y="165"/>
                  </a:cubicBezTo>
                  <a:cubicBezTo>
                    <a:pt x="99" y="63"/>
                    <a:pt x="99" y="63"/>
                    <a:pt x="99" y="63"/>
                  </a:cubicBezTo>
                  <a:cubicBezTo>
                    <a:pt x="99" y="62"/>
                    <a:pt x="99" y="61"/>
                    <a:pt x="98" y="60"/>
                  </a:cubicBezTo>
                  <a:cubicBezTo>
                    <a:pt x="97" y="59"/>
                    <a:pt x="95" y="59"/>
                    <a:pt x="93" y="60"/>
                  </a:cubicBezTo>
                  <a:cubicBezTo>
                    <a:pt x="92" y="61"/>
                    <a:pt x="92" y="63"/>
                    <a:pt x="93" y="64"/>
                  </a:cubicBezTo>
                  <a:cubicBezTo>
                    <a:pt x="94" y="65"/>
                    <a:pt x="95" y="66"/>
                    <a:pt x="96" y="66"/>
                  </a:cubicBezTo>
                  <a:cubicBezTo>
                    <a:pt x="180" y="168"/>
                    <a:pt x="180" y="168"/>
                    <a:pt x="180" y="168"/>
                  </a:cubicBezTo>
                  <a:cubicBezTo>
                    <a:pt x="179" y="169"/>
                    <a:pt x="178" y="170"/>
                    <a:pt x="177" y="171"/>
                  </a:cubicBezTo>
                  <a:cubicBezTo>
                    <a:pt x="85" y="75"/>
                    <a:pt x="85" y="75"/>
                    <a:pt x="85" y="75"/>
                  </a:cubicBezTo>
                  <a:cubicBezTo>
                    <a:pt x="85" y="74"/>
                    <a:pt x="85" y="73"/>
                    <a:pt x="84" y="72"/>
                  </a:cubicBezTo>
                  <a:cubicBezTo>
                    <a:pt x="83" y="71"/>
                    <a:pt x="81" y="71"/>
                    <a:pt x="79" y="72"/>
                  </a:cubicBezTo>
                  <a:cubicBezTo>
                    <a:pt x="78" y="73"/>
                    <a:pt x="78" y="76"/>
                    <a:pt x="79" y="77"/>
                  </a:cubicBezTo>
                  <a:cubicBezTo>
                    <a:pt x="80" y="78"/>
                    <a:pt x="81" y="78"/>
                    <a:pt x="82" y="78"/>
                  </a:cubicBezTo>
                  <a:cubicBezTo>
                    <a:pt x="174" y="173"/>
                    <a:pt x="174" y="173"/>
                    <a:pt x="174" y="173"/>
                  </a:cubicBezTo>
                  <a:cubicBezTo>
                    <a:pt x="173" y="175"/>
                    <a:pt x="172" y="176"/>
                    <a:pt x="170" y="177"/>
                  </a:cubicBezTo>
                  <a:cubicBezTo>
                    <a:pt x="72" y="88"/>
                    <a:pt x="72" y="88"/>
                    <a:pt x="72" y="88"/>
                  </a:cubicBezTo>
                  <a:cubicBezTo>
                    <a:pt x="72" y="87"/>
                    <a:pt x="72" y="86"/>
                    <a:pt x="71" y="85"/>
                  </a:cubicBezTo>
                  <a:cubicBezTo>
                    <a:pt x="70" y="84"/>
                    <a:pt x="68" y="84"/>
                    <a:pt x="66" y="86"/>
                  </a:cubicBezTo>
                  <a:cubicBezTo>
                    <a:pt x="65" y="87"/>
                    <a:pt x="65" y="89"/>
                    <a:pt x="67" y="90"/>
                  </a:cubicBezTo>
                  <a:cubicBezTo>
                    <a:pt x="68" y="91"/>
                    <a:pt x="69" y="91"/>
                    <a:pt x="70" y="91"/>
                  </a:cubicBezTo>
                  <a:cubicBezTo>
                    <a:pt x="168" y="180"/>
                    <a:pt x="168" y="180"/>
                    <a:pt x="168" y="180"/>
                  </a:cubicBezTo>
                  <a:cubicBezTo>
                    <a:pt x="167" y="181"/>
                    <a:pt x="166" y="182"/>
                    <a:pt x="165" y="184"/>
                  </a:cubicBezTo>
                  <a:cubicBezTo>
                    <a:pt x="60" y="102"/>
                    <a:pt x="60" y="102"/>
                    <a:pt x="60" y="102"/>
                  </a:cubicBezTo>
                  <a:cubicBezTo>
                    <a:pt x="60" y="101"/>
                    <a:pt x="60" y="100"/>
                    <a:pt x="59" y="99"/>
                  </a:cubicBezTo>
                  <a:cubicBezTo>
                    <a:pt x="58" y="98"/>
                    <a:pt x="56" y="98"/>
                    <a:pt x="54" y="100"/>
                  </a:cubicBezTo>
                  <a:cubicBezTo>
                    <a:pt x="53" y="101"/>
                    <a:pt x="54" y="103"/>
                    <a:pt x="55" y="105"/>
                  </a:cubicBezTo>
                  <a:cubicBezTo>
                    <a:pt x="56" y="105"/>
                    <a:pt x="57" y="105"/>
                    <a:pt x="58" y="105"/>
                  </a:cubicBezTo>
                  <a:cubicBezTo>
                    <a:pt x="163" y="186"/>
                    <a:pt x="163" y="186"/>
                    <a:pt x="163" y="186"/>
                  </a:cubicBezTo>
                  <a:cubicBezTo>
                    <a:pt x="162" y="188"/>
                    <a:pt x="161" y="189"/>
                    <a:pt x="160" y="191"/>
                  </a:cubicBezTo>
                  <a:cubicBezTo>
                    <a:pt x="49" y="117"/>
                    <a:pt x="49" y="117"/>
                    <a:pt x="49" y="117"/>
                  </a:cubicBezTo>
                  <a:cubicBezTo>
                    <a:pt x="49" y="116"/>
                    <a:pt x="49" y="115"/>
                    <a:pt x="48" y="114"/>
                  </a:cubicBezTo>
                  <a:cubicBezTo>
                    <a:pt x="47" y="113"/>
                    <a:pt x="44" y="113"/>
                    <a:pt x="43" y="115"/>
                  </a:cubicBezTo>
                  <a:cubicBezTo>
                    <a:pt x="42" y="117"/>
                    <a:pt x="43" y="119"/>
                    <a:pt x="44" y="120"/>
                  </a:cubicBezTo>
                  <a:cubicBezTo>
                    <a:pt x="45" y="120"/>
                    <a:pt x="46" y="120"/>
                    <a:pt x="48" y="120"/>
                  </a:cubicBezTo>
                  <a:cubicBezTo>
                    <a:pt x="158" y="194"/>
                    <a:pt x="158" y="194"/>
                    <a:pt x="158" y="194"/>
                  </a:cubicBezTo>
                  <a:cubicBezTo>
                    <a:pt x="157" y="195"/>
                    <a:pt x="156" y="197"/>
                    <a:pt x="155" y="198"/>
                  </a:cubicBezTo>
                  <a:cubicBezTo>
                    <a:pt x="40" y="132"/>
                    <a:pt x="40" y="132"/>
                    <a:pt x="40" y="132"/>
                  </a:cubicBezTo>
                  <a:cubicBezTo>
                    <a:pt x="40" y="131"/>
                    <a:pt x="39" y="130"/>
                    <a:pt x="38" y="130"/>
                  </a:cubicBezTo>
                  <a:cubicBezTo>
                    <a:pt x="37" y="129"/>
                    <a:pt x="35" y="129"/>
                    <a:pt x="34" y="131"/>
                  </a:cubicBezTo>
                  <a:cubicBezTo>
                    <a:pt x="33" y="133"/>
                    <a:pt x="33" y="135"/>
                    <a:pt x="35" y="135"/>
                  </a:cubicBezTo>
                  <a:cubicBezTo>
                    <a:pt x="36" y="136"/>
                    <a:pt x="37" y="136"/>
                    <a:pt x="38" y="135"/>
                  </a:cubicBezTo>
                  <a:cubicBezTo>
                    <a:pt x="153" y="201"/>
                    <a:pt x="153" y="201"/>
                    <a:pt x="153" y="201"/>
                  </a:cubicBezTo>
                  <a:cubicBezTo>
                    <a:pt x="152" y="203"/>
                    <a:pt x="152" y="204"/>
                    <a:pt x="151" y="206"/>
                  </a:cubicBezTo>
                  <a:cubicBezTo>
                    <a:pt x="31" y="148"/>
                    <a:pt x="31" y="148"/>
                    <a:pt x="31" y="148"/>
                  </a:cubicBezTo>
                  <a:cubicBezTo>
                    <a:pt x="31" y="147"/>
                    <a:pt x="30" y="146"/>
                    <a:pt x="29" y="146"/>
                  </a:cubicBezTo>
                  <a:cubicBezTo>
                    <a:pt x="28" y="145"/>
                    <a:pt x="26" y="146"/>
                    <a:pt x="25" y="147"/>
                  </a:cubicBezTo>
                  <a:cubicBezTo>
                    <a:pt x="24" y="149"/>
                    <a:pt x="25" y="151"/>
                    <a:pt x="27" y="152"/>
                  </a:cubicBezTo>
                  <a:cubicBezTo>
                    <a:pt x="28" y="152"/>
                    <a:pt x="29" y="152"/>
                    <a:pt x="30" y="152"/>
                  </a:cubicBezTo>
                  <a:cubicBezTo>
                    <a:pt x="149" y="209"/>
                    <a:pt x="149" y="209"/>
                    <a:pt x="149" y="209"/>
                  </a:cubicBezTo>
                  <a:cubicBezTo>
                    <a:pt x="149" y="210"/>
                    <a:pt x="148" y="212"/>
                    <a:pt x="147" y="214"/>
                  </a:cubicBezTo>
                  <a:cubicBezTo>
                    <a:pt x="24" y="165"/>
                    <a:pt x="24" y="165"/>
                    <a:pt x="24" y="165"/>
                  </a:cubicBezTo>
                  <a:cubicBezTo>
                    <a:pt x="24" y="164"/>
                    <a:pt x="23" y="163"/>
                    <a:pt x="22" y="163"/>
                  </a:cubicBezTo>
                  <a:cubicBezTo>
                    <a:pt x="20" y="162"/>
                    <a:pt x="18" y="163"/>
                    <a:pt x="17" y="165"/>
                  </a:cubicBezTo>
                  <a:cubicBezTo>
                    <a:pt x="17" y="166"/>
                    <a:pt x="18" y="168"/>
                    <a:pt x="19" y="169"/>
                  </a:cubicBezTo>
                  <a:cubicBezTo>
                    <a:pt x="20" y="169"/>
                    <a:pt x="22" y="169"/>
                    <a:pt x="23" y="168"/>
                  </a:cubicBezTo>
                  <a:cubicBezTo>
                    <a:pt x="146" y="217"/>
                    <a:pt x="146" y="217"/>
                    <a:pt x="146" y="217"/>
                  </a:cubicBezTo>
                  <a:cubicBezTo>
                    <a:pt x="145" y="218"/>
                    <a:pt x="145" y="220"/>
                    <a:pt x="144" y="222"/>
                  </a:cubicBezTo>
                  <a:cubicBezTo>
                    <a:pt x="18" y="182"/>
                    <a:pt x="18" y="182"/>
                    <a:pt x="18" y="182"/>
                  </a:cubicBezTo>
                  <a:cubicBezTo>
                    <a:pt x="17" y="181"/>
                    <a:pt x="17" y="180"/>
                    <a:pt x="15" y="180"/>
                  </a:cubicBezTo>
                  <a:cubicBezTo>
                    <a:pt x="14" y="180"/>
                    <a:pt x="12" y="180"/>
                    <a:pt x="11" y="182"/>
                  </a:cubicBezTo>
                  <a:cubicBezTo>
                    <a:pt x="11" y="184"/>
                    <a:pt x="12" y="186"/>
                    <a:pt x="13" y="186"/>
                  </a:cubicBezTo>
                  <a:cubicBezTo>
                    <a:pt x="15" y="187"/>
                    <a:pt x="16" y="186"/>
                    <a:pt x="17" y="186"/>
                  </a:cubicBezTo>
                  <a:cubicBezTo>
                    <a:pt x="143" y="225"/>
                    <a:pt x="143" y="225"/>
                    <a:pt x="143" y="225"/>
                  </a:cubicBezTo>
                  <a:cubicBezTo>
                    <a:pt x="143" y="227"/>
                    <a:pt x="142" y="228"/>
                    <a:pt x="142" y="230"/>
                  </a:cubicBezTo>
                  <a:cubicBezTo>
                    <a:pt x="13" y="200"/>
                    <a:pt x="13" y="200"/>
                    <a:pt x="13" y="200"/>
                  </a:cubicBezTo>
                  <a:cubicBezTo>
                    <a:pt x="12" y="199"/>
                    <a:pt x="12" y="198"/>
                    <a:pt x="10" y="198"/>
                  </a:cubicBezTo>
                  <a:cubicBezTo>
                    <a:pt x="9" y="197"/>
                    <a:pt x="7" y="199"/>
                    <a:pt x="6" y="200"/>
                  </a:cubicBezTo>
                  <a:cubicBezTo>
                    <a:pt x="6" y="202"/>
                    <a:pt x="7" y="204"/>
                    <a:pt x="9" y="204"/>
                  </a:cubicBezTo>
                  <a:cubicBezTo>
                    <a:pt x="10" y="205"/>
                    <a:pt x="11" y="204"/>
                    <a:pt x="12" y="203"/>
                  </a:cubicBezTo>
                  <a:cubicBezTo>
                    <a:pt x="141" y="234"/>
                    <a:pt x="141" y="234"/>
                    <a:pt x="141" y="234"/>
                  </a:cubicBezTo>
                  <a:cubicBezTo>
                    <a:pt x="141" y="235"/>
                    <a:pt x="140" y="237"/>
                    <a:pt x="140" y="239"/>
                  </a:cubicBezTo>
                  <a:cubicBezTo>
                    <a:pt x="9" y="218"/>
                    <a:pt x="9" y="218"/>
                    <a:pt x="9" y="218"/>
                  </a:cubicBezTo>
                  <a:cubicBezTo>
                    <a:pt x="9" y="217"/>
                    <a:pt x="8" y="216"/>
                    <a:pt x="7" y="216"/>
                  </a:cubicBezTo>
                  <a:cubicBezTo>
                    <a:pt x="5" y="216"/>
                    <a:pt x="3" y="217"/>
                    <a:pt x="3" y="219"/>
                  </a:cubicBezTo>
                  <a:cubicBezTo>
                    <a:pt x="3" y="220"/>
                    <a:pt x="4" y="222"/>
                    <a:pt x="6" y="222"/>
                  </a:cubicBezTo>
                  <a:cubicBezTo>
                    <a:pt x="7" y="223"/>
                    <a:pt x="8" y="222"/>
                    <a:pt x="9" y="221"/>
                  </a:cubicBezTo>
                  <a:cubicBezTo>
                    <a:pt x="139" y="242"/>
                    <a:pt x="139" y="242"/>
                    <a:pt x="139" y="242"/>
                  </a:cubicBezTo>
                  <a:cubicBezTo>
                    <a:pt x="139" y="244"/>
                    <a:pt x="139" y="245"/>
                    <a:pt x="139" y="247"/>
                  </a:cubicBezTo>
                  <a:cubicBezTo>
                    <a:pt x="7" y="236"/>
                    <a:pt x="7" y="236"/>
                    <a:pt x="7" y="236"/>
                  </a:cubicBezTo>
                  <a:cubicBezTo>
                    <a:pt x="6" y="235"/>
                    <a:pt x="5" y="234"/>
                    <a:pt x="4" y="234"/>
                  </a:cubicBezTo>
                  <a:cubicBezTo>
                    <a:pt x="2" y="234"/>
                    <a:pt x="1" y="235"/>
                    <a:pt x="1" y="237"/>
                  </a:cubicBezTo>
                  <a:cubicBezTo>
                    <a:pt x="0" y="239"/>
                    <a:pt x="2" y="241"/>
                    <a:pt x="4" y="241"/>
                  </a:cubicBezTo>
                  <a:cubicBezTo>
                    <a:pt x="5" y="241"/>
                    <a:pt x="6" y="240"/>
                    <a:pt x="6" y="239"/>
                  </a:cubicBezTo>
                  <a:cubicBezTo>
                    <a:pt x="139" y="251"/>
                    <a:pt x="139" y="251"/>
                    <a:pt x="139" y="251"/>
                  </a:cubicBezTo>
                  <a:cubicBezTo>
                    <a:pt x="138" y="252"/>
                    <a:pt x="138" y="254"/>
                    <a:pt x="138" y="256"/>
                  </a:cubicBezTo>
                  <a:cubicBezTo>
                    <a:pt x="6" y="254"/>
                    <a:pt x="6" y="254"/>
                    <a:pt x="6" y="254"/>
                  </a:cubicBezTo>
                  <a:cubicBezTo>
                    <a:pt x="5" y="253"/>
                    <a:pt x="4" y="253"/>
                    <a:pt x="3" y="253"/>
                  </a:cubicBezTo>
                  <a:cubicBezTo>
                    <a:pt x="1" y="253"/>
                    <a:pt x="0" y="254"/>
                    <a:pt x="0" y="256"/>
                  </a:cubicBezTo>
                  <a:cubicBezTo>
                    <a:pt x="0" y="258"/>
                    <a:pt x="1" y="259"/>
                    <a:pt x="3" y="259"/>
                  </a:cubicBezTo>
                  <a:cubicBezTo>
                    <a:pt x="4" y="259"/>
                    <a:pt x="5" y="259"/>
                    <a:pt x="6" y="258"/>
                  </a:cubicBezTo>
                  <a:cubicBezTo>
                    <a:pt x="138" y="259"/>
                    <a:pt x="138" y="259"/>
                    <a:pt x="138" y="259"/>
                  </a:cubicBezTo>
                  <a:cubicBezTo>
                    <a:pt x="138" y="261"/>
                    <a:pt x="138" y="263"/>
                    <a:pt x="138" y="265"/>
                  </a:cubicBezTo>
                  <a:cubicBezTo>
                    <a:pt x="6" y="272"/>
                    <a:pt x="6" y="272"/>
                    <a:pt x="6" y="272"/>
                  </a:cubicBezTo>
                  <a:cubicBezTo>
                    <a:pt x="5" y="272"/>
                    <a:pt x="4" y="271"/>
                    <a:pt x="3" y="271"/>
                  </a:cubicBezTo>
                  <a:cubicBezTo>
                    <a:pt x="1" y="271"/>
                    <a:pt x="0" y="273"/>
                    <a:pt x="0" y="275"/>
                  </a:cubicBezTo>
                  <a:cubicBezTo>
                    <a:pt x="0" y="276"/>
                    <a:pt x="2" y="278"/>
                    <a:pt x="4" y="278"/>
                  </a:cubicBezTo>
                  <a:cubicBezTo>
                    <a:pt x="5" y="278"/>
                    <a:pt x="6" y="277"/>
                    <a:pt x="6" y="276"/>
                  </a:cubicBezTo>
                  <a:cubicBezTo>
                    <a:pt x="139" y="268"/>
                    <a:pt x="139" y="268"/>
                    <a:pt x="139" y="268"/>
                  </a:cubicBezTo>
                  <a:cubicBezTo>
                    <a:pt x="139" y="270"/>
                    <a:pt x="139" y="272"/>
                    <a:pt x="139" y="273"/>
                  </a:cubicBezTo>
                  <a:cubicBezTo>
                    <a:pt x="8" y="291"/>
                    <a:pt x="8" y="291"/>
                    <a:pt x="8" y="291"/>
                  </a:cubicBezTo>
                  <a:cubicBezTo>
                    <a:pt x="7" y="290"/>
                    <a:pt x="6" y="289"/>
                    <a:pt x="5" y="289"/>
                  </a:cubicBezTo>
                  <a:cubicBezTo>
                    <a:pt x="3" y="290"/>
                    <a:pt x="2" y="291"/>
                    <a:pt x="2" y="293"/>
                  </a:cubicBezTo>
                  <a:cubicBezTo>
                    <a:pt x="2" y="295"/>
                    <a:pt x="4" y="296"/>
                    <a:pt x="6" y="296"/>
                  </a:cubicBezTo>
                  <a:cubicBezTo>
                    <a:pt x="7" y="296"/>
                    <a:pt x="8" y="295"/>
                    <a:pt x="8" y="294"/>
                  </a:cubicBezTo>
                  <a:cubicBezTo>
                    <a:pt x="140" y="277"/>
                    <a:pt x="140" y="277"/>
                    <a:pt x="140" y="277"/>
                  </a:cubicBezTo>
                  <a:cubicBezTo>
                    <a:pt x="140" y="278"/>
                    <a:pt x="140" y="280"/>
                    <a:pt x="140" y="282"/>
                  </a:cubicBezTo>
                  <a:cubicBezTo>
                    <a:pt x="11" y="309"/>
                    <a:pt x="11" y="309"/>
                    <a:pt x="11" y="309"/>
                  </a:cubicBezTo>
                  <a:cubicBezTo>
                    <a:pt x="10" y="308"/>
                    <a:pt x="9" y="307"/>
                    <a:pt x="8" y="308"/>
                  </a:cubicBezTo>
                  <a:cubicBezTo>
                    <a:pt x="6" y="308"/>
                    <a:pt x="5" y="310"/>
                    <a:pt x="5" y="312"/>
                  </a:cubicBezTo>
                  <a:cubicBezTo>
                    <a:pt x="5" y="313"/>
                    <a:pt x="7" y="315"/>
                    <a:pt x="9" y="314"/>
                  </a:cubicBezTo>
                  <a:cubicBezTo>
                    <a:pt x="10" y="314"/>
                    <a:pt x="11" y="313"/>
                    <a:pt x="11" y="312"/>
                  </a:cubicBezTo>
                  <a:cubicBezTo>
                    <a:pt x="141" y="285"/>
                    <a:pt x="141" y="285"/>
                    <a:pt x="141" y="285"/>
                  </a:cubicBezTo>
                  <a:cubicBezTo>
                    <a:pt x="141" y="287"/>
                    <a:pt x="142" y="289"/>
                    <a:pt x="142" y="290"/>
                  </a:cubicBezTo>
                  <a:cubicBezTo>
                    <a:pt x="15" y="326"/>
                    <a:pt x="15" y="326"/>
                    <a:pt x="15" y="326"/>
                  </a:cubicBezTo>
                  <a:cubicBezTo>
                    <a:pt x="14" y="326"/>
                    <a:pt x="13" y="325"/>
                    <a:pt x="12" y="326"/>
                  </a:cubicBezTo>
                  <a:cubicBezTo>
                    <a:pt x="10" y="326"/>
                    <a:pt x="9" y="328"/>
                    <a:pt x="9" y="330"/>
                  </a:cubicBezTo>
                  <a:cubicBezTo>
                    <a:pt x="10" y="332"/>
                    <a:pt x="12" y="333"/>
                    <a:pt x="14" y="332"/>
                  </a:cubicBezTo>
                  <a:cubicBezTo>
                    <a:pt x="15" y="332"/>
                    <a:pt x="15" y="331"/>
                    <a:pt x="16" y="330"/>
                  </a:cubicBezTo>
                  <a:cubicBezTo>
                    <a:pt x="143" y="294"/>
                    <a:pt x="143" y="294"/>
                    <a:pt x="143" y="294"/>
                  </a:cubicBezTo>
                  <a:cubicBezTo>
                    <a:pt x="144" y="295"/>
                    <a:pt x="144" y="297"/>
                    <a:pt x="145" y="299"/>
                  </a:cubicBezTo>
                  <a:cubicBezTo>
                    <a:pt x="20" y="344"/>
                    <a:pt x="20" y="344"/>
                    <a:pt x="20" y="344"/>
                  </a:cubicBezTo>
                  <a:cubicBezTo>
                    <a:pt x="19" y="343"/>
                    <a:pt x="18" y="343"/>
                    <a:pt x="17" y="343"/>
                  </a:cubicBezTo>
                  <a:cubicBezTo>
                    <a:pt x="15" y="344"/>
                    <a:pt x="15" y="346"/>
                    <a:pt x="15" y="348"/>
                  </a:cubicBezTo>
                  <a:cubicBezTo>
                    <a:pt x="16" y="349"/>
                    <a:pt x="18" y="350"/>
                    <a:pt x="19" y="350"/>
                  </a:cubicBezTo>
                  <a:cubicBezTo>
                    <a:pt x="21" y="349"/>
                    <a:pt x="21" y="348"/>
                    <a:pt x="22" y="347"/>
                  </a:cubicBezTo>
                  <a:cubicBezTo>
                    <a:pt x="146" y="302"/>
                    <a:pt x="146" y="302"/>
                    <a:pt x="146" y="302"/>
                  </a:cubicBezTo>
                  <a:cubicBezTo>
                    <a:pt x="147" y="303"/>
                    <a:pt x="147" y="305"/>
                    <a:pt x="148" y="307"/>
                  </a:cubicBezTo>
                  <a:cubicBezTo>
                    <a:pt x="27" y="361"/>
                    <a:pt x="27" y="361"/>
                    <a:pt x="27" y="361"/>
                  </a:cubicBezTo>
                  <a:cubicBezTo>
                    <a:pt x="26" y="360"/>
                    <a:pt x="25" y="360"/>
                    <a:pt x="24" y="360"/>
                  </a:cubicBezTo>
                  <a:cubicBezTo>
                    <a:pt x="22" y="361"/>
                    <a:pt x="21" y="363"/>
                    <a:pt x="22" y="365"/>
                  </a:cubicBezTo>
                  <a:cubicBezTo>
                    <a:pt x="23" y="367"/>
                    <a:pt x="25" y="367"/>
                    <a:pt x="27" y="367"/>
                  </a:cubicBezTo>
                  <a:cubicBezTo>
                    <a:pt x="28" y="366"/>
                    <a:pt x="28" y="365"/>
                    <a:pt x="28" y="364"/>
                  </a:cubicBezTo>
                  <a:cubicBezTo>
                    <a:pt x="150" y="310"/>
                    <a:pt x="150" y="310"/>
                    <a:pt x="150" y="310"/>
                  </a:cubicBezTo>
                  <a:cubicBezTo>
                    <a:pt x="150" y="311"/>
                    <a:pt x="151" y="313"/>
                    <a:pt x="152" y="315"/>
                  </a:cubicBezTo>
                  <a:cubicBezTo>
                    <a:pt x="35" y="377"/>
                    <a:pt x="35" y="377"/>
                    <a:pt x="35" y="377"/>
                  </a:cubicBezTo>
                  <a:cubicBezTo>
                    <a:pt x="34" y="377"/>
                    <a:pt x="33" y="377"/>
                    <a:pt x="32" y="377"/>
                  </a:cubicBezTo>
                  <a:cubicBezTo>
                    <a:pt x="30" y="378"/>
                    <a:pt x="30" y="380"/>
                    <a:pt x="30" y="382"/>
                  </a:cubicBezTo>
                  <a:cubicBezTo>
                    <a:pt x="31" y="383"/>
                    <a:pt x="33" y="384"/>
                    <a:pt x="35" y="383"/>
                  </a:cubicBezTo>
                  <a:cubicBezTo>
                    <a:pt x="36" y="382"/>
                    <a:pt x="37" y="381"/>
                    <a:pt x="37" y="380"/>
                  </a:cubicBezTo>
                  <a:cubicBezTo>
                    <a:pt x="153" y="318"/>
                    <a:pt x="153" y="318"/>
                    <a:pt x="153" y="318"/>
                  </a:cubicBezTo>
                  <a:cubicBezTo>
                    <a:pt x="154" y="319"/>
                    <a:pt x="155" y="321"/>
                    <a:pt x="156" y="322"/>
                  </a:cubicBezTo>
                  <a:cubicBezTo>
                    <a:pt x="44" y="393"/>
                    <a:pt x="44" y="393"/>
                    <a:pt x="44" y="393"/>
                  </a:cubicBezTo>
                  <a:cubicBezTo>
                    <a:pt x="43" y="393"/>
                    <a:pt x="42" y="393"/>
                    <a:pt x="41" y="393"/>
                  </a:cubicBezTo>
                  <a:cubicBezTo>
                    <a:pt x="39" y="394"/>
                    <a:pt x="39" y="396"/>
                    <a:pt x="40" y="398"/>
                  </a:cubicBezTo>
                  <a:cubicBezTo>
                    <a:pt x="41" y="399"/>
                    <a:pt x="43" y="400"/>
                    <a:pt x="44" y="399"/>
                  </a:cubicBezTo>
                  <a:cubicBezTo>
                    <a:pt x="45" y="398"/>
                    <a:pt x="46" y="397"/>
                    <a:pt x="46" y="396"/>
                  </a:cubicBezTo>
                  <a:cubicBezTo>
                    <a:pt x="158" y="325"/>
                    <a:pt x="158" y="325"/>
                    <a:pt x="158" y="325"/>
                  </a:cubicBezTo>
                  <a:cubicBezTo>
                    <a:pt x="159" y="326"/>
                    <a:pt x="160" y="328"/>
                    <a:pt x="161" y="329"/>
                  </a:cubicBezTo>
                  <a:cubicBezTo>
                    <a:pt x="161" y="329"/>
                    <a:pt x="161" y="329"/>
                    <a:pt x="161" y="329"/>
                  </a:cubicBezTo>
                  <a:cubicBezTo>
                    <a:pt x="54" y="408"/>
                    <a:pt x="54" y="408"/>
                    <a:pt x="54" y="408"/>
                  </a:cubicBezTo>
                  <a:cubicBezTo>
                    <a:pt x="53" y="408"/>
                    <a:pt x="52" y="408"/>
                    <a:pt x="51" y="409"/>
                  </a:cubicBezTo>
                  <a:cubicBezTo>
                    <a:pt x="50" y="410"/>
                    <a:pt x="49" y="412"/>
                    <a:pt x="50" y="413"/>
                  </a:cubicBezTo>
                  <a:cubicBezTo>
                    <a:pt x="52" y="415"/>
                    <a:pt x="54" y="415"/>
                    <a:pt x="55" y="414"/>
                  </a:cubicBezTo>
                  <a:cubicBezTo>
                    <a:pt x="56" y="413"/>
                    <a:pt x="56" y="412"/>
                    <a:pt x="56" y="411"/>
                  </a:cubicBezTo>
                  <a:cubicBezTo>
                    <a:pt x="163" y="332"/>
                    <a:pt x="163" y="332"/>
                    <a:pt x="163" y="332"/>
                  </a:cubicBezTo>
                  <a:cubicBezTo>
                    <a:pt x="164" y="334"/>
                    <a:pt x="165" y="335"/>
                    <a:pt x="166" y="336"/>
                  </a:cubicBezTo>
                  <a:cubicBezTo>
                    <a:pt x="66" y="423"/>
                    <a:pt x="66" y="423"/>
                    <a:pt x="66" y="423"/>
                  </a:cubicBezTo>
                  <a:cubicBezTo>
                    <a:pt x="65" y="422"/>
                    <a:pt x="63" y="422"/>
                    <a:pt x="62" y="423"/>
                  </a:cubicBezTo>
                  <a:cubicBezTo>
                    <a:pt x="61" y="424"/>
                    <a:pt x="61" y="426"/>
                    <a:pt x="62" y="428"/>
                  </a:cubicBezTo>
                  <a:cubicBezTo>
                    <a:pt x="63" y="429"/>
                    <a:pt x="65" y="429"/>
                    <a:pt x="67" y="428"/>
                  </a:cubicBezTo>
                  <a:cubicBezTo>
                    <a:pt x="68" y="427"/>
                    <a:pt x="68" y="426"/>
                    <a:pt x="68" y="425"/>
                  </a:cubicBezTo>
                  <a:cubicBezTo>
                    <a:pt x="168" y="339"/>
                    <a:pt x="168" y="339"/>
                    <a:pt x="168" y="339"/>
                  </a:cubicBezTo>
                  <a:cubicBezTo>
                    <a:pt x="170" y="340"/>
                    <a:pt x="171" y="341"/>
                    <a:pt x="172" y="343"/>
                  </a:cubicBezTo>
                  <a:cubicBezTo>
                    <a:pt x="78" y="436"/>
                    <a:pt x="78" y="436"/>
                    <a:pt x="78" y="436"/>
                  </a:cubicBezTo>
                  <a:cubicBezTo>
                    <a:pt x="77" y="436"/>
                    <a:pt x="76" y="436"/>
                    <a:pt x="75" y="437"/>
                  </a:cubicBezTo>
                  <a:cubicBezTo>
                    <a:pt x="73" y="438"/>
                    <a:pt x="73" y="440"/>
                    <a:pt x="75" y="442"/>
                  </a:cubicBezTo>
                  <a:cubicBezTo>
                    <a:pt x="76" y="443"/>
                    <a:pt x="78" y="443"/>
                    <a:pt x="80" y="442"/>
                  </a:cubicBezTo>
                  <a:cubicBezTo>
                    <a:pt x="80" y="441"/>
                    <a:pt x="81" y="440"/>
                    <a:pt x="80" y="439"/>
                  </a:cubicBezTo>
                  <a:cubicBezTo>
                    <a:pt x="174" y="345"/>
                    <a:pt x="174" y="345"/>
                    <a:pt x="174" y="345"/>
                  </a:cubicBezTo>
                  <a:cubicBezTo>
                    <a:pt x="176" y="346"/>
                    <a:pt x="177" y="348"/>
                    <a:pt x="178" y="349"/>
                  </a:cubicBezTo>
                  <a:cubicBezTo>
                    <a:pt x="91" y="449"/>
                    <a:pt x="91" y="449"/>
                    <a:pt x="91" y="449"/>
                  </a:cubicBezTo>
                  <a:cubicBezTo>
                    <a:pt x="90" y="448"/>
                    <a:pt x="89" y="449"/>
                    <a:pt x="88" y="450"/>
                  </a:cubicBezTo>
                  <a:cubicBezTo>
                    <a:pt x="87" y="451"/>
                    <a:pt x="87" y="453"/>
                    <a:pt x="88" y="454"/>
                  </a:cubicBezTo>
                  <a:cubicBezTo>
                    <a:pt x="90" y="456"/>
                    <a:pt x="92" y="455"/>
                    <a:pt x="93" y="454"/>
                  </a:cubicBezTo>
                  <a:cubicBezTo>
                    <a:pt x="94" y="453"/>
                    <a:pt x="94" y="452"/>
                    <a:pt x="94" y="451"/>
                  </a:cubicBezTo>
                  <a:cubicBezTo>
                    <a:pt x="181" y="351"/>
                    <a:pt x="181" y="351"/>
                    <a:pt x="181" y="351"/>
                  </a:cubicBezTo>
                  <a:cubicBezTo>
                    <a:pt x="182" y="352"/>
                    <a:pt x="184" y="353"/>
                    <a:pt x="185" y="354"/>
                  </a:cubicBezTo>
                  <a:cubicBezTo>
                    <a:pt x="105" y="460"/>
                    <a:pt x="105" y="460"/>
                    <a:pt x="105" y="460"/>
                  </a:cubicBezTo>
                  <a:cubicBezTo>
                    <a:pt x="104" y="460"/>
                    <a:pt x="103" y="461"/>
                    <a:pt x="102" y="461"/>
                  </a:cubicBezTo>
                  <a:cubicBezTo>
                    <a:pt x="101" y="463"/>
                    <a:pt x="101" y="465"/>
                    <a:pt x="103" y="466"/>
                  </a:cubicBezTo>
                  <a:cubicBezTo>
                    <a:pt x="104" y="467"/>
                    <a:pt x="107" y="467"/>
                    <a:pt x="108" y="465"/>
                  </a:cubicBezTo>
                  <a:cubicBezTo>
                    <a:pt x="108" y="465"/>
                    <a:pt x="108" y="463"/>
                    <a:pt x="108" y="462"/>
                  </a:cubicBezTo>
                  <a:cubicBezTo>
                    <a:pt x="188" y="356"/>
                    <a:pt x="188" y="356"/>
                    <a:pt x="188" y="356"/>
                  </a:cubicBezTo>
                  <a:cubicBezTo>
                    <a:pt x="189" y="357"/>
                    <a:pt x="191" y="358"/>
                    <a:pt x="192" y="359"/>
                  </a:cubicBezTo>
                  <a:cubicBezTo>
                    <a:pt x="120" y="471"/>
                    <a:pt x="120" y="471"/>
                    <a:pt x="120" y="471"/>
                  </a:cubicBezTo>
                  <a:cubicBezTo>
                    <a:pt x="119" y="471"/>
                    <a:pt x="118" y="471"/>
                    <a:pt x="117" y="472"/>
                  </a:cubicBezTo>
                  <a:cubicBezTo>
                    <a:pt x="116" y="474"/>
                    <a:pt x="117" y="476"/>
                    <a:pt x="118" y="477"/>
                  </a:cubicBezTo>
                  <a:cubicBezTo>
                    <a:pt x="120" y="478"/>
                    <a:pt x="122" y="477"/>
                    <a:pt x="123" y="476"/>
                  </a:cubicBezTo>
                  <a:cubicBezTo>
                    <a:pt x="124" y="475"/>
                    <a:pt x="124" y="474"/>
                    <a:pt x="123" y="473"/>
                  </a:cubicBezTo>
                  <a:cubicBezTo>
                    <a:pt x="195" y="361"/>
                    <a:pt x="195" y="361"/>
                    <a:pt x="195" y="361"/>
                  </a:cubicBezTo>
                  <a:cubicBezTo>
                    <a:pt x="196" y="362"/>
                    <a:pt x="198" y="363"/>
                    <a:pt x="199" y="364"/>
                  </a:cubicBezTo>
                  <a:cubicBezTo>
                    <a:pt x="136" y="480"/>
                    <a:pt x="136" y="480"/>
                    <a:pt x="136" y="480"/>
                  </a:cubicBezTo>
                  <a:cubicBezTo>
                    <a:pt x="135" y="480"/>
                    <a:pt x="134" y="481"/>
                    <a:pt x="133" y="482"/>
                  </a:cubicBezTo>
                  <a:cubicBezTo>
                    <a:pt x="132" y="483"/>
                    <a:pt x="133" y="486"/>
                    <a:pt x="134" y="486"/>
                  </a:cubicBezTo>
                  <a:cubicBezTo>
                    <a:pt x="136" y="487"/>
                    <a:pt x="138" y="487"/>
                    <a:pt x="139" y="485"/>
                  </a:cubicBezTo>
                  <a:cubicBezTo>
                    <a:pt x="139" y="484"/>
                    <a:pt x="139" y="483"/>
                    <a:pt x="139" y="482"/>
                  </a:cubicBezTo>
                  <a:cubicBezTo>
                    <a:pt x="202" y="366"/>
                    <a:pt x="202" y="366"/>
                    <a:pt x="202" y="366"/>
                  </a:cubicBezTo>
                  <a:cubicBezTo>
                    <a:pt x="204" y="366"/>
                    <a:pt x="206" y="367"/>
                    <a:pt x="207" y="368"/>
                  </a:cubicBezTo>
                  <a:cubicBezTo>
                    <a:pt x="152" y="488"/>
                    <a:pt x="152" y="488"/>
                    <a:pt x="152" y="488"/>
                  </a:cubicBezTo>
                  <a:cubicBezTo>
                    <a:pt x="151" y="489"/>
                    <a:pt x="150" y="489"/>
                    <a:pt x="149" y="490"/>
                  </a:cubicBezTo>
                  <a:cubicBezTo>
                    <a:pt x="149" y="492"/>
                    <a:pt x="149" y="494"/>
                    <a:pt x="151" y="495"/>
                  </a:cubicBezTo>
                  <a:cubicBezTo>
                    <a:pt x="153" y="496"/>
                    <a:pt x="155" y="495"/>
                    <a:pt x="155" y="493"/>
                  </a:cubicBezTo>
                  <a:cubicBezTo>
                    <a:pt x="156" y="492"/>
                    <a:pt x="156" y="491"/>
                    <a:pt x="155" y="490"/>
                  </a:cubicBezTo>
                  <a:cubicBezTo>
                    <a:pt x="210" y="369"/>
                    <a:pt x="210" y="369"/>
                    <a:pt x="210" y="369"/>
                  </a:cubicBezTo>
                  <a:cubicBezTo>
                    <a:pt x="212" y="370"/>
                    <a:pt x="213" y="371"/>
                    <a:pt x="215" y="371"/>
                  </a:cubicBezTo>
                  <a:cubicBezTo>
                    <a:pt x="169" y="496"/>
                    <a:pt x="169" y="496"/>
                    <a:pt x="169" y="496"/>
                  </a:cubicBezTo>
                  <a:cubicBezTo>
                    <a:pt x="168" y="496"/>
                    <a:pt x="167" y="497"/>
                    <a:pt x="166" y="498"/>
                  </a:cubicBezTo>
                  <a:cubicBezTo>
                    <a:pt x="166" y="499"/>
                    <a:pt x="167" y="501"/>
                    <a:pt x="168" y="502"/>
                  </a:cubicBezTo>
                  <a:cubicBezTo>
                    <a:pt x="170" y="503"/>
                    <a:pt x="172" y="502"/>
                    <a:pt x="173" y="500"/>
                  </a:cubicBezTo>
                  <a:cubicBezTo>
                    <a:pt x="173" y="499"/>
                    <a:pt x="173" y="498"/>
                    <a:pt x="172" y="497"/>
                  </a:cubicBezTo>
                  <a:cubicBezTo>
                    <a:pt x="218" y="372"/>
                    <a:pt x="218" y="372"/>
                    <a:pt x="218" y="372"/>
                  </a:cubicBezTo>
                  <a:cubicBezTo>
                    <a:pt x="220" y="373"/>
                    <a:pt x="222" y="374"/>
                    <a:pt x="223" y="374"/>
                  </a:cubicBezTo>
                  <a:cubicBezTo>
                    <a:pt x="186" y="501"/>
                    <a:pt x="186" y="501"/>
                    <a:pt x="186" y="501"/>
                  </a:cubicBezTo>
                  <a:cubicBezTo>
                    <a:pt x="185" y="502"/>
                    <a:pt x="184" y="503"/>
                    <a:pt x="184" y="504"/>
                  </a:cubicBezTo>
                  <a:cubicBezTo>
                    <a:pt x="183" y="505"/>
                    <a:pt x="184" y="507"/>
                    <a:pt x="186" y="508"/>
                  </a:cubicBezTo>
                  <a:cubicBezTo>
                    <a:pt x="188" y="508"/>
                    <a:pt x="190" y="507"/>
                    <a:pt x="190" y="506"/>
                  </a:cubicBezTo>
                  <a:cubicBezTo>
                    <a:pt x="191" y="504"/>
                    <a:pt x="190" y="503"/>
                    <a:pt x="190" y="502"/>
                  </a:cubicBezTo>
                  <a:cubicBezTo>
                    <a:pt x="227" y="375"/>
                    <a:pt x="227" y="375"/>
                    <a:pt x="227" y="375"/>
                  </a:cubicBezTo>
                  <a:cubicBezTo>
                    <a:pt x="228" y="376"/>
                    <a:pt x="230" y="376"/>
                    <a:pt x="232" y="376"/>
                  </a:cubicBezTo>
                  <a:cubicBezTo>
                    <a:pt x="204" y="506"/>
                    <a:pt x="204" y="506"/>
                    <a:pt x="204" y="506"/>
                  </a:cubicBezTo>
                  <a:cubicBezTo>
                    <a:pt x="203" y="506"/>
                    <a:pt x="202" y="507"/>
                    <a:pt x="202" y="508"/>
                  </a:cubicBezTo>
                  <a:cubicBezTo>
                    <a:pt x="201" y="510"/>
                    <a:pt x="202" y="512"/>
                    <a:pt x="204" y="512"/>
                  </a:cubicBezTo>
                  <a:cubicBezTo>
                    <a:pt x="206" y="513"/>
                    <a:pt x="208" y="512"/>
                    <a:pt x="208" y="510"/>
                  </a:cubicBezTo>
                  <a:cubicBezTo>
                    <a:pt x="208" y="509"/>
                    <a:pt x="208" y="508"/>
                    <a:pt x="207" y="507"/>
                  </a:cubicBezTo>
                  <a:cubicBezTo>
                    <a:pt x="235" y="377"/>
                    <a:pt x="235" y="377"/>
                    <a:pt x="235" y="377"/>
                  </a:cubicBezTo>
                  <a:cubicBezTo>
                    <a:pt x="237" y="377"/>
                    <a:pt x="238" y="378"/>
                    <a:pt x="240" y="378"/>
                  </a:cubicBezTo>
                  <a:cubicBezTo>
                    <a:pt x="222" y="509"/>
                    <a:pt x="222" y="509"/>
                    <a:pt x="222" y="509"/>
                  </a:cubicBezTo>
                  <a:cubicBezTo>
                    <a:pt x="221" y="510"/>
                    <a:pt x="220" y="511"/>
                    <a:pt x="220" y="512"/>
                  </a:cubicBezTo>
                  <a:cubicBezTo>
                    <a:pt x="220" y="514"/>
                    <a:pt x="221" y="515"/>
                    <a:pt x="223" y="516"/>
                  </a:cubicBezTo>
                  <a:cubicBezTo>
                    <a:pt x="224" y="516"/>
                    <a:pt x="226" y="515"/>
                    <a:pt x="226" y="513"/>
                  </a:cubicBezTo>
                  <a:cubicBezTo>
                    <a:pt x="227" y="512"/>
                    <a:pt x="226" y="511"/>
                    <a:pt x="225" y="510"/>
                  </a:cubicBezTo>
                  <a:cubicBezTo>
                    <a:pt x="244" y="378"/>
                    <a:pt x="244" y="378"/>
                    <a:pt x="244" y="378"/>
                  </a:cubicBezTo>
                  <a:cubicBezTo>
                    <a:pt x="245" y="379"/>
                    <a:pt x="247" y="379"/>
                    <a:pt x="249" y="379"/>
                  </a:cubicBezTo>
                  <a:cubicBezTo>
                    <a:pt x="240" y="511"/>
                    <a:pt x="240" y="511"/>
                    <a:pt x="240" y="511"/>
                  </a:cubicBezTo>
                  <a:cubicBezTo>
                    <a:pt x="239" y="512"/>
                    <a:pt x="238" y="513"/>
                    <a:pt x="238" y="514"/>
                  </a:cubicBezTo>
                  <a:cubicBezTo>
                    <a:pt x="238" y="516"/>
                    <a:pt x="239" y="517"/>
                    <a:pt x="241" y="518"/>
                  </a:cubicBezTo>
                  <a:cubicBezTo>
                    <a:pt x="243" y="518"/>
                    <a:pt x="245" y="516"/>
                    <a:pt x="245" y="514"/>
                  </a:cubicBezTo>
                  <a:cubicBezTo>
                    <a:pt x="245" y="513"/>
                    <a:pt x="244" y="512"/>
                    <a:pt x="243" y="512"/>
                  </a:cubicBezTo>
                  <a:cubicBezTo>
                    <a:pt x="252" y="379"/>
                    <a:pt x="252" y="379"/>
                    <a:pt x="252" y="379"/>
                  </a:cubicBezTo>
                  <a:cubicBezTo>
                    <a:pt x="254" y="379"/>
                    <a:pt x="256" y="379"/>
                    <a:pt x="257" y="379"/>
                  </a:cubicBezTo>
                  <a:cubicBezTo>
                    <a:pt x="258" y="512"/>
                    <a:pt x="258" y="512"/>
                    <a:pt x="258" y="512"/>
                  </a:cubicBezTo>
                  <a:cubicBezTo>
                    <a:pt x="257" y="513"/>
                    <a:pt x="257" y="514"/>
                    <a:pt x="257" y="515"/>
                  </a:cubicBezTo>
                  <a:cubicBezTo>
                    <a:pt x="257" y="517"/>
                    <a:pt x="258" y="518"/>
                    <a:pt x="260" y="518"/>
                  </a:cubicBezTo>
                  <a:cubicBezTo>
                    <a:pt x="262" y="518"/>
                    <a:pt x="263" y="517"/>
                    <a:pt x="263" y="515"/>
                  </a:cubicBezTo>
                  <a:cubicBezTo>
                    <a:pt x="263" y="514"/>
                    <a:pt x="263" y="513"/>
                    <a:pt x="262" y="512"/>
                  </a:cubicBezTo>
                  <a:cubicBezTo>
                    <a:pt x="261" y="379"/>
                    <a:pt x="261" y="379"/>
                    <a:pt x="261" y="379"/>
                  </a:cubicBezTo>
                  <a:cubicBezTo>
                    <a:pt x="263" y="379"/>
                    <a:pt x="264" y="379"/>
                    <a:pt x="266" y="379"/>
                  </a:cubicBezTo>
                  <a:cubicBezTo>
                    <a:pt x="276" y="511"/>
                    <a:pt x="276" y="511"/>
                    <a:pt x="276" y="511"/>
                  </a:cubicBezTo>
                  <a:cubicBezTo>
                    <a:pt x="275" y="512"/>
                    <a:pt x="275" y="513"/>
                    <a:pt x="275" y="514"/>
                  </a:cubicBezTo>
                  <a:cubicBezTo>
                    <a:pt x="275" y="516"/>
                    <a:pt x="277" y="518"/>
                    <a:pt x="279" y="517"/>
                  </a:cubicBezTo>
                  <a:cubicBezTo>
                    <a:pt x="280" y="517"/>
                    <a:pt x="282" y="516"/>
                    <a:pt x="282" y="514"/>
                  </a:cubicBezTo>
                  <a:cubicBezTo>
                    <a:pt x="282" y="513"/>
                    <a:pt x="281" y="512"/>
                    <a:pt x="280" y="511"/>
                  </a:cubicBezTo>
                  <a:cubicBezTo>
                    <a:pt x="270" y="379"/>
                    <a:pt x="270" y="379"/>
                    <a:pt x="270" y="379"/>
                  </a:cubicBezTo>
                  <a:cubicBezTo>
                    <a:pt x="271" y="379"/>
                    <a:pt x="273" y="379"/>
                    <a:pt x="275" y="378"/>
                  </a:cubicBezTo>
                  <a:cubicBezTo>
                    <a:pt x="295" y="509"/>
                    <a:pt x="295" y="509"/>
                    <a:pt x="295" y="509"/>
                  </a:cubicBezTo>
                  <a:cubicBezTo>
                    <a:pt x="294" y="510"/>
                    <a:pt x="293" y="511"/>
                    <a:pt x="293" y="512"/>
                  </a:cubicBezTo>
                  <a:cubicBezTo>
                    <a:pt x="294" y="514"/>
                    <a:pt x="295" y="516"/>
                    <a:pt x="297" y="515"/>
                  </a:cubicBezTo>
                  <a:cubicBezTo>
                    <a:pt x="299" y="515"/>
                    <a:pt x="300" y="513"/>
                    <a:pt x="300" y="511"/>
                  </a:cubicBezTo>
                  <a:cubicBezTo>
                    <a:pt x="300" y="510"/>
                    <a:pt x="299" y="509"/>
                    <a:pt x="298" y="509"/>
                  </a:cubicBezTo>
                  <a:cubicBezTo>
                    <a:pt x="278" y="378"/>
                    <a:pt x="278" y="378"/>
                    <a:pt x="278" y="378"/>
                  </a:cubicBezTo>
                  <a:cubicBezTo>
                    <a:pt x="280" y="378"/>
                    <a:pt x="282" y="377"/>
                    <a:pt x="283" y="377"/>
                  </a:cubicBezTo>
                  <a:cubicBezTo>
                    <a:pt x="302" y="461"/>
                    <a:pt x="302" y="461"/>
                    <a:pt x="302" y="461"/>
                  </a:cubicBezTo>
                  <a:cubicBezTo>
                    <a:pt x="302" y="445"/>
                    <a:pt x="302" y="445"/>
                    <a:pt x="302" y="445"/>
                  </a:cubicBezTo>
                  <a:cubicBezTo>
                    <a:pt x="287" y="376"/>
                    <a:pt x="287" y="376"/>
                    <a:pt x="287" y="376"/>
                  </a:cubicBezTo>
                  <a:cubicBezTo>
                    <a:pt x="288" y="376"/>
                    <a:pt x="290" y="375"/>
                    <a:pt x="292" y="375"/>
                  </a:cubicBezTo>
                  <a:cubicBezTo>
                    <a:pt x="302" y="410"/>
                    <a:pt x="302" y="410"/>
                    <a:pt x="302" y="410"/>
                  </a:cubicBezTo>
                  <a:cubicBezTo>
                    <a:pt x="302" y="398"/>
                    <a:pt x="302" y="398"/>
                    <a:pt x="302" y="398"/>
                  </a:cubicBezTo>
                  <a:cubicBezTo>
                    <a:pt x="295" y="374"/>
                    <a:pt x="295" y="374"/>
                    <a:pt x="295" y="374"/>
                  </a:cubicBezTo>
                  <a:cubicBezTo>
                    <a:pt x="297" y="373"/>
                    <a:pt x="298" y="373"/>
                    <a:pt x="300" y="372"/>
                  </a:cubicBezTo>
                  <a:cubicBezTo>
                    <a:pt x="302" y="378"/>
                    <a:pt x="302" y="378"/>
                    <a:pt x="302" y="378"/>
                  </a:cubicBezTo>
                  <a:cubicBezTo>
                    <a:pt x="302" y="336"/>
                    <a:pt x="302" y="336"/>
                    <a:pt x="302" y="336"/>
                  </a:cubicBezTo>
                  <a:cubicBezTo>
                    <a:pt x="285" y="346"/>
                    <a:pt x="264" y="350"/>
                    <a:pt x="244" y="346"/>
                  </a:cubicBezTo>
                  <a:cubicBezTo>
                    <a:pt x="221" y="342"/>
                    <a:pt x="200" y="330"/>
                    <a:pt x="187" y="310"/>
                  </a:cubicBezTo>
                  <a:cubicBezTo>
                    <a:pt x="173" y="291"/>
                    <a:pt x="168" y="268"/>
                    <a:pt x="171" y="245"/>
                  </a:cubicBezTo>
                  <a:cubicBezTo>
                    <a:pt x="175" y="221"/>
                    <a:pt x="188" y="201"/>
                    <a:pt x="207" y="187"/>
                  </a:cubicBezTo>
                  <a:cubicBezTo>
                    <a:pt x="226" y="173"/>
                    <a:pt x="250" y="168"/>
                    <a:pt x="273" y="172"/>
                  </a:cubicBezTo>
                  <a:cubicBezTo>
                    <a:pt x="284" y="174"/>
                    <a:pt x="293" y="177"/>
                    <a:pt x="302" y="182"/>
                  </a:cubicBezTo>
                  <a:cubicBezTo>
                    <a:pt x="302" y="147"/>
                    <a:pt x="302" y="147"/>
                    <a:pt x="302" y="147"/>
                  </a:cubicBezTo>
                  <a:cubicBezTo>
                    <a:pt x="301" y="147"/>
                    <a:pt x="300" y="146"/>
                    <a:pt x="298" y="146"/>
                  </a:cubicBezTo>
                  <a:cubicBezTo>
                    <a:pt x="302" y="133"/>
                    <a:pt x="302" y="133"/>
                    <a:pt x="302" y="133"/>
                  </a:cubicBezTo>
                  <a:cubicBezTo>
                    <a:pt x="302" y="122"/>
                    <a:pt x="302" y="122"/>
                    <a:pt x="302" y="122"/>
                  </a:cubicBezTo>
                  <a:cubicBezTo>
                    <a:pt x="295" y="144"/>
                    <a:pt x="295" y="144"/>
                    <a:pt x="295" y="144"/>
                  </a:cubicBezTo>
                  <a:cubicBezTo>
                    <a:pt x="293" y="144"/>
                    <a:pt x="292" y="143"/>
                    <a:pt x="290" y="143"/>
                  </a:cubicBezTo>
                  <a:cubicBezTo>
                    <a:pt x="302" y="94"/>
                    <a:pt x="302" y="94"/>
                    <a:pt x="302" y="94"/>
                  </a:cubicBezTo>
                  <a:cubicBezTo>
                    <a:pt x="302" y="80"/>
                    <a:pt x="302" y="80"/>
                    <a:pt x="302" y="80"/>
                  </a:cubicBezTo>
                  <a:cubicBezTo>
                    <a:pt x="286" y="142"/>
                    <a:pt x="286" y="142"/>
                    <a:pt x="286" y="142"/>
                  </a:cubicBezTo>
                  <a:cubicBezTo>
                    <a:pt x="285" y="142"/>
                    <a:pt x="283" y="141"/>
                    <a:pt x="281" y="141"/>
                  </a:cubicBezTo>
                  <a:cubicBezTo>
                    <a:pt x="302" y="24"/>
                    <a:pt x="302" y="24"/>
                    <a:pt x="302" y="24"/>
                  </a:cubicBezTo>
                  <a:cubicBezTo>
                    <a:pt x="302" y="4"/>
                    <a:pt x="302" y="4"/>
                    <a:pt x="302" y="4"/>
                  </a:cubicBezTo>
                  <a:cubicBezTo>
                    <a:pt x="301" y="5"/>
                    <a:pt x="300" y="6"/>
                    <a:pt x="30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352402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ection Header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D12BA1-2354-4DEB-83E4-559C76C26793}"/>
              </a:ext>
            </a:extLst>
          </p:cNvPr>
          <p:cNvSpPr/>
          <p:nvPr userDrawn="1"/>
        </p:nvSpPr>
        <p:spPr>
          <a:xfrm>
            <a:off x="0" y="0"/>
            <a:ext cx="12192000" cy="6858000"/>
          </a:xfrm>
          <a:prstGeom prst="rect">
            <a:avLst/>
          </a:prstGeom>
          <a:solidFill>
            <a:srgbClr val="554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ubtitle 2">
            <a:extLst>
              <a:ext uri="{FF2B5EF4-FFF2-40B4-BE49-F238E27FC236}">
                <a16:creationId xmlns:a16="http://schemas.microsoft.com/office/drawing/2014/main" id="{D39926BE-0D9D-4400-A90E-88C8BB726BE5}"/>
              </a:ext>
            </a:extLst>
          </p:cNvPr>
          <p:cNvSpPr>
            <a:spLocks noGrp="1"/>
          </p:cNvSpPr>
          <p:nvPr>
            <p:ph type="subTitle" idx="1" hasCustomPrompt="1"/>
          </p:nvPr>
        </p:nvSpPr>
        <p:spPr>
          <a:xfrm>
            <a:off x="709724" y="4238205"/>
            <a:ext cx="5195339" cy="992788"/>
          </a:xfrm>
        </p:spPr>
        <p:txBody>
          <a:bodyPr/>
          <a:lstStyle>
            <a:lvl1pPr marL="0" indent="0" algn="l">
              <a:buNone/>
              <a:defRPr sz="2000">
                <a:solidFill>
                  <a:schemeClr val="bg1"/>
                </a:solidFill>
              </a:defRPr>
            </a:lvl1pPr>
            <a:lvl2pPr marL="0" indent="0" algn="l">
              <a:buNone/>
              <a:defRPr sz="2000" b="0">
                <a:solidFill>
                  <a:schemeClr val="bg1"/>
                </a:solidFill>
              </a:defRPr>
            </a:lvl2pPr>
            <a:lvl3pPr marL="0" indent="0" algn="l">
              <a:buNone/>
              <a:defRPr sz="2000" b="0">
                <a:solidFill>
                  <a:schemeClr val="bg1"/>
                </a:solidFill>
              </a:defRPr>
            </a:lvl3pPr>
            <a:lvl4pPr marL="0" indent="0" algn="l">
              <a:buNone/>
              <a:defRPr sz="2000" b="0">
                <a:solidFill>
                  <a:schemeClr val="bg1"/>
                </a:solidFill>
              </a:defRPr>
            </a:lvl4pPr>
            <a:lvl5pPr marL="0" indent="0" algn="l">
              <a:buNone/>
              <a:defRPr sz="2000" b="0">
                <a:solidFill>
                  <a:schemeClr val="bg1"/>
                </a:solidFill>
              </a:defRPr>
            </a:lvl5pPr>
            <a:lvl6pPr marL="0" indent="0" algn="l">
              <a:buNone/>
              <a:defRPr sz="2000" b="0">
                <a:solidFill>
                  <a:schemeClr val="bg1"/>
                </a:solidFill>
              </a:defRPr>
            </a:lvl6pPr>
            <a:lvl7pPr marL="0" indent="0" algn="l">
              <a:buNone/>
              <a:defRPr sz="2000" b="0">
                <a:solidFill>
                  <a:schemeClr val="bg1"/>
                </a:solidFill>
              </a:defRPr>
            </a:lvl7pPr>
            <a:lvl8pPr marL="0" indent="0" algn="l">
              <a:buNone/>
              <a:defRPr sz="2000" b="0">
                <a:solidFill>
                  <a:schemeClr val="bg1"/>
                </a:solidFill>
              </a:defRPr>
            </a:lvl8pPr>
            <a:lvl9pPr marL="0" indent="0" algn="l">
              <a:buNone/>
              <a:defRPr sz="2000" b="0">
                <a:solidFill>
                  <a:schemeClr val="bg1"/>
                </a:solidFill>
              </a:defRPr>
            </a:lvl9pPr>
          </a:lstStyle>
          <a:p>
            <a:r>
              <a:rPr lang="en-US"/>
              <a:t>Click to add subtitle 1</a:t>
            </a:r>
          </a:p>
          <a:p>
            <a:pPr lvl="1"/>
            <a:r>
              <a:rPr lang="en-US"/>
              <a:t>2</a:t>
            </a:r>
          </a:p>
          <a:p>
            <a:pPr lvl="2"/>
            <a:r>
              <a:rPr lang="en-US"/>
              <a:t>3</a:t>
            </a:r>
          </a:p>
          <a:p>
            <a:pPr lvl="3"/>
            <a:r>
              <a:rPr lang="en-US"/>
              <a:t>4</a:t>
            </a:r>
          </a:p>
          <a:p>
            <a:pPr lvl="4"/>
            <a:r>
              <a:rPr lang="en-US"/>
              <a:t>5</a:t>
            </a:r>
          </a:p>
          <a:p>
            <a:pPr lvl="5"/>
            <a:r>
              <a:rPr lang="en-US"/>
              <a:t>6</a:t>
            </a:r>
          </a:p>
          <a:p>
            <a:pPr lvl="6"/>
            <a:r>
              <a:rPr lang="en-US"/>
              <a:t>7</a:t>
            </a:r>
          </a:p>
          <a:p>
            <a:pPr lvl="7"/>
            <a:r>
              <a:rPr lang="en-US"/>
              <a:t>8</a:t>
            </a:r>
          </a:p>
          <a:p>
            <a:pPr lvl="8"/>
            <a:r>
              <a:rPr lang="en-US"/>
              <a:t>9</a:t>
            </a:r>
            <a:endParaRPr lang="en-GB"/>
          </a:p>
        </p:txBody>
      </p:sp>
      <p:sp>
        <p:nvSpPr>
          <p:cNvPr id="8" name="Footer Placeholder 7">
            <a:extLst>
              <a:ext uri="{FF2B5EF4-FFF2-40B4-BE49-F238E27FC236}">
                <a16:creationId xmlns:a16="http://schemas.microsoft.com/office/drawing/2014/main" id="{9E7F1B4E-25A4-4508-90C3-2F57F0C7BFB9}"/>
              </a:ext>
            </a:extLst>
          </p:cNvPr>
          <p:cNvSpPr>
            <a:spLocks noGrp="1"/>
          </p:cNvSpPr>
          <p:nvPr>
            <p:ph type="ftr" sz="quarter" idx="11"/>
          </p:nvPr>
        </p:nvSpPr>
        <p:spPr/>
        <p:txBody>
          <a:bodyPr/>
          <a:lstStyle>
            <a:lvl1pPr>
              <a:defRPr>
                <a:solidFill>
                  <a:schemeClr val="bg1"/>
                </a:solidFill>
              </a:defRPr>
            </a:lvl1pPr>
          </a:lstStyle>
          <a:p>
            <a:endParaRPr lang="en-GB"/>
          </a:p>
        </p:txBody>
      </p:sp>
      <p:sp>
        <p:nvSpPr>
          <p:cNvPr id="9" name="Slide Number Placeholder 8">
            <a:extLst>
              <a:ext uri="{FF2B5EF4-FFF2-40B4-BE49-F238E27FC236}">
                <a16:creationId xmlns:a16="http://schemas.microsoft.com/office/drawing/2014/main" id="{F693F30B-2234-4386-8925-1D9F19969C9C}"/>
              </a:ext>
            </a:extLst>
          </p:cNvPr>
          <p:cNvSpPr>
            <a:spLocks noGrp="1"/>
          </p:cNvSpPr>
          <p:nvPr>
            <p:ph type="sldNum" sz="quarter" idx="12"/>
          </p:nvPr>
        </p:nvSpPr>
        <p:spPr/>
        <p:txBody>
          <a:bodyPr/>
          <a:lstStyle>
            <a:lvl1pPr>
              <a:defRPr>
                <a:solidFill>
                  <a:schemeClr val="bg1"/>
                </a:solidFill>
              </a:defRPr>
            </a:lvl1pPr>
          </a:lstStyle>
          <a:p>
            <a:fld id="{F5AEA0E0-5CC6-4BD0-905C-A0021E419432}" type="slidenum">
              <a:rPr lang="en-GB" smtClean="0"/>
              <a:pPr/>
              <a:t>‹#›</a:t>
            </a:fld>
            <a:endParaRPr lang="en-GB"/>
          </a:p>
        </p:txBody>
      </p:sp>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709725" y="1367623"/>
            <a:ext cx="5725622" cy="2590980"/>
          </a:xfrm>
        </p:spPr>
        <p:txBody>
          <a:bodyPr/>
          <a:lstStyle>
            <a:lvl1pPr>
              <a:defRPr sz="6000">
                <a:solidFill>
                  <a:schemeClr val="bg1"/>
                </a:solidFill>
              </a:defRPr>
            </a:lvl1pPr>
          </a:lstStyle>
          <a:p>
            <a:r>
              <a:rPr lang="en-US"/>
              <a:t>Section Header</a:t>
            </a:r>
            <a:endParaRPr lang="en-GB"/>
          </a:p>
        </p:txBody>
      </p:sp>
      <p:grpSp>
        <p:nvGrpSpPr>
          <p:cNvPr id="4" name="Group 4">
            <a:extLst>
              <a:ext uri="{FF2B5EF4-FFF2-40B4-BE49-F238E27FC236}">
                <a16:creationId xmlns:a16="http://schemas.microsoft.com/office/drawing/2014/main" id="{2C5D1099-1CF9-4206-91A1-A0D7E1249139}"/>
              </a:ext>
            </a:extLst>
          </p:cNvPr>
          <p:cNvGrpSpPr>
            <a:grpSpLocks noChangeAspect="1"/>
          </p:cNvGrpSpPr>
          <p:nvPr userDrawn="1"/>
        </p:nvGrpSpPr>
        <p:grpSpPr bwMode="auto">
          <a:xfrm>
            <a:off x="7206432" y="823684"/>
            <a:ext cx="4985568" cy="5210632"/>
            <a:chOff x="2603" y="864"/>
            <a:chExt cx="2481" cy="2593"/>
          </a:xfrm>
          <a:solidFill>
            <a:schemeClr val="bg1">
              <a:alpha val="10000"/>
            </a:schemeClr>
          </a:solidFill>
        </p:grpSpPr>
        <p:sp>
          <p:nvSpPr>
            <p:cNvPr id="6" name="Freeform 5">
              <a:extLst>
                <a:ext uri="{FF2B5EF4-FFF2-40B4-BE49-F238E27FC236}">
                  <a16:creationId xmlns:a16="http://schemas.microsoft.com/office/drawing/2014/main" id="{D3C7B197-D25B-440D-B2E3-9035373E14DD}"/>
                </a:ext>
              </a:extLst>
            </p:cNvPr>
            <p:cNvSpPr>
              <a:spLocks noEditPoints="1"/>
            </p:cNvSpPr>
            <p:nvPr userDrawn="1"/>
          </p:nvSpPr>
          <p:spPr bwMode="auto">
            <a:xfrm>
              <a:off x="3231" y="2171"/>
              <a:ext cx="652" cy="654"/>
            </a:xfrm>
            <a:custGeom>
              <a:avLst/>
              <a:gdLst>
                <a:gd name="T0" fmla="*/ 158 w 275"/>
                <a:gd name="T1" fmla="*/ 11 h 274"/>
                <a:gd name="T2" fmla="*/ 12 w 275"/>
                <a:gd name="T3" fmla="*/ 116 h 274"/>
                <a:gd name="T4" fmla="*/ 116 w 275"/>
                <a:gd name="T5" fmla="*/ 262 h 274"/>
                <a:gd name="T6" fmla="*/ 263 w 275"/>
                <a:gd name="T7" fmla="*/ 158 h 274"/>
                <a:gd name="T8" fmla="*/ 158 w 275"/>
                <a:gd name="T9" fmla="*/ 11 h 274"/>
                <a:gd name="T10" fmla="*/ 86 w 275"/>
                <a:gd name="T11" fmla="*/ 135 h 274"/>
                <a:gd name="T12" fmla="*/ 72 w 275"/>
                <a:gd name="T13" fmla="*/ 126 h 274"/>
                <a:gd name="T14" fmla="*/ 88 w 275"/>
                <a:gd name="T15" fmla="*/ 121 h 274"/>
                <a:gd name="T16" fmla="*/ 101 w 275"/>
                <a:gd name="T17" fmla="*/ 131 h 274"/>
                <a:gd name="T18" fmla="*/ 86 w 275"/>
                <a:gd name="T19" fmla="*/ 135 h 274"/>
                <a:gd name="T20" fmla="*/ 139 w 275"/>
                <a:gd name="T21" fmla="*/ 85 h 274"/>
                <a:gd name="T22" fmla="*/ 148 w 275"/>
                <a:gd name="T23" fmla="*/ 72 h 274"/>
                <a:gd name="T24" fmla="*/ 153 w 275"/>
                <a:gd name="T25" fmla="*/ 88 h 274"/>
                <a:gd name="T26" fmla="*/ 143 w 275"/>
                <a:gd name="T27" fmla="*/ 101 h 274"/>
                <a:gd name="T28" fmla="*/ 139 w 275"/>
                <a:gd name="T29" fmla="*/ 85 h 274"/>
                <a:gd name="T30" fmla="*/ 136 w 275"/>
                <a:gd name="T31" fmla="*/ 189 h 274"/>
                <a:gd name="T32" fmla="*/ 126 w 275"/>
                <a:gd name="T33" fmla="*/ 202 h 274"/>
                <a:gd name="T34" fmla="*/ 122 w 275"/>
                <a:gd name="T35" fmla="*/ 186 h 274"/>
                <a:gd name="T36" fmla="*/ 131 w 275"/>
                <a:gd name="T37" fmla="*/ 173 h 274"/>
                <a:gd name="T38" fmla="*/ 136 w 275"/>
                <a:gd name="T39" fmla="*/ 189 h 274"/>
                <a:gd name="T40" fmla="*/ 157 w 275"/>
                <a:gd name="T41" fmla="*/ 140 h 274"/>
                <a:gd name="T42" fmla="*/ 134 w 275"/>
                <a:gd name="T43" fmla="*/ 156 h 274"/>
                <a:gd name="T44" fmla="*/ 118 w 275"/>
                <a:gd name="T45" fmla="*/ 134 h 274"/>
                <a:gd name="T46" fmla="*/ 141 w 275"/>
                <a:gd name="T47" fmla="*/ 118 h 274"/>
                <a:gd name="T48" fmla="*/ 157 w 275"/>
                <a:gd name="T49" fmla="*/ 140 h 274"/>
                <a:gd name="T50" fmla="*/ 187 w 275"/>
                <a:gd name="T51" fmla="*/ 152 h 274"/>
                <a:gd name="T52" fmla="*/ 173 w 275"/>
                <a:gd name="T53" fmla="*/ 143 h 274"/>
                <a:gd name="T54" fmla="*/ 189 w 275"/>
                <a:gd name="T55" fmla="*/ 138 h 274"/>
                <a:gd name="T56" fmla="*/ 203 w 275"/>
                <a:gd name="T57" fmla="*/ 148 h 274"/>
                <a:gd name="T58" fmla="*/ 187 w 275"/>
                <a:gd name="T59" fmla="*/ 15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5" h="274">
                  <a:moveTo>
                    <a:pt x="158" y="11"/>
                  </a:moveTo>
                  <a:cubicBezTo>
                    <a:pt x="89" y="0"/>
                    <a:pt x="23" y="47"/>
                    <a:pt x="12" y="116"/>
                  </a:cubicBezTo>
                  <a:cubicBezTo>
                    <a:pt x="0" y="185"/>
                    <a:pt x="47" y="251"/>
                    <a:pt x="116" y="262"/>
                  </a:cubicBezTo>
                  <a:cubicBezTo>
                    <a:pt x="186" y="274"/>
                    <a:pt x="251" y="227"/>
                    <a:pt x="263" y="158"/>
                  </a:cubicBezTo>
                  <a:cubicBezTo>
                    <a:pt x="275" y="89"/>
                    <a:pt x="228" y="23"/>
                    <a:pt x="158" y="11"/>
                  </a:cubicBezTo>
                  <a:close/>
                  <a:moveTo>
                    <a:pt x="86" y="135"/>
                  </a:moveTo>
                  <a:cubicBezTo>
                    <a:pt x="77" y="134"/>
                    <a:pt x="71" y="130"/>
                    <a:pt x="72" y="126"/>
                  </a:cubicBezTo>
                  <a:cubicBezTo>
                    <a:pt x="73" y="122"/>
                    <a:pt x="80" y="120"/>
                    <a:pt x="88" y="121"/>
                  </a:cubicBezTo>
                  <a:cubicBezTo>
                    <a:pt x="96" y="123"/>
                    <a:pt x="102" y="127"/>
                    <a:pt x="101" y="131"/>
                  </a:cubicBezTo>
                  <a:cubicBezTo>
                    <a:pt x="101" y="135"/>
                    <a:pt x="94" y="137"/>
                    <a:pt x="86" y="135"/>
                  </a:cubicBezTo>
                  <a:close/>
                  <a:moveTo>
                    <a:pt x="139" y="85"/>
                  </a:moveTo>
                  <a:cubicBezTo>
                    <a:pt x="140" y="77"/>
                    <a:pt x="144" y="71"/>
                    <a:pt x="148" y="72"/>
                  </a:cubicBezTo>
                  <a:cubicBezTo>
                    <a:pt x="152" y="72"/>
                    <a:pt x="154" y="79"/>
                    <a:pt x="153" y="88"/>
                  </a:cubicBezTo>
                  <a:cubicBezTo>
                    <a:pt x="151" y="96"/>
                    <a:pt x="147" y="102"/>
                    <a:pt x="143" y="101"/>
                  </a:cubicBezTo>
                  <a:cubicBezTo>
                    <a:pt x="140" y="100"/>
                    <a:pt x="138" y="93"/>
                    <a:pt x="139" y="85"/>
                  </a:cubicBezTo>
                  <a:close/>
                  <a:moveTo>
                    <a:pt x="136" y="189"/>
                  </a:moveTo>
                  <a:cubicBezTo>
                    <a:pt x="134" y="197"/>
                    <a:pt x="130" y="203"/>
                    <a:pt x="126" y="202"/>
                  </a:cubicBezTo>
                  <a:cubicBezTo>
                    <a:pt x="123" y="202"/>
                    <a:pt x="121" y="195"/>
                    <a:pt x="122" y="186"/>
                  </a:cubicBezTo>
                  <a:cubicBezTo>
                    <a:pt x="123" y="178"/>
                    <a:pt x="127" y="172"/>
                    <a:pt x="131" y="173"/>
                  </a:cubicBezTo>
                  <a:cubicBezTo>
                    <a:pt x="135" y="174"/>
                    <a:pt x="137" y="181"/>
                    <a:pt x="136" y="189"/>
                  </a:cubicBezTo>
                  <a:close/>
                  <a:moveTo>
                    <a:pt x="157" y="140"/>
                  </a:moveTo>
                  <a:cubicBezTo>
                    <a:pt x="155" y="151"/>
                    <a:pt x="145" y="158"/>
                    <a:pt x="134" y="156"/>
                  </a:cubicBezTo>
                  <a:cubicBezTo>
                    <a:pt x="124" y="154"/>
                    <a:pt x="116" y="144"/>
                    <a:pt x="118" y="134"/>
                  </a:cubicBezTo>
                  <a:cubicBezTo>
                    <a:pt x="120" y="123"/>
                    <a:pt x="130" y="116"/>
                    <a:pt x="141" y="118"/>
                  </a:cubicBezTo>
                  <a:cubicBezTo>
                    <a:pt x="151" y="119"/>
                    <a:pt x="158" y="129"/>
                    <a:pt x="157" y="140"/>
                  </a:cubicBezTo>
                  <a:close/>
                  <a:moveTo>
                    <a:pt x="187" y="152"/>
                  </a:moveTo>
                  <a:cubicBezTo>
                    <a:pt x="179" y="151"/>
                    <a:pt x="173" y="147"/>
                    <a:pt x="173" y="143"/>
                  </a:cubicBezTo>
                  <a:cubicBezTo>
                    <a:pt x="174" y="139"/>
                    <a:pt x="181" y="137"/>
                    <a:pt x="189" y="138"/>
                  </a:cubicBezTo>
                  <a:cubicBezTo>
                    <a:pt x="197" y="140"/>
                    <a:pt x="203" y="144"/>
                    <a:pt x="203" y="148"/>
                  </a:cubicBezTo>
                  <a:cubicBezTo>
                    <a:pt x="202" y="152"/>
                    <a:pt x="195" y="154"/>
                    <a:pt x="187"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 name="Freeform 6">
              <a:extLst>
                <a:ext uri="{FF2B5EF4-FFF2-40B4-BE49-F238E27FC236}">
                  <a16:creationId xmlns:a16="http://schemas.microsoft.com/office/drawing/2014/main" id="{0DFC70DD-CE9B-448C-AB19-F1547F8EBC63}"/>
                </a:ext>
              </a:extLst>
            </p:cNvPr>
            <p:cNvSpPr>
              <a:spLocks noEditPoints="1"/>
            </p:cNvSpPr>
            <p:nvPr userDrawn="1"/>
          </p:nvSpPr>
          <p:spPr bwMode="auto">
            <a:xfrm>
              <a:off x="2603" y="1539"/>
              <a:ext cx="1908" cy="1918"/>
            </a:xfrm>
            <a:custGeom>
              <a:avLst/>
              <a:gdLst>
                <a:gd name="T0" fmla="*/ 802 w 805"/>
                <a:gd name="T1" fmla="*/ 360 h 804"/>
                <a:gd name="T2" fmla="*/ 579 w 805"/>
                <a:gd name="T3" fmla="*/ 368 h 804"/>
                <a:gd name="T4" fmla="*/ 781 w 805"/>
                <a:gd name="T5" fmla="*/ 282 h 804"/>
                <a:gd name="T6" fmla="*/ 764 w 805"/>
                <a:gd name="T7" fmla="*/ 249 h 804"/>
                <a:gd name="T8" fmla="*/ 741 w 805"/>
                <a:gd name="T9" fmla="*/ 203 h 804"/>
                <a:gd name="T10" fmla="*/ 725 w 805"/>
                <a:gd name="T11" fmla="*/ 171 h 804"/>
                <a:gd name="T12" fmla="*/ 535 w 805"/>
                <a:gd name="T13" fmla="*/ 281 h 804"/>
                <a:gd name="T14" fmla="*/ 675 w 805"/>
                <a:gd name="T15" fmla="*/ 106 h 804"/>
                <a:gd name="T16" fmla="*/ 512 w 805"/>
                <a:gd name="T17" fmla="*/ 260 h 804"/>
                <a:gd name="T18" fmla="*/ 607 w 805"/>
                <a:gd name="T19" fmla="*/ 62 h 804"/>
                <a:gd name="T20" fmla="*/ 573 w 805"/>
                <a:gd name="T21" fmla="*/ 48 h 804"/>
                <a:gd name="T22" fmla="*/ 526 w 805"/>
                <a:gd name="T23" fmla="*/ 29 h 804"/>
                <a:gd name="T24" fmla="*/ 492 w 805"/>
                <a:gd name="T25" fmla="*/ 15 h 804"/>
                <a:gd name="T26" fmla="*/ 422 w 805"/>
                <a:gd name="T27" fmla="*/ 223 h 804"/>
                <a:gd name="T28" fmla="*/ 411 w 805"/>
                <a:gd name="T29" fmla="*/ 0 h 804"/>
                <a:gd name="T30" fmla="*/ 390 w 805"/>
                <a:gd name="T31" fmla="*/ 223 h 804"/>
                <a:gd name="T32" fmla="*/ 330 w 805"/>
                <a:gd name="T33" fmla="*/ 11 h 804"/>
                <a:gd name="T34" fmla="*/ 296 w 805"/>
                <a:gd name="T35" fmla="*/ 24 h 804"/>
                <a:gd name="T36" fmla="*/ 248 w 805"/>
                <a:gd name="T37" fmla="*/ 41 h 804"/>
                <a:gd name="T38" fmla="*/ 213 w 805"/>
                <a:gd name="T39" fmla="*/ 53 h 804"/>
                <a:gd name="T40" fmla="*/ 299 w 805"/>
                <a:gd name="T41" fmla="*/ 255 h 804"/>
                <a:gd name="T42" fmla="*/ 143 w 805"/>
                <a:gd name="T43" fmla="*/ 94 h 804"/>
                <a:gd name="T44" fmla="*/ 275 w 805"/>
                <a:gd name="T45" fmla="*/ 275 h 804"/>
                <a:gd name="T46" fmla="*/ 90 w 805"/>
                <a:gd name="T47" fmla="*/ 156 h 804"/>
                <a:gd name="T48" fmla="*/ 73 w 805"/>
                <a:gd name="T49" fmla="*/ 189 h 804"/>
                <a:gd name="T50" fmla="*/ 48 w 805"/>
                <a:gd name="T51" fmla="*/ 233 h 804"/>
                <a:gd name="T52" fmla="*/ 30 w 805"/>
                <a:gd name="T53" fmla="*/ 265 h 804"/>
                <a:gd name="T54" fmla="*/ 228 w 805"/>
                <a:gd name="T55" fmla="*/ 360 h 804"/>
                <a:gd name="T56" fmla="*/ 10 w 805"/>
                <a:gd name="T57" fmla="*/ 338 h 804"/>
                <a:gd name="T58" fmla="*/ 10 w 805"/>
                <a:gd name="T59" fmla="*/ 375 h 804"/>
                <a:gd name="T60" fmla="*/ 10 w 805"/>
                <a:gd name="T61" fmla="*/ 426 h 804"/>
                <a:gd name="T62" fmla="*/ 10 w 805"/>
                <a:gd name="T63" fmla="*/ 463 h 804"/>
                <a:gd name="T64" fmla="*/ 229 w 805"/>
                <a:gd name="T65" fmla="*/ 450 h 804"/>
                <a:gd name="T66" fmla="*/ 25 w 805"/>
                <a:gd name="T67" fmla="*/ 543 h 804"/>
                <a:gd name="T68" fmla="*/ 240 w 805"/>
                <a:gd name="T69" fmla="*/ 479 h 804"/>
                <a:gd name="T70" fmla="*/ 66 w 805"/>
                <a:gd name="T71" fmla="*/ 613 h 804"/>
                <a:gd name="T72" fmla="*/ 90 w 805"/>
                <a:gd name="T73" fmla="*/ 641 h 804"/>
                <a:gd name="T74" fmla="*/ 124 w 805"/>
                <a:gd name="T75" fmla="*/ 679 h 804"/>
                <a:gd name="T76" fmla="*/ 148 w 805"/>
                <a:gd name="T77" fmla="*/ 707 h 804"/>
                <a:gd name="T78" fmla="*/ 304 w 805"/>
                <a:gd name="T79" fmla="*/ 552 h 804"/>
                <a:gd name="T80" fmla="*/ 212 w 805"/>
                <a:gd name="T81" fmla="*/ 757 h 804"/>
                <a:gd name="T82" fmla="*/ 332 w 805"/>
                <a:gd name="T83" fmla="*/ 567 h 804"/>
                <a:gd name="T84" fmla="*/ 290 w 805"/>
                <a:gd name="T85" fmla="*/ 783 h 804"/>
                <a:gd name="T86" fmla="*/ 326 w 805"/>
                <a:gd name="T87" fmla="*/ 787 h 804"/>
                <a:gd name="T88" fmla="*/ 389 w 805"/>
                <a:gd name="T89" fmla="*/ 581 h 804"/>
                <a:gd name="T90" fmla="*/ 408 w 805"/>
                <a:gd name="T91" fmla="*/ 804 h 804"/>
                <a:gd name="T92" fmla="*/ 421 w 805"/>
                <a:gd name="T93" fmla="*/ 581 h 804"/>
                <a:gd name="T94" fmla="*/ 488 w 805"/>
                <a:gd name="T95" fmla="*/ 790 h 804"/>
                <a:gd name="T96" fmla="*/ 522 w 805"/>
                <a:gd name="T97" fmla="*/ 776 h 804"/>
                <a:gd name="T98" fmla="*/ 570 w 805"/>
                <a:gd name="T99" fmla="*/ 757 h 804"/>
                <a:gd name="T100" fmla="*/ 604 w 805"/>
                <a:gd name="T101" fmla="*/ 744 h 804"/>
                <a:gd name="T102" fmla="*/ 511 w 805"/>
                <a:gd name="T103" fmla="*/ 545 h 804"/>
                <a:gd name="T104" fmla="*/ 672 w 805"/>
                <a:gd name="T105" fmla="*/ 700 h 804"/>
                <a:gd name="T106" fmla="*/ 534 w 805"/>
                <a:gd name="T107" fmla="*/ 524 h 804"/>
                <a:gd name="T108" fmla="*/ 723 w 805"/>
                <a:gd name="T109" fmla="*/ 636 h 804"/>
                <a:gd name="T110" fmla="*/ 739 w 805"/>
                <a:gd name="T111" fmla="*/ 604 h 804"/>
                <a:gd name="T112" fmla="*/ 763 w 805"/>
                <a:gd name="T113" fmla="*/ 558 h 804"/>
                <a:gd name="T114" fmla="*/ 780 w 805"/>
                <a:gd name="T115" fmla="*/ 526 h 804"/>
                <a:gd name="T116" fmla="*/ 578 w 805"/>
                <a:gd name="T117" fmla="*/ 438 h 804"/>
                <a:gd name="T118" fmla="*/ 796 w 805"/>
                <a:gd name="T119" fmla="*/ 452 h 804"/>
                <a:gd name="T120" fmla="*/ 795 w 805"/>
                <a:gd name="T121" fmla="*/ 415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5" h="804">
                  <a:moveTo>
                    <a:pt x="795" y="392"/>
                  </a:moveTo>
                  <a:cubicBezTo>
                    <a:pt x="796" y="394"/>
                    <a:pt x="798" y="395"/>
                    <a:pt x="799" y="395"/>
                  </a:cubicBezTo>
                  <a:cubicBezTo>
                    <a:pt x="802" y="395"/>
                    <a:pt x="805" y="392"/>
                    <a:pt x="804" y="389"/>
                  </a:cubicBezTo>
                  <a:cubicBezTo>
                    <a:pt x="804" y="386"/>
                    <a:pt x="802" y="384"/>
                    <a:pt x="799" y="384"/>
                  </a:cubicBezTo>
                  <a:cubicBezTo>
                    <a:pt x="797" y="384"/>
                    <a:pt x="796" y="385"/>
                    <a:pt x="795" y="387"/>
                  </a:cubicBezTo>
                  <a:cubicBezTo>
                    <a:pt x="582" y="394"/>
                    <a:pt x="582" y="394"/>
                    <a:pt x="582" y="394"/>
                  </a:cubicBezTo>
                  <a:cubicBezTo>
                    <a:pt x="582" y="391"/>
                    <a:pt x="582" y="389"/>
                    <a:pt x="581" y="386"/>
                  </a:cubicBezTo>
                  <a:cubicBezTo>
                    <a:pt x="793" y="364"/>
                    <a:pt x="793" y="364"/>
                    <a:pt x="793" y="364"/>
                  </a:cubicBezTo>
                  <a:cubicBezTo>
                    <a:pt x="794" y="365"/>
                    <a:pt x="796" y="366"/>
                    <a:pt x="798" y="366"/>
                  </a:cubicBezTo>
                  <a:cubicBezTo>
                    <a:pt x="801" y="366"/>
                    <a:pt x="803" y="363"/>
                    <a:pt x="802" y="360"/>
                  </a:cubicBezTo>
                  <a:cubicBezTo>
                    <a:pt x="802" y="357"/>
                    <a:pt x="800" y="355"/>
                    <a:pt x="797" y="356"/>
                  </a:cubicBezTo>
                  <a:cubicBezTo>
                    <a:pt x="795" y="356"/>
                    <a:pt x="794" y="357"/>
                    <a:pt x="793" y="359"/>
                  </a:cubicBezTo>
                  <a:cubicBezTo>
                    <a:pt x="581" y="381"/>
                    <a:pt x="581" y="381"/>
                    <a:pt x="581" y="381"/>
                  </a:cubicBezTo>
                  <a:cubicBezTo>
                    <a:pt x="580" y="378"/>
                    <a:pt x="580" y="376"/>
                    <a:pt x="580" y="373"/>
                  </a:cubicBezTo>
                  <a:cubicBezTo>
                    <a:pt x="790" y="336"/>
                    <a:pt x="790" y="336"/>
                    <a:pt x="790" y="336"/>
                  </a:cubicBezTo>
                  <a:cubicBezTo>
                    <a:pt x="791" y="337"/>
                    <a:pt x="792" y="338"/>
                    <a:pt x="794" y="338"/>
                  </a:cubicBezTo>
                  <a:cubicBezTo>
                    <a:pt x="797" y="337"/>
                    <a:pt x="799" y="334"/>
                    <a:pt x="798" y="332"/>
                  </a:cubicBezTo>
                  <a:cubicBezTo>
                    <a:pt x="798" y="329"/>
                    <a:pt x="795" y="327"/>
                    <a:pt x="792" y="327"/>
                  </a:cubicBezTo>
                  <a:cubicBezTo>
                    <a:pt x="791" y="328"/>
                    <a:pt x="789" y="329"/>
                    <a:pt x="789" y="331"/>
                  </a:cubicBezTo>
                  <a:cubicBezTo>
                    <a:pt x="579" y="368"/>
                    <a:pt x="579" y="368"/>
                    <a:pt x="579" y="368"/>
                  </a:cubicBezTo>
                  <a:cubicBezTo>
                    <a:pt x="578" y="365"/>
                    <a:pt x="578" y="363"/>
                    <a:pt x="577" y="361"/>
                  </a:cubicBezTo>
                  <a:cubicBezTo>
                    <a:pt x="784" y="308"/>
                    <a:pt x="784" y="308"/>
                    <a:pt x="784" y="308"/>
                  </a:cubicBezTo>
                  <a:cubicBezTo>
                    <a:pt x="785" y="309"/>
                    <a:pt x="787" y="310"/>
                    <a:pt x="789" y="310"/>
                  </a:cubicBezTo>
                  <a:cubicBezTo>
                    <a:pt x="791" y="309"/>
                    <a:pt x="793" y="306"/>
                    <a:pt x="792" y="303"/>
                  </a:cubicBezTo>
                  <a:cubicBezTo>
                    <a:pt x="792" y="300"/>
                    <a:pt x="789" y="299"/>
                    <a:pt x="786" y="299"/>
                  </a:cubicBezTo>
                  <a:cubicBezTo>
                    <a:pt x="784" y="300"/>
                    <a:pt x="783" y="301"/>
                    <a:pt x="782" y="303"/>
                  </a:cubicBezTo>
                  <a:cubicBezTo>
                    <a:pt x="576" y="355"/>
                    <a:pt x="576" y="355"/>
                    <a:pt x="576" y="355"/>
                  </a:cubicBezTo>
                  <a:cubicBezTo>
                    <a:pt x="575" y="353"/>
                    <a:pt x="574" y="350"/>
                    <a:pt x="574" y="348"/>
                  </a:cubicBezTo>
                  <a:cubicBezTo>
                    <a:pt x="776" y="281"/>
                    <a:pt x="776" y="281"/>
                    <a:pt x="776" y="281"/>
                  </a:cubicBezTo>
                  <a:cubicBezTo>
                    <a:pt x="777" y="282"/>
                    <a:pt x="779" y="282"/>
                    <a:pt x="781" y="282"/>
                  </a:cubicBezTo>
                  <a:cubicBezTo>
                    <a:pt x="784" y="281"/>
                    <a:pt x="785" y="278"/>
                    <a:pt x="784" y="275"/>
                  </a:cubicBezTo>
                  <a:cubicBezTo>
                    <a:pt x="783" y="273"/>
                    <a:pt x="780" y="271"/>
                    <a:pt x="778" y="272"/>
                  </a:cubicBezTo>
                  <a:cubicBezTo>
                    <a:pt x="776" y="273"/>
                    <a:pt x="775" y="274"/>
                    <a:pt x="774" y="276"/>
                  </a:cubicBezTo>
                  <a:cubicBezTo>
                    <a:pt x="572" y="343"/>
                    <a:pt x="572" y="343"/>
                    <a:pt x="572" y="343"/>
                  </a:cubicBezTo>
                  <a:cubicBezTo>
                    <a:pt x="571" y="340"/>
                    <a:pt x="570" y="338"/>
                    <a:pt x="569" y="336"/>
                  </a:cubicBezTo>
                  <a:cubicBezTo>
                    <a:pt x="766" y="254"/>
                    <a:pt x="766" y="254"/>
                    <a:pt x="766" y="254"/>
                  </a:cubicBezTo>
                  <a:cubicBezTo>
                    <a:pt x="768" y="255"/>
                    <a:pt x="770" y="256"/>
                    <a:pt x="771" y="255"/>
                  </a:cubicBezTo>
                  <a:cubicBezTo>
                    <a:pt x="774" y="254"/>
                    <a:pt x="775" y="251"/>
                    <a:pt x="774" y="248"/>
                  </a:cubicBezTo>
                  <a:cubicBezTo>
                    <a:pt x="773" y="245"/>
                    <a:pt x="770" y="244"/>
                    <a:pt x="767" y="245"/>
                  </a:cubicBezTo>
                  <a:cubicBezTo>
                    <a:pt x="766" y="246"/>
                    <a:pt x="765" y="248"/>
                    <a:pt x="764" y="249"/>
                  </a:cubicBezTo>
                  <a:cubicBezTo>
                    <a:pt x="567" y="331"/>
                    <a:pt x="567" y="331"/>
                    <a:pt x="567" y="331"/>
                  </a:cubicBezTo>
                  <a:cubicBezTo>
                    <a:pt x="566" y="328"/>
                    <a:pt x="565" y="326"/>
                    <a:pt x="564" y="324"/>
                  </a:cubicBezTo>
                  <a:cubicBezTo>
                    <a:pt x="755" y="228"/>
                    <a:pt x="755" y="228"/>
                    <a:pt x="755" y="228"/>
                  </a:cubicBezTo>
                  <a:cubicBezTo>
                    <a:pt x="756" y="229"/>
                    <a:pt x="758" y="229"/>
                    <a:pt x="760" y="229"/>
                  </a:cubicBezTo>
                  <a:cubicBezTo>
                    <a:pt x="762" y="227"/>
                    <a:pt x="763" y="224"/>
                    <a:pt x="762" y="222"/>
                  </a:cubicBezTo>
                  <a:cubicBezTo>
                    <a:pt x="761" y="219"/>
                    <a:pt x="758" y="218"/>
                    <a:pt x="755" y="219"/>
                  </a:cubicBezTo>
                  <a:cubicBezTo>
                    <a:pt x="753" y="220"/>
                    <a:pt x="752" y="222"/>
                    <a:pt x="752" y="223"/>
                  </a:cubicBezTo>
                  <a:cubicBezTo>
                    <a:pt x="562" y="319"/>
                    <a:pt x="562" y="319"/>
                    <a:pt x="562" y="319"/>
                  </a:cubicBezTo>
                  <a:cubicBezTo>
                    <a:pt x="561" y="317"/>
                    <a:pt x="559" y="315"/>
                    <a:pt x="558" y="312"/>
                  </a:cubicBezTo>
                  <a:cubicBezTo>
                    <a:pt x="741" y="203"/>
                    <a:pt x="741" y="203"/>
                    <a:pt x="741" y="203"/>
                  </a:cubicBezTo>
                  <a:cubicBezTo>
                    <a:pt x="743" y="204"/>
                    <a:pt x="745" y="204"/>
                    <a:pt x="746" y="203"/>
                  </a:cubicBezTo>
                  <a:cubicBezTo>
                    <a:pt x="749" y="202"/>
                    <a:pt x="750" y="199"/>
                    <a:pt x="748" y="196"/>
                  </a:cubicBezTo>
                  <a:cubicBezTo>
                    <a:pt x="747" y="194"/>
                    <a:pt x="743" y="193"/>
                    <a:pt x="741" y="194"/>
                  </a:cubicBezTo>
                  <a:cubicBezTo>
                    <a:pt x="739" y="195"/>
                    <a:pt x="739" y="197"/>
                    <a:pt x="738" y="199"/>
                  </a:cubicBezTo>
                  <a:cubicBezTo>
                    <a:pt x="555" y="308"/>
                    <a:pt x="555" y="308"/>
                    <a:pt x="555" y="308"/>
                  </a:cubicBezTo>
                  <a:cubicBezTo>
                    <a:pt x="554" y="306"/>
                    <a:pt x="553" y="304"/>
                    <a:pt x="551" y="301"/>
                  </a:cubicBezTo>
                  <a:cubicBezTo>
                    <a:pt x="726" y="180"/>
                    <a:pt x="726" y="180"/>
                    <a:pt x="726" y="180"/>
                  </a:cubicBezTo>
                  <a:cubicBezTo>
                    <a:pt x="728" y="180"/>
                    <a:pt x="730" y="180"/>
                    <a:pt x="731" y="179"/>
                  </a:cubicBezTo>
                  <a:cubicBezTo>
                    <a:pt x="733" y="177"/>
                    <a:pt x="734" y="174"/>
                    <a:pt x="732" y="172"/>
                  </a:cubicBezTo>
                  <a:cubicBezTo>
                    <a:pt x="731" y="169"/>
                    <a:pt x="727" y="169"/>
                    <a:pt x="725" y="171"/>
                  </a:cubicBezTo>
                  <a:cubicBezTo>
                    <a:pt x="724" y="172"/>
                    <a:pt x="723" y="173"/>
                    <a:pt x="723" y="175"/>
                  </a:cubicBezTo>
                  <a:cubicBezTo>
                    <a:pt x="548" y="297"/>
                    <a:pt x="548" y="297"/>
                    <a:pt x="548" y="297"/>
                  </a:cubicBezTo>
                  <a:cubicBezTo>
                    <a:pt x="547" y="295"/>
                    <a:pt x="545" y="293"/>
                    <a:pt x="544" y="291"/>
                  </a:cubicBezTo>
                  <a:cubicBezTo>
                    <a:pt x="709" y="157"/>
                    <a:pt x="709" y="157"/>
                    <a:pt x="709" y="157"/>
                  </a:cubicBezTo>
                  <a:cubicBezTo>
                    <a:pt x="711" y="157"/>
                    <a:pt x="713" y="157"/>
                    <a:pt x="714" y="156"/>
                  </a:cubicBezTo>
                  <a:cubicBezTo>
                    <a:pt x="716" y="154"/>
                    <a:pt x="717" y="151"/>
                    <a:pt x="715" y="149"/>
                  </a:cubicBezTo>
                  <a:cubicBezTo>
                    <a:pt x="713" y="146"/>
                    <a:pt x="710" y="146"/>
                    <a:pt x="708" y="148"/>
                  </a:cubicBezTo>
                  <a:cubicBezTo>
                    <a:pt x="706" y="149"/>
                    <a:pt x="706" y="151"/>
                    <a:pt x="706" y="152"/>
                  </a:cubicBezTo>
                  <a:cubicBezTo>
                    <a:pt x="540" y="287"/>
                    <a:pt x="540" y="287"/>
                    <a:pt x="540" y="287"/>
                  </a:cubicBezTo>
                  <a:cubicBezTo>
                    <a:pt x="539" y="285"/>
                    <a:pt x="537" y="283"/>
                    <a:pt x="535" y="281"/>
                  </a:cubicBezTo>
                  <a:cubicBezTo>
                    <a:pt x="691" y="135"/>
                    <a:pt x="691" y="135"/>
                    <a:pt x="691" y="135"/>
                  </a:cubicBezTo>
                  <a:cubicBezTo>
                    <a:pt x="692" y="136"/>
                    <a:pt x="694" y="135"/>
                    <a:pt x="696" y="134"/>
                  </a:cubicBezTo>
                  <a:cubicBezTo>
                    <a:pt x="698" y="132"/>
                    <a:pt x="698" y="129"/>
                    <a:pt x="696" y="127"/>
                  </a:cubicBezTo>
                  <a:cubicBezTo>
                    <a:pt x="694" y="125"/>
                    <a:pt x="691" y="125"/>
                    <a:pt x="688" y="127"/>
                  </a:cubicBezTo>
                  <a:cubicBezTo>
                    <a:pt x="687" y="128"/>
                    <a:pt x="687" y="130"/>
                    <a:pt x="687" y="131"/>
                  </a:cubicBezTo>
                  <a:cubicBezTo>
                    <a:pt x="532" y="277"/>
                    <a:pt x="532" y="277"/>
                    <a:pt x="532" y="277"/>
                  </a:cubicBezTo>
                  <a:cubicBezTo>
                    <a:pt x="530" y="275"/>
                    <a:pt x="528" y="274"/>
                    <a:pt x="526" y="272"/>
                  </a:cubicBezTo>
                  <a:cubicBezTo>
                    <a:pt x="671" y="115"/>
                    <a:pt x="671" y="115"/>
                    <a:pt x="671" y="115"/>
                  </a:cubicBezTo>
                  <a:cubicBezTo>
                    <a:pt x="672" y="115"/>
                    <a:pt x="674" y="115"/>
                    <a:pt x="675" y="114"/>
                  </a:cubicBezTo>
                  <a:cubicBezTo>
                    <a:pt x="677" y="112"/>
                    <a:pt x="677" y="108"/>
                    <a:pt x="675" y="106"/>
                  </a:cubicBezTo>
                  <a:cubicBezTo>
                    <a:pt x="673" y="104"/>
                    <a:pt x="670" y="104"/>
                    <a:pt x="668" y="107"/>
                  </a:cubicBezTo>
                  <a:cubicBezTo>
                    <a:pt x="667" y="108"/>
                    <a:pt x="666" y="110"/>
                    <a:pt x="667" y="111"/>
                  </a:cubicBezTo>
                  <a:cubicBezTo>
                    <a:pt x="522" y="268"/>
                    <a:pt x="522" y="268"/>
                    <a:pt x="522" y="268"/>
                  </a:cubicBezTo>
                  <a:cubicBezTo>
                    <a:pt x="520" y="266"/>
                    <a:pt x="518" y="265"/>
                    <a:pt x="516" y="263"/>
                  </a:cubicBezTo>
                  <a:cubicBezTo>
                    <a:pt x="649" y="97"/>
                    <a:pt x="649" y="97"/>
                    <a:pt x="649" y="97"/>
                  </a:cubicBezTo>
                  <a:cubicBezTo>
                    <a:pt x="651" y="97"/>
                    <a:pt x="653" y="96"/>
                    <a:pt x="654" y="95"/>
                  </a:cubicBezTo>
                  <a:cubicBezTo>
                    <a:pt x="656" y="92"/>
                    <a:pt x="655" y="89"/>
                    <a:pt x="653" y="87"/>
                  </a:cubicBezTo>
                  <a:cubicBezTo>
                    <a:pt x="651" y="86"/>
                    <a:pt x="648" y="86"/>
                    <a:pt x="646" y="88"/>
                  </a:cubicBezTo>
                  <a:cubicBezTo>
                    <a:pt x="645" y="90"/>
                    <a:pt x="644" y="91"/>
                    <a:pt x="645" y="93"/>
                  </a:cubicBezTo>
                  <a:cubicBezTo>
                    <a:pt x="512" y="260"/>
                    <a:pt x="512" y="260"/>
                    <a:pt x="512" y="260"/>
                  </a:cubicBezTo>
                  <a:cubicBezTo>
                    <a:pt x="510" y="258"/>
                    <a:pt x="508" y="257"/>
                    <a:pt x="506" y="255"/>
                  </a:cubicBezTo>
                  <a:cubicBezTo>
                    <a:pt x="627" y="79"/>
                    <a:pt x="627" y="79"/>
                    <a:pt x="627" y="79"/>
                  </a:cubicBezTo>
                  <a:cubicBezTo>
                    <a:pt x="628" y="80"/>
                    <a:pt x="630" y="79"/>
                    <a:pt x="631" y="77"/>
                  </a:cubicBezTo>
                  <a:cubicBezTo>
                    <a:pt x="633" y="75"/>
                    <a:pt x="632" y="72"/>
                    <a:pt x="630" y="70"/>
                  </a:cubicBezTo>
                  <a:cubicBezTo>
                    <a:pt x="627" y="69"/>
                    <a:pt x="624" y="69"/>
                    <a:pt x="623" y="71"/>
                  </a:cubicBezTo>
                  <a:cubicBezTo>
                    <a:pt x="621" y="73"/>
                    <a:pt x="621" y="75"/>
                    <a:pt x="622" y="76"/>
                  </a:cubicBezTo>
                  <a:cubicBezTo>
                    <a:pt x="502" y="252"/>
                    <a:pt x="502" y="252"/>
                    <a:pt x="502" y="252"/>
                  </a:cubicBezTo>
                  <a:cubicBezTo>
                    <a:pt x="500" y="251"/>
                    <a:pt x="497" y="250"/>
                    <a:pt x="495" y="248"/>
                  </a:cubicBezTo>
                  <a:cubicBezTo>
                    <a:pt x="603" y="64"/>
                    <a:pt x="603" y="64"/>
                    <a:pt x="603" y="64"/>
                  </a:cubicBezTo>
                  <a:cubicBezTo>
                    <a:pt x="605" y="64"/>
                    <a:pt x="606" y="63"/>
                    <a:pt x="607" y="62"/>
                  </a:cubicBezTo>
                  <a:cubicBezTo>
                    <a:pt x="609" y="59"/>
                    <a:pt x="608" y="56"/>
                    <a:pt x="605" y="55"/>
                  </a:cubicBezTo>
                  <a:cubicBezTo>
                    <a:pt x="603" y="53"/>
                    <a:pt x="600" y="54"/>
                    <a:pt x="598" y="56"/>
                  </a:cubicBezTo>
                  <a:cubicBezTo>
                    <a:pt x="597" y="58"/>
                    <a:pt x="597" y="60"/>
                    <a:pt x="598" y="61"/>
                  </a:cubicBezTo>
                  <a:cubicBezTo>
                    <a:pt x="491" y="245"/>
                    <a:pt x="491" y="245"/>
                    <a:pt x="491" y="245"/>
                  </a:cubicBezTo>
                  <a:cubicBezTo>
                    <a:pt x="488" y="244"/>
                    <a:pt x="486" y="243"/>
                    <a:pt x="484" y="242"/>
                  </a:cubicBezTo>
                  <a:cubicBezTo>
                    <a:pt x="578" y="51"/>
                    <a:pt x="578" y="51"/>
                    <a:pt x="578" y="51"/>
                  </a:cubicBezTo>
                  <a:cubicBezTo>
                    <a:pt x="580" y="50"/>
                    <a:pt x="581" y="49"/>
                    <a:pt x="582" y="48"/>
                  </a:cubicBezTo>
                  <a:cubicBezTo>
                    <a:pt x="583" y="45"/>
                    <a:pt x="582" y="42"/>
                    <a:pt x="580" y="41"/>
                  </a:cubicBezTo>
                  <a:cubicBezTo>
                    <a:pt x="577" y="40"/>
                    <a:pt x="574" y="41"/>
                    <a:pt x="573" y="43"/>
                  </a:cubicBezTo>
                  <a:cubicBezTo>
                    <a:pt x="572" y="45"/>
                    <a:pt x="572" y="47"/>
                    <a:pt x="573" y="48"/>
                  </a:cubicBezTo>
                  <a:cubicBezTo>
                    <a:pt x="479" y="239"/>
                    <a:pt x="479" y="239"/>
                    <a:pt x="479" y="239"/>
                  </a:cubicBezTo>
                  <a:cubicBezTo>
                    <a:pt x="477" y="238"/>
                    <a:pt x="475" y="237"/>
                    <a:pt x="472" y="236"/>
                  </a:cubicBezTo>
                  <a:cubicBezTo>
                    <a:pt x="552" y="39"/>
                    <a:pt x="552" y="39"/>
                    <a:pt x="552" y="39"/>
                  </a:cubicBezTo>
                  <a:cubicBezTo>
                    <a:pt x="554" y="39"/>
                    <a:pt x="555" y="37"/>
                    <a:pt x="556" y="36"/>
                  </a:cubicBezTo>
                  <a:cubicBezTo>
                    <a:pt x="557" y="33"/>
                    <a:pt x="556" y="30"/>
                    <a:pt x="553" y="29"/>
                  </a:cubicBezTo>
                  <a:cubicBezTo>
                    <a:pt x="550" y="28"/>
                    <a:pt x="547" y="29"/>
                    <a:pt x="546" y="32"/>
                  </a:cubicBezTo>
                  <a:cubicBezTo>
                    <a:pt x="546" y="34"/>
                    <a:pt x="546" y="35"/>
                    <a:pt x="547" y="37"/>
                  </a:cubicBezTo>
                  <a:cubicBezTo>
                    <a:pt x="467" y="234"/>
                    <a:pt x="467" y="234"/>
                    <a:pt x="467" y="234"/>
                  </a:cubicBezTo>
                  <a:cubicBezTo>
                    <a:pt x="465" y="233"/>
                    <a:pt x="462" y="233"/>
                    <a:pt x="460" y="232"/>
                  </a:cubicBezTo>
                  <a:cubicBezTo>
                    <a:pt x="526" y="29"/>
                    <a:pt x="526" y="29"/>
                    <a:pt x="526" y="29"/>
                  </a:cubicBezTo>
                  <a:cubicBezTo>
                    <a:pt x="527" y="29"/>
                    <a:pt x="529" y="27"/>
                    <a:pt x="529" y="26"/>
                  </a:cubicBezTo>
                  <a:cubicBezTo>
                    <a:pt x="530" y="23"/>
                    <a:pt x="529" y="20"/>
                    <a:pt x="526" y="19"/>
                  </a:cubicBezTo>
                  <a:cubicBezTo>
                    <a:pt x="523" y="18"/>
                    <a:pt x="520" y="20"/>
                    <a:pt x="519" y="22"/>
                  </a:cubicBezTo>
                  <a:cubicBezTo>
                    <a:pt x="519" y="24"/>
                    <a:pt x="519" y="26"/>
                    <a:pt x="520" y="27"/>
                  </a:cubicBezTo>
                  <a:cubicBezTo>
                    <a:pt x="455" y="230"/>
                    <a:pt x="455" y="230"/>
                    <a:pt x="455" y="230"/>
                  </a:cubicBezTo>
                  <a:cubicBezTo>
                    <a:pt x="452" y="229"/>
                    <a:pt x="450" y="229"/>
                    <a:pt x="448" y="228"/>
                  </a:cubicBezTo>
                  <a:cubicBezTo>
                    <a:pt x="498" y="21"/>
                    <a:pt x="498" y="21"/>
                    <a:pt x="498" y="21"/>
                  </a:cubicBezTo>
                  <a:cubicBezTo>
                    <a:pt x="500" y="21"/>
                    <a:pt x="501" y="19"/>
                    <a:pt x="502" y="17"/>
                  </a:cubicBezTo>
                  <a:cubicBezTo>
                    <a:pt x="502" y="15"/>
                    <a:pt x="501" y="12"/>
                    <a:pt x="498" y="11"/>
                  </a:cubicBezTo>
                  <a:cubicBezTo>
                    <a:pt x="495" y="11"/>
                    <a:pt x="492" y="12"/>
                    <a:pt x="492" y="15"/>
                  </a:cubicBezTo>
                  <a:cubicBezTo>
                    <a:pt x="491" y="17"/>
                    <a:pt x="492" y="19"/>
                    <a:pt x="493" y="20"/>
                  </a:cubicBezTo>
                  <a:cubicBezTo>
                    <a:pt x="442" y="227"/>
                    <a:pt x="442" y="227"/>
                    <a:pt x="442" y="227"/>
                  </a:cubicBezTo>
                  <a:cubicBezTo>
                    <a:pt x="440" y="226"/>
                    <a:pt x="437" y="226"/>
                    <a:pt x="435" y="225"/>
                  </a:cubicBezTo>
                  <a:cubicBezTo>
                    <a:pt x="470" y="15"/>
                    <a:pt x="470" y="15"/>
                    <a:pt x="470" y="15"/>
                  </a:cubicBezTo>
                  <a:cubicBezTo>
                    <a:pt x="471" y="14"/>
                    <a:pt x="473" y="13"/>
                    <a:pt x="473" y="11"/>
                  </a:cubicBezTo>
                  <a:cubicBezTo>
                    <a:pt x="473" y="8"/>
                    <a:pt x="472" y="6"/>
                    <a:pt x="469" y="5"/>
                  </a:cubicBezTo>
                  <a:cubicBezTo>
                    <a:pt x="466" y="5"/>
                    <a:pt x="463" y="7"/>
                    <a:pt x="463" y="9"/>
                  </a:cubicBezTo>
                  <a:cubicBezTo>
                    <a:pt x="462" y="11"/>
                    <a:pt x="463" y="13"/>
                    <a:pt x="464" y="14"/>
                  </a:cubicBezTo>
                  <a:cubicBezTo>
                    <a:pt x="429" y="224"/>
                    <a:pt x="429" y="224"/>
                    <a:pt x="429" y="224"/>
                  </a:cubicBezTo>
                  <a:cubicBezTo>
                    <a:pt x="427" y="224"/>
                    <a:pt x="424" y="224"/>
                    <a:pt x="422" y="223"/>
                  </a:cubicBezTo>
                  <a:cubicBezTo>
                    <a:pt x="442" y="11"/>
                    <a:pt x="442" y="11"/>
                    <a:pt x="442" y="11"/>
                  </a:cubicBezTo>
                  <a:cubicBezTo>
                    <a:pt x="443" y="10"/>
                    <a:pt x="444" y="9"/>
                    <a:pt x="445" y="7"/>
                  </a:cubicBezTo>
                  <a:cubicBezTo>
                    <a:pt x="445" y="4"/>
                    <a:pt x="443" y="2"/>
                    <a:pt x="440" y="1"/>
                  </a:cubicBezTo>
                  <a:cubicBezTo>
                    <a:pt x="437" y="1"/>
                    <a:pt x="435" y="3"/>
                    <a:pt x="434" y="6"/>
                  </a:cubicBezTo>
                  <a:cubicBezTo>
                    <a:pt x="434" y="8"/>
                    <a:pt x="435" y="10"/>
                    <a:pt x="436" y="11"/>
                  </a:cubicBezTo>
                  <a:cubicBezTo>
                    <a:pt x="416" y="223"/>
                    <a:pt x="416" y="223"/>
                    <a:pt x="416" y="223"/>
                  </a:cubicBezTo>
                  <a:cubicBezTo>
                    <a:pt x="414" y="223"/>
                    <a:pt x="411" y="223"/>
                    <a:pt x="409" y="222"/>
                  </a:cubicBezTo>
                  <a:cubicBezTo>
                    <a:pt x="414" y="9"/>
                    <a:pt x="414" y="9"/>
                    <a:pt x="414" y="9"/>
                  </a:cubicBezTo>
                  <a:cubicBezTo>
                    <a:pt x="415" y="8"/>
                    <a:pt x="416" y="7"/>
                    <a:pt x="416" y="5"/>
                  </a:cubicBezTo>
                  <a:cubicBezTo>
                    <a:pt x="416" y="2"/>
                    <a:pt x="414" y="0"/>
                    <a:pt x="411" y="0"/>
                  </a:cubicBezTo>
                  <a:cubicBezTo>
                    <a:pt x="408" y="0"/>
                    <a:pt x="406" y="2"/>
                    <a:pt x="406" y="5"/>
                  </a:cubicBezTo>
                  <a:cubicBezTo>
                    <a:pt x="406" y="7"/>
                    <a:pt x="407" y="8"/>
                    <a:pt x="408" y="9"/>
                  </a:cubicBezTo>
                  <a:cubicBezTo>
                    <a:pt x="403" y="222"/>
                    <a:pt x="403" y="222"/>
                    <a:pt x="403" y="222"/>
                  </a:cubicBezTo>
                  <a:cubicBezTo>
                    <a:pt x="401" y="222"/>
                    <a:pt x="398" y="222"/>
                    <a:pt x="396" y="222"/>
                  </a:cubicBezTo>
                  <a:cubicBezTo>
                    <a:pt x="385" y="10"/>
                    <a:pt x="385" y="10"/>
                    <a:pt x="385" y="10"/>
                  </a:cubicBezTo>
                  <a:cubicBezTo>
                    <a:pt x="387" y="9"/>
                    <a:pt x="387" y="7"/>
                    <a:pt x="387" y="5"/>
                  </a:cubicBezTo>
                  <a:cubicBezTo>
                    <a:pt x="387" y="2"/>
                    <a:pt x="385" y="0"/>
                    <a:pt x="382" y="0"/>
                  </a:cubicBezTo>
                  <a:cubicBezTo>
                    <a:pt x="379" y="0"/>
                    <a:pt x="377" y="3"/>
                    <a:pt x="377" y="6"/>
                  </a:cubicBezTo>
                  <a:cubicBezTo>
                    <a:pt x="377" y="7"/>
                    <a:pt x="378" y="9"/>
                    <a:pt x="380" y="10"/>
                  </a:cubicBezTo>
                  <a:cubicBezTo>
                    <a:pt x="390" y="223"/>
                    <a:pt x="390" y="223"/>
                    <a:pt x="390" y="223"/>
                  </a:cubicBezTo>
                  <a:cubicBezTo>
                    <a:pt x="388" y="223"/>
                    <a:pt x="386" y="223"/>
                    <a:pt x="383" y="223"/>
                  </a:cubicBezTo>
                  <a:cubicBezTo>
                    <a:pt x="357" y="12"/>
                    <a:pt x="357" y="12"/>
                    <a:pt x="357" y="12"/>
                  </a:cubicBezTo>
                  <a:cubicBezTo>
                    <a:pt x="358" y="11"/>
                    <a:pt x="359" y="9"/>
                    <a:pt x="359" y="7"/>
                  </a:cubicBezTo>
                  <a:cubicBezTo>
                    <a:pt x="358" y="4"/>
                    <a:pt x="356" y="2"/>
                    <a:pt x="353" y="3"/>
                  </a:cubicBezTo>
                  <a:cubicBezTo>
                    <a:pt x="350" y="3"/>
                    <a:pt x="348" y="6"/>
                    <a:pt x="348" y="9"/>
                  </a:cubicBezTo>
                  <a:cubicBezTo>
                    <a:pt x="349" y="10"/>
                    <a:pt x="350" y="12"/>
                    <a:pt x="351" y="12"/>
                  </a:cubicBezTo>
                  <a:cubicBezTo>
                    <a:pt x="378" y="224"/>
                    <a:pt x="378" y="224"/>
                    <a:pt x="378" y="224"/>
                  </a:cubicBezTo>
                  <a:cubicBezTo>
                    <a:pt x="375" y="224"/>
                    <a:pt x="373" y="225"/>
                    <a:pt x="370" y="225"/>
                  </a:cubicBezTo>
                  <a:cubicBezTo>
                    <a:pt x="329" y="16"/>
                    <a:pt x="329" y="16"/>
                    <a:pt x="329" y="16"/>
                  </a:cubicBezTo>
                  <a:cubicBezTo>
                    <a:pt x="330" y="15"/>
                    <a:pt x="331" y="13"/>
                    <a:pt x="330" y="11"/>
                  </a:cubicBezTo>
                  <a:cubicBezTo>
                    <a:pt x="330" y="9"/>
                    <a:pt x="327" y="7"/>
                    <a:pt x="324" y="7"/>
                  </a:cubicBezTo>
                  <a:cubicBezTo>
                    <a:pt x="322" y="8"/>
                    <a:pt x="320" y="11"/>
                    <a:pt x="320" y="13"/>
                  </a:cubicBezTo>
                  <a:cubicBezTo>
                    <a:pt x="321" y="15"/>
                    <a:pt x="322" y="17"/>
                    <a:pt x="323" y="17"/>
                  </a:cubicBezTo>
                  <a:cubicBezTo>
                    <a:pt x="365" y="226"/>
                    <a:pt x="365" y="226"/>
                    <a:pt x="365" y="226"/>
                  </a:cubicBezTo>
                  <a:cubicBezTo>
                    <a:pt x="362" y="227"/>
                    <a:pt x="360" y="227"/>
                    <a:pt x="358" y="228"/>
                  </a:cubicBezTo>
                  <a:cubicBezTo>
                    <a:pt x="301" y="22"/>
                    <a:pt x="301" y="22"/>
                    <a:pt x="301" y="22"/>
                  </a:cubicBezTo>
                  <a:cubicBezTo>
                    <a:pt x="302" y="21"/>
                    <a:pt x="303" y="19"/>
                    <a:pt x="302" y="18"/>
                  </a:cubicBezTo>
                  <a:cubicBezTo>
                    <a:pt x="302" y="15"/>
                    <a:pt x="299" y="13"/>
                    <a:pt x="296" y="14"/>
                  </a:cubicBezTo>
                  <a:cubicBezTo>
                    <a:pt x="293" y="15"/>
                    <a:pt x="292" y="18"/>
                    <a:pt x="292" y="20"/>
                  </a:cubicBezTo>
                  <a:cubicBezTo>
                    <a:pt x="293" y="22"/>
                    <a:pt x="294" y="23"/>
                    <a:pt x="296" y="24"/>
                  </a:cubicBezTo>
                  <a:cubicBezTo>
                    <a:pt x="352" y="229"/>
                    <a:pt x="352" y="229"/>
                    <a:pt x="352" y="229"/>
                  </a:cubicBezTo>
                  <a:cubicBezTo>
                    <a:pt x="350" y="230"/>
                    <a:pt x="347" y="231"/>
                    <a:pt x="345" y="232"/>
                  </a:cubicBezTo>
                  <a:cubicBezTo>
                    <a:pt x="274" y="31"/>
                    <a:pt x="274" y="31"/>
                    <a:pt x="274" y="31"/>
                  </a:cubicBezTo>
                  <a:cubicBezTo>
                    <a:pt x="275" y="29"/>
                    <a:pt x="276" y="28"/>
                    <a:pt x="275" y="26"/>
                  </a:cubicBezTo>
                  <a:cubicBezTo>
                    <a:pt x="274" y="23"/>
                    <a:pt x="271" y="22"/>
                    <a:pt x="268" y="23"/>
                  </a:cubicBezTo>
                  <a:cubicBezTo>
                    <a:pt x="266" y="24"/>
                    <a:pt x="264" y="27"/>
                    <a:pt x="265" y="29"/>
                  </a:cubicBezTo>
                  <a:cubicBezTo>
                    <a:pt x="266" y="31"/>
                    <a:pt x="267" y="32"/>
                    <a:pt x="269" y="33"/>
                  </a:cubicBezTo>
                  <a:cubicBezTo>
                    <a:pt x="340" y="234"/>
                    <a:pt x="340" y="234"/>
                    <a:pt x="340" y="234"/>
                  </a:cubicBezTo>
                  <a:cubicBezTo>
                    <a:pt x="338" y="234"/>
                    <a:pt x="335" y="235"/>
                    <a:pt x="333" y="236"/>
                  </a:cubicBezTo>
                  <a:cubicBezTo>
                    <a:pt x="248" y="41"/>
                    <a:pt x="248" y="41"/>
                    <a:pt x="248" y="41"/>
                  </a:cubicBezTo>
                  <a:cubicBezTo>
                    <a:pt x="249" y="39"/>
                    <a:pt x="249" y="38"/>
                    <a:pt x="248" y="36"/>
                  </a:cubicBezTo>
                  <a:cubicBezTo>
                    <a:pt x="247" y="33"/>
                    <a:pt x="244" y="32"/>
                    <a:pt x="241" y="33"/>
                  </a:cubicBezTo>
                  <a:cubicBezTo>
                    <a:pt x="239" y="34"/>
                    <a:pt x="238" y="38"/>
                    <a:pt x="239" y="40"/>
                  </a:cubicBezTo>
                  <a:cubicBezTo>
                    <a:pt x="239" y="42"/>
                    <a:pt x="241" y="43"/>
                    <a:pt x="243" y="43"/>
                  </a:cubicBezTo>
                  <a:cubicBezTo>
                    <a:pt x="328" y="238"/>
                    <a:pt x="328" y="238"/>
                    <a:pt x="328" y="238"/>
                  </a:cubicBezTo>
                  <a:cubicBezTo>
                    <a:pt x="326" y="239"/>
                    <a:pt x="323" y="241"/>
                    <a:pt x="321" y="242"/>
                  </a:cubicBezTo>
                  <a:cubicBezTo>
                    <a:pt x="222" y="53"/>
                    <a:pt x="222" y="53"/>
                    <a:pt x="222" y="53"/>
                  </a:cubicBezTo>
                  <a:cubicBezTo>
                    <a:pt x="223" y="52"/>
                    <a:pt x="223" y="50"/>
                    <a:pt x="222" y="48"/>
                  </a:cubicBezTo>
                  <a:cubicBezTo>
                    <a:pt x="221" y="46"/>
                    <a:pt x="218" y="45"/>
                    <a:pt x="215" y="46"/>
                  </a:cubicBezTo>
                  <a:cubicBezTo>
                    <a:pt x="213" y="47"/>
                    <a:pt x="212" y="50"/>
                    <a:pt x="213" y="53"/>
                  </a:cubicBezTo>
                  <a:cubicBezTo>
                    <a:pt x="214" y="55"/>
                    <a:pt x="215" y="55"/>
                    <a:pt x="217" y="56"/>
                  </a:cubicBezTo>
                  <a:cubicBezTo>
                    <a:pt x="316" y="244"/>
                    <a:pt x="316" y="244"/>
                    <a:pt x="316" y="244"/>
                  </a:cubicBezTo>
                  <a:cubicBezTo>
                    <a:pt x="314" y="245"/>
                    <a:pt x="312" y="247"/>
                    <a:pt x="310" y="248"/>
                  </a:cubicBezTo>
                  <a:cubicBezTo>
                    <a:pt x="197" y="67"/>
                    <a:pt x="197" y="67"/>
                    <a:pt x="197" y="67"/>
                  </a:cubicBezTo>
                  <a:cubicBezTo>
                    <a:pt x="198" y="65"/>
                    <a:pt x="198" y="64"/>
                    <a:pt x="197" y="62"/>
                  </a:cubicBezTo>
                  <a:cubicBezTo>
                    <a:pt x="196" y="60"/>
                    <a:pt x="192" y="59"/>
                    <a:pt x="190" y="60"/>
                  </a:cubicBezTo>
                  <a:cubicBezTo>
                    <a:pt x="188" y="62"/>
                    <a:pt x="187" y="65"/>
                    <a:pt x="188" y="67"/>
                  </a:cubicBezTo>
                  <a:cubicBezTo>
                    <a:pt x="189" y="69"/>
                    <a:pt x="191" y="70"/>
                    <a:pt x="193" y="70"/>
                  </a:cubicBezTo>
                  <a:cubicBezTo>
                    <a:pt x="305" y="251"/>
                    <a:pt x="305" y="251"/>
                    <a:pt x="305" y="251"/>
                  </a:cubicBezTo>
                  <a:cubicBezTo>
                    <a:pt x="303" y="252"/>
                    <a:pt x="301" y="254"/>
                    <a:pt x="299" y="255"/>
                  </a:cubicBezTo>
                  <a:cubicBezTo>
                    <a:pt x="174" y="83"/>
                    <a:pt x="174" y="83"/>
                    <a:pt x="174" y="83"/>
                  </a:cubicBezTo>
                  <a:cubicBezTo>
                    <a:pt x="174" y="81"/>
                    <a:pt x="174" y="79"/>
                    <a:pt x="173" y="78"/>
                  </a:cubicBezTo>
                  <a:cubicBezTo>
                    <a:pt x="171" y="75"/>
                    <a:pt x="168" y="75"/>
                    <a:pt x="166" y="77"/>
                  </a:cubicBezTo>
                  <a:cubicBezTo>
                    <a:pt x="164" y="78"/>
                    <a:pt x="163" y="81"/>
                    <a:pt x="165" y="84"/>
                  </a:cubicBezTo>
                  <a:cubicBezTo>
                    <a:pt x="166" y="85"/>
                    <a:pt x="168" y="86"/>
                    <a:pt x="169" y="86"/>
                  </a:cubicBezTo>
                  <a:cubicBezTo>
                    <a:pt x="295" y="258"/>
                    <a:pt x="295" y="258"/>
                    <a:pt x="295" y="258"/>
                  </a:cubicBezTo>
                  <a:cubicBezTo>
                    <a:pt x="293" y="260"/>
                    <a:pt x="291" y="261"/>
                    <a:pt x="289" y="263"/>
                  </a:cubicBezTo>
                  <a:cubicBezTo>
                    <a:pt x="151" y="100"/>
                    <a:pt x="151" y="100"/>
                    <a:pt x="151" y="100"/>
                  </a:cubicBezTo>
                  <a:cubicBezTo>
                    <a:pt x="152" y="98"/>
                    <a:pt x="152" y="96"/>
                    <a:pt x="150" y="95"/>
                  </a:cubicBezTo>
                  <a:cubicBezTo>
                    <a:pt x="148" y="93"/>
                    <a:pt x="145" y="93"/>
                    <a:pt x="143" y="94"/>
                  </a:cubicBezTo>
                  <a:cubicBezTo>
                    <a:pt x="141" y="96"/>
                    <a:pt x="141" y="100"/>
                    <a:pt x="142" y="102"/>
                  </a:cubicBezTo>
                  <a:cubicBezTo>
                    <a:pt x="144" y="103"/>
                    <a:pt x="145" y="104"/>
                    <a:pt x="147" y="103"/>
                  </a:cubicBezTo>
                  <a:cubicBezTo>
                    <a:pt x="284" y="266"/>
                    <a:pt x="284" y="266"/>
                    <a:pt x="284" y="266"/>
                  </a:cubicBezTo>
                  <a:cubicBezTo>
                    <a:pt x="283" y="268"/>
                    <a:pt x="281" y="270"/>
                    <a:pt x="279" y="271"/>
                  </a:cubicBezTo>
                  <a:cubicBezTo>
                    <a:pt x="130" y="119"/>
                    <a:pt x="130" y="119"/>
                    <a:pt x="130" y="119"/>
                  </a:cubicBezTo>
                  <a:cubicBezTo>
                    <a:pt x="130" y="117"/>
                    <a:pt x="130" y="115"/>
                    <a:pt x="129" y="114"/>
                  </a:cubicBezTo>
                  <a:cubicBezTo>
                    <a:pt x="127" y="112"/>
                    <a:pt x="124" y="112"/>
                    <a:pt x="122" y="114"/>
                  </a:cubicBezTo>
                  <a:cubicBezTo>
                    <a:pt x="119" y="116"/>
                    <a:pt x="119" y="119"/>
                    <a:pt x="121" y="121"/>
                  </a:cubicBezTo>
                  <a:cubicBezTo>
                    <a:pt x="123" y="123"/>
                    <a:pt x="124" y="123"/>
                    <a:pt x="126" y="123"/>
                  </a:cubicBezTo>
                  <a:cubicBezTo>
                    <a:pt x="275" y="275"/>
                    <a:pt x="275" y="275"/>
                    <a:pt x="275" y="275"/>
                  </a:cubicBezTo>
                  <a:cubicBezTo>
                    <a:pt x="273" y="277"/>
                    <a:pt x="272" y="279"/>
                    <a:pt x="270" y="281"/>
                  </a:cubicBezTo>
                  <a:cubicBezTo>
                    <a:pt x="110" y="139"/>
                    <a:pt x="110" y="139"/>
                    <a:pt x="110" y="139"/>
                  </a:cubicBezTo>
                  <a:cubicBezTo>
                    <a:pt x="111" y="138"/>
                    <a:pt x="110" y="136"/>
                    <a:pt x="109" y="135"/>
                  </a:cubicBezTo>
                  <a:cubicBezTo>
                    <a:pt x="107" y="133"/>
                    <a:pt x="103" y="133"/>
                    <a:pt x="101" y="135"/>
                  </a:cubicBezTo>
                  <a:cubicBezTo>
                    <a:pt x="100" y="137"/>
                    <a:pt x="100" y="140"/>
                    <a:pt x="102" y="142"/>
                  </a:cubicBezTo>
                  <a:cubicBezTo>
                    <a:pt x="103" y="144"/>
                    <a:pt x="105" y="144"/>
                    <a:pt x="107" y="143"/>
                  </a:cubicBezTo>
                  <a:cubicBezTo>
                    <a:pt x="266" y="285"/>
                    <a:pt x="266" y="285"/>
                    <a:pt x="266" y="285"/>
                  </a:cubicBezTo>
                  <a:cubicBezTo>
                    <a:pt x="265" y="287"/>
                    <a:pt x="263" y="289"/>
                    <a:pt x="261" y="291"/>
                  </a:cubicBezTo>
                  <a:cubicBezTo>
                    <a:pt x="92" y="161"/>
                    <a:pt x="92" y="161"/>
                    <a:pt x="92" y="161"/>
                  </a:cubicBezTo>
                  <a:cubicBezTo>
                    <a:pt x="92" y="159"/>
                    <a:pt x="92" y="158"/>
                    <a:pt x="90" y="156"/>
                  </a:cubicBezTo>
                  <a:cubicBezTo>
                    <a:pt x="88" y="155"/>
                    <a:pt x="85" y="155"/>
                    <a:pt x="83" y="157"/>
                  </a:cubicBezTo>
                  <a:cubicBezTo>
                    <a:pt x="81" y="160"/>
                    <a:pt x="82" y="163"/>
                    <a:pt x="84" y="165"/>
                  </a:cubicBezTo>
                  <a:cubicBezTo>
                    <a:pt x="85" y="166"/>
                    <a:pt x="87" y="166"/>
                    <a:pt x="89" y="165"/>
                  </a:cubicBezTo>
                  <a:cubicBezTo>
                    <a:pt x="258" y="295"/>
                    <a:pt x="258" y="295"/>
                    <a:pt x="258" y="295"/>
                  </a:cubicBezTo>
                  <a:cubicBezTo>
                    <a:pt x="257" y="297"/>
                    <a:pt x="255" y="299"/>
                    <a:pt x="254" y="301"/>
                  </a:cubicBezTo>
                  <a:cubicBezTo>
                    <a:pt x="76" y="184"/>
                    <a:pt x="76" y="184"/>
                    <a:pt x="76" y="184"/>
                  </a:cubicBezTo>
                  <a:cubicBezTo>
                    <a:pt x="76" y="182"/>
                    <a:pt x="75" y="181"/>
                    <a:pt x="73" y="180"/>
                  </a:cubicBezTo>
                  <a:cubicBezTo>
                    <a:pt x="71" y="178"/>
                    <a:pt x="68" y="179"/>
                    <a:pt x="66" y="181"/>
                  </a:cubicBezTo>
                  <a:cubicBezTo>
                    <a:pt x="65" y="183"/>
                    <a:pt x="65" y="187"/>
                    <a:pt x="68" y="188"/>
                  </a:cubicBezTo>
                  <a:cubicBezTo>
                    <a:pt x="69" y="189"/>
                    <a:pt x="71" y="189"/>
                    <a:pt x="73" y="189"/>
                  </a:cubicBezTo>
                  <a:cubicBezTo>
                    <a:pt x="251" y="306"/>
                    <a:pt x="251" y="306"/>
                    <a:pt x="251" y="306"/>
                  </a:cubicBezTo>
                  <a:cubicBezTo>
                    <a:pt x="249" y="308"/>
                    <a:pt x="248" y="310"/>
                    <a:pt x="247" y="312"/>
                  </a:cubicBezTo>
                  <a:cubicBezTo>
                    <a:pt x="61" y="208"/>
                    <a:pt x="61" y="208"/>
                    <a:pt x="61" y="208"/>
                  </a:cubicBezTo>
                  <a:cubicBezTo>
                    <a:pt x="61" y="206"/>
                    <a:pt x="60" y="205"/>
                    <a:pt x="58" y="204"/>
                  </a:cubicBezTo>
                  <a:cubicBezTo>
                    <a:pt x="56" y="202"/>
                    <a:pt x="53" y="203"/>
                    <a:pt x="51" y="206"/>
                  </a:cubicBezTo>
                  <a:cubicBezTo>
                    <a:pt x="50" y="208"/>
                    <a:pt x="51" y="212"/>
                    <a:pt x="53" y="213"/>
                  </a:cubicBezTo>
                  <a:cubicBezTo>
                    <a:pt x="55" y="214"/>
                    <a:pt x="57" y="214"/>
                    <a:pt x="58" y="213"/>
                  </a:cubicBezTo>
                  <a:cubicBezTo>
                    <a:pt x="244" y="317"/>
                    <a:pt x="244" y="317"/>
                    <a:pt x="244" y="317"/>
                  </a:cubicBezTo>
                  <a:cubicBezTo>
                    <a:pt x="243" y="319"/>
                    <a:pt x="242" y="321"/>
                    <a:pt x="241" y="323"/>
                  </a:cubicBezTo>
                  <a:cubicBezTo>
                    <a:pt x="48" y="233"/>
                    <a:pt x="48" y="233"/>
                    <a:pt x="48" y="233"/>
                  </a:cubicBezTo>
                  <a:cubicBezTo>
                    <a:pt x="47" y="232"/>
                    <a:pt x="46" y="230"/>
                    <a:pt x="45" y="229"/>
                  </a:cubicBezTo>
                  <a:cubicBezTo>
                    <a:pt x="42" y="228"/>
                    <a:pt x="39" y="229"/>
                    <a:pt x="38" y="232"/>
                  </a:cubicBezTo>
                  <a:cubicBezTo>
                    <a:pt x="37" y="234"/>
                    <a:pt x="38" y="237"/>
                    <a:pt x="40" y="239"/>
                  </a:cubicBezTo>
                  <a:cubicBezTo>
                    <a:pt x="42" y="239"/>
                    <a:pt x="44" y="239"/>
                    <a:pt x="45" y="238"/>
                  </a:cubicBezTo>
                  <a:cubicBezTo>
                    <a:pt x="238" y="328"/>
                    <a:pt x="238" y="328"/>
                    <a:pt x="238" y="328"/>
                  </a:cubicBezTo>
                  <a:cubicBezTo>
                    <a:pt x="237" y="331"/>
                    <a:pt x="236" y="333"/>
                    <a:pt x="236" y="335"/>
                  </a:cubicBezTo>
                  <a:cubicBezTo>
                    <a:pt x="36" y="259"/>
                    <a:pt x="36" y="259"/>
                    <a:pt x="36" y="259"/>
                  </a:cubicBezTo>
                  <a:cubicBezTo>
                    <a:pt x="36" y="258"/>
                    <a:pt x="35" y="256"/>
                    <a:pt x="33" y="255"/>
                  </a:cubicBezTo>
                  <a:cubicBezTo>
                    <a:pt x="31" y="254"/>
                    <a:pt x="28" y="256"/>
                    <a:pt x="27" y="258"/>
                  </a:cubicBezTo>
                  <a:cubicBezTo>
                    <a:pt x="26" y="261"/>
                    <a:pt x="27" y="264"/>
                    <a:pt x="30" y="265"/>
                  </a:cubicBezTo>
                  <a:cubicBezTo>
                    <a:pt x="31" y="266"/>
                    <a:pt x="33" y="265"/>
                    <a:pt x="34" y="264"/>
                  </a:cubicBezTo>
                  <a:cubicBezTo>
                    <a:pt x="234" y="341"/>
                    <a:pt x="234" y="341"/>
                    <a:pt x="234" y="341"/>
                  </a:cubicBezTo>
                  <a:cubicBezTo>
                    <a:pt x="233" y="343"/>
                    <a:pt x="232" y="345"/>
                    <a:pt x="231" y="348"/>
                  </a:cubicBezTo>
                  <a:cubicBezTo>
                    <a:pt x="27" y="286"/>
                    <a:pt x="27" y="286"/>
                    <a:pt x="27" y="286"/>
                  </a:cubicBezTo>
                  <a:cubicBezTo>
                    <a:pt x="27" y="284"/>
                    <a:pt x="25" y="283"/>
                    <a:pt x="24" y="282"/>
                  </a:cubicBezTo>
                  <a:cubicBezTo>
                    <a:pt x="21" y="282"/>
                    <a:pt x="18" y="283"/>
                    <a:pt x="17" y="286"/>
                  </a:cubicBezTo>
                  <a:cubicBezTo>
                    <a:pt x="16" y="289"/>
                    <a:pt x="18" y="292"/>
                    <a:pt x="21" y="292"/>
                  </a:cubicBezTo>
                  <a:cubicBezTo>
                    <a:pt x="22" y="293"/>
                    <a:pt x="24" y="292"/>
                    <a:pt x="25" y="291"/>
                  </a:cubicBezTo>
                  <a:cubicBezTo>
                    <a:pt x="230" y="353"/>
                    <a:pt x="230" y="353"/>
                    <a:pt x="230" y="353"/>
                  </a:cubicBezTo>
                  <a:cubicBezTo>
                    <a:pt x="229" y="355"/>
                    <a:pt x="228" y="358"/>
                    <a:pt x="228" y="360"/>
                  </a:cubicBezTo>
                  <a:cubicBezTo>
                    <a:pt x="20" y="313"/>
                    <a:pt x="20" y="313"/>
                    <a:pt x="20" y="313"/>
                  </a:cubicBezTo>
                  <a:cubicBezTo>
                    <a:pt x="19" y="312"/>
                    <a:pt x="18" y="311"/>
                    <a:pt x="16" y="310"/>
                  </a:cubicBezTo>
                  <a:cubicBezTo>
                    <a:pt x="13" y="309"/>
                    <a:pt x="10" y="311"/>
                    <a:pt x="10" y="314"/>
                  </a:cubicBezTo>
                  <a:cubicBezTo>
                    <a:pt x="9" y="317"/>
                    <a:pt x="11" y="320"/>
                    <a:pt x="14" y="320"/>
                  </a:cubicBezTo>
                  <a:cubicBezTo>
                    <a:pt x="16" y="321"/>
                    <a:pt x="17" y="320"/>
                    <a:pt x="18" y="319"/>
                  </a:cubicBezTo>
                  <a:cubicBezTo>
                    <a:pt x="227" y="365"/>
                    <a:pt x="227" y="365"/>
                    <a:pt x="227" y="365"/>
                  </a:cubicBezTo>
                  <a:cubicBezTo>
                    <a:pt x="226" y="368"/>
                    <a:pt x="226" y="370"/>
                    <a:pt x="225" y="372"/>
                  </a:cubicBezTo>
                  <a:cubicBezTo>
                    <a:pt x="225" y="372"/>
                    <a:pt x="225" y="373"/>
                    <a:pt x="225" y="373"/>
                  </a:cubicBezTo>
                  <a:cubicBezTo>
                    <a:pt x="14" y="341"/>
                    <a:pt x="14" y="341"/>
                    <a:pt x="14" y="341"/>
                  </a:cubicBezTo>
                  <a:cubicBezTo>
                    <a:pt x="14" y="340"/>
                    <a:pt x="12" y="339"/>
                    <a:pt x="10" y="338"/>
                  </a:cubicBezTo>
                  <a:cubicBezTo>
                    <a:pt x="8" y="338"/>
                    <a:pt x="5" y="340"/>
                    <a:pt x="4" y="343"/>
                  </a:cubicBezTo>
                  <a:cubicBezTo>
                    <a:pt x="4" y="345"/>
                    <a:pt x="6" y="348"/>
                    <a:pt x="9" y="348"/>
                  </a:cubicBezTo>
                  <a:cubicBezTo>
                    <a:pt x="11" y="349"/>
                    <a:pt x="12" y="348"/>
                    <a:pt x="13" y="347"/>
                  </a:cubicBezTo>
                  <a:cubicBezTo>
                    <a:pt x="224" y="378"/>
                    <a:pt x="224" y="378"/>
                    <a:pt x="224" y="378"/>
                  </a:cubicBezTo>
                  <a:cubicBezTo>
                    <a:pt x="224" y="381"/>
                    <a:pt x="224" y="383"/>
                    <a:pt x="224" y="386"/>
                  </a:cubicBezTo>
                  <a:cubicBezTo>
                    <a:pt x="11" y="369"/>
                    <a:pt x="11" y="369"/>
                    <a:pt x="11" y="369"/>
                  </a:cubicBezTo>
                  <a:cubicBezTo>
                    <a:pt x="10" y="368"/>
                    <a:pt x="9" y="367"/>
                    <a:pt x="7" y="367"/>
                  </a:cubicBezTo>
                  <a:cubicBezTo>
                    <a:pt x="4" y="366"/>
                    <a:pt x="1" y="369"/>
                    <a:pt x="1" y="371"/>
                  </a:cubicBezTo>
                  <a:cubicBezTo>
                    <a:pt x="1" y="374"/>
                    <a:pt x="3" y="377"/>
                    <a:pt x="6" y="377"/>
                  </a:cubicBezTo>
                  <a:cubicBezTo>
                    <a:pt x="8" y="377"/>
                    <a:pt x="9" y="376"/>
                    <a:pt x="10" y="375"/>
                  </a:cubicBezTo>
                  <a:cubicBezTo>
                    <a:pt x="223" y="391"/>
                    <a:pt x="223" y="391"/>
                    <a:pt x="223" y="391"/>
                  </a:cubicBezTo>
                  <a:cubicBezTo>
                    <a:pt x="223" y="394"/>
                    <a:pt x="223" y="396"/>
                    <a:pt x="223" y="399"/>
                  </a:cubicBezTo>
                  <a:cubicBezTo>
                    <a:pt x="10" y="398"/>
                    <a:pt x="10" y="398"/>
                    <a:pt x="10" y="398"/>
                  </a:cubicBezTo>
                  <a:cubicBezTo>
                    <a:pt x="9" y="396"/>
                    <a:pt x="7" y="395"/>
                    <a:pt x="5" y="395"/>
                  </a:cubicBezTo>
                  <a:cubicBezTo>
                    <a:pt x="2" y="395"/>
                    <a:pt x="0" y="398"/>
                    <a:pt x="0" y="400"/>
                  </a:cubicBezTo>
                  <a:cubicBezTo>
                    <a:pt x="0" y="403"/>
                    <a:pt x="2" y="406"/>
                    <a:pt x="5" y="406"/>
                  </a:cubicBezTo>
                  <a:cubicBezTo>
                    <a:pt x="7" y="406"/>
                    <a:pt x="9" y="405"/>
                    <a:pt x="10" y="403"/>
                  </a:cubicBezTo>
                  <a:cubicBezTo>
                    <a:pt x="223" y="404"/>
                    <a:pt x="223" y="404"/>
                    <a:pt x="223" y="404"/>
                  </a:cubicBezTo>
                  <a:cubicBezTo>
                    <a:pt x="223" y="407"/>
                    <a:pt x="223" y="409"/>
                    <a:pt x="223" y="412"/>
                  </a:cubicBezTo>
                  <a:cubicBezTo>
                    <a:pt x="10" y="426"/>
                    <a:pt x="10" y="426"/>
                    <a:pt x="10" y="426"/>
                  </a:cubicBezTo>
                  <a:cubicBezTo>
                    <a:pt x="9" y="425"/>
                    <a:pt x="8" y="424"/>
                    <a:pt x="6" y="424"/>
                  </a:cubicBezTo>
                  <a:cubicBezTo>
                    <a:pt x="3" y="424"/>
                    <a:pt x="1" y="427"/>
                    <a:pt x="1" y="429"/>
                  </a:cubicBezTo>
                  <a:cubicBezTo>
                    <a:pt x="1" y="432"/>
                    <a:pt x="4" y="435"/>
                    <a:pt x="7" y="434"/>
                  </a:cubicBezTo>
                  <a:cubicBezTo>
                    <a:pt x="8" y="434"/>
                    <a:pt x="10" y="433"/>
                    <a:pt x="11" y="432"/>
                  </a:cubicBezTo>
                  <a:cubicBezTo>
                    <a:pt x="223" y="417"/>
                    <a:pt x="223" y="417"/>
                    <a:pt x="223" y="417"/>
                  </a:cubicBezTo>
                  <a:cubicBezTo>
                    <a:pt x="224" y="420"/>
                    <a:pt x="224" y="422"/>
                    <a:pt x="224" y="424"/>
                  </a:cubicBezTo>
                  <a:cubicBezTo>
                    <a:pt x="13" y="454"/>
                    <a:pt x="13" y="454"/>
                    <a:pt x="13" y="454"/>
                  </a:cubicBezTo>
                  <a:cubicBezTo>
                    <a:pt x="12" y="453"/>
                    <a:pt x="10" y="452"/>
                    <a:pt x="8" y="453"/>
                  </a:cubicBezTo>
                  <a:cubicBezTo>
                    <a:pt x="6" y="453"/>
                    <a:pt x="4" y="456"/>
                    <a:pt x="4" y="458"/>
                  </a:cubicBezTo>
                  <a:cubicBezTo>
                    <a:pt x="4" y="461"/>
                    <a:pt x="7" y="463"/>
                    <a:pt x="10" y="463"/>
                  </a:cubicBezTo>
                  <a:cubicBezTo>
                    <a:pt x="12" y="463"/>
                    <a:pt x="13" y="461"/>
                    <a:pt x="14" y="460"/>
                  </a:cubicBezTo>
                  <a:cubicBezTo>
                    <a:pt x="225" y="430"/>
                    <a:pt x="225" y="430"/>
                    <a:pt x="225" y="430"/>
                  </a:cubicBezTo>
                  <a:cubicBezTo>
                    <a:pt x="225" y="432"/>
                    <a:pt x="226" y="435"/>
                    <a:pt x="226" y="437"/>
                  </a:cubicBezTo>
                  <a:cubicBezTo>
                    <a:pt x="18" y="482"/>
                    <a:pt x="18" y="482"/>
                    <a:pt x="18" y="482"/>
                  </a:cubicBezTo>
                  <a:cubicBezTo>
                    <a:pt x="17" y="481"/>
                    <a:pt x="15" y="480"/>
                    <a:pt x="13" y="481"/>
                  </a:cubicBezTo>
                  <a:cubicBezTo>
                    <a:pt x="10" y="481"/>
                    <a:pt x="9" y="484"/>
                    <a:pt x="9" y="487"/>
                  </a:cubicBezTo>
                  <a:cubicBezTo>
                    <a:pt x="10" y="490"/>
                    <a:pt x="13" y="492"/>
                    <a:pt x="15" y="491"/>
                  </a:cubicBezTo>
                  <a:cubicBezTo>
                    <a:pt x="17" y="491"/>
                    <a:pt x="18" y="489"/>
                    <a:pt x="19" y="488"/>
                  </a:cubicBezTo>
                  <a:cubicBezTo>
                    <a:pt x="227" y="443"/>
                    <a:pt x="227" y="443"/>
                    <a:pt x="227" y="443"/>
                  </a:cubicBezTo>
                  <a:cubicBezTo>
                    <a:pt x="228" y="445"/>
                    <a:pt x="229" y="447"/>
                    <a:pt x="229" y="450"/>
                  </a:cubicBezTo>
                  <a:cubicBezTo>
                    <a:pt x="25" y="510"/>
                    <a:pt x="25" y="510"/>
                    <a:pt x="25" y="510"/>
                  </a:cubicBezTo>
                  <a:cubicBezTo>
                    <a:pt x="23" y="509"/>
                    <a:pt x="22" y="508"/>
                    <a:pt x="20" y="509"/>
                  </a:cubicBezTo>
                  <a:cubicBezTo>
                    <a:pt x="17" y="509"/>
                    <a:pt x="16" y="512"/>
                    <a:pt x="16" y="515"/>
                  </a:cubicBezTo>
                  <a:cubicBezTo>
                    <a:pt x="17" y="518"/>
                    <a:pt x="20" y="519"/>
                    <a:pt x="23" y="519"/>
                  </a:cubicBezTo>
                  <a:cubicBezTo>
                    <a:pt x="25" y="518"/>
                    <a:pt x="26" y="517"/>
                    <a:pt x="26" y="515"/>
                  </a:cubicBezTo>
                  <a:cubicBezTo>
                    <a:pt x="231" y="455"/>
                    <a:pt x="231" y="455"/>
                    <a:pt x="231" y="455"/>
                  </a:cubicBezTo>
                  <a:cubicBezTo>
                    <a:pt x="232" y="457"/>
                    <a:pt x="232" y="460"/>
                    <a:pt x="233" y="462"/>
                  </a:cubicBezTo>
                  <a:cubicBezTo>
                    <a:pt x="33" y="537"/>
                    <a:pt x="33" y="537"/>
                    <a:pt x="33" y="537"/>
                  </a:cubicBezTo>
                  <a:cubicBezTo>
                    <a:pt x="32" y="536"/>
                    <a:pt x="30" y="535"/>
                    <a:pt x="29" y="536"/>
                  </a:cubicBezTo>
                  <a:cubicBezTo>
                    <a:pt x="26" y="537"/>
                    <a:pt x="24" y="540"/>
                    <a:pt x="25" y="543"/>
                  </a:cubicBezTo>
                  <a:cubicBezTo>
                    <a:pt x="26" y="545"/>
                    <a:pt x="29" y="547"/>
                    <a:pt x="32" y="546"/>
                  </a:cubicBezTo>
                  <a:cubicBezTo>
                    <a:pt x="34" y="545"/>
                    <a:pt x="35" y="544"/>
                    <a:pt x="35" y="542"/>
                  </a:cubicBezTo>
                  <a:cubicBezTo>
                    <a:pt x="235" y="467"/>
                    <a:pt x="235" y="467"/>
                    <a:pt x="235" y="467"/>
                  </a:cubicBezTo>
                  <a:cubicBezTo>
                    <a:pt x="236" y="470"/>
                    <a:pt x="237" y="472"/>
                    <a:pt x="238" y="474"/>
                  </a:cubicBezTo>
                  <a:cubicBezTo>
                    <a:pt x="44" y="563"/>
                    <a:pt x="44" y="563"/>
                    <a:pt x="44" y="563"/>
                  </a:cubicBezTo>
                  <a:cubicBezTo>
                    <a:pt x="43" y="562"/>
                    <a:pt x="41" y="562"/>
                    <a:pt x="39" y="563"/>
                  </a:cubicBezTo>
                  <a:cubicBezTo>
                    <a:pt x="37" y="564"/>
                    <a:pt x="35" y="567"/>
                    <a:pt x="37" y="569"/>
                  </a:cubicBezTo>
                  <a:cubicBezTo>
                    <a:pt x="38" y="572"/>
                    <a:pt x="41" y="573"/>
                    <a:pt x="43" y="572"/>
                  </a:cubicBezTo>
                  <a:cubicBezTo>
                    <a:pt x="45" y="571"/>
                    <a:pt x="46" y="570"/>
                    <a:pt x="46" y="568"/>
                  </a:cubicBezTo>
                  <a:cubicBezTo>
                    <a:pt x="240" y="479"/>
                    <a:pt x="240" y="479"/>
                    <a:pt x="240" y="479"/>
                  </a:cubicBezTo>
                  <a:cubicBezTo>
                    <a:pt x="241" y="481"/>
                    <a:pt x="243" y="484"/>
                    <a:pt x="244" y="486"/>
                  </a:cubicBezTo>
                  <a:cubicBezTo>
                    <a:pt x="57" y="588"/>
                    <a:pt x="57" y="588"/>
                    <a:pt x="57" y="588"/>
                  </a:cubicBezTo>
                  <a:cubicBezTo>
                    <a:pt x="55" y="588"/>
                    <a:pt x="53" y="588"/>
                    <a:pt x="52" y="588"/>
                  </a:cubicBezTo>
                  <a:cubicBezTo>
                    <a:pt x="49" y="590"/>
                    <a:pt x="48" y="593"/>
                    <a:pt x="50" y="595"/>
                  </a:cubicBezTo>
                  <a:cubicBezTo>
                    <a:pt x="51" y="598"/>
                    <a:pt x="54" y="599"/>
                    <a:pt x="57" y="597"/>
                  </a:cubicBezTo>
                  <a:cubicBezTo>
                    <a:pt x="58" y="597"/>
                    <a:pt x="59" y="595"/>
                    <a:pt x="59" y="593"/>
                  </a:cubicBezTo>
                  <a:cubicBezTo>
                    <a:pt x="246" y="491"/>
                    <a:pt x="246" y="491"/>
                    <a:pt x="246" y="491"/>
                  </a:cubicBezTo>
                  <a:cubicBezTo>
                    <a:pt x="248" y="493"/>
                    <a:pt x="249" y="495"/>
                    <a:pt x="250" y="497"/>
                  </a:cubicBezTo>
                  <a:cubicBezTo>
                    <a:pt x="71" y="613"/>
                    <a:pt x="71" y="613"/>
                    <a:pt x="71" y="613"/>
                  </a:cubicBezTo>
                  <a:cubicBezTo>
                    <a:pt x="69" y="612"/>
                    <a:pt x="68" y="612"/>
                    <a:pt x="66" y="613"/>
                  </a:cubicBezTo>
                  <a:cubicBezTo>
                    <a:pt x="64" y="615"/>
                    <a:pt x="63" y="618"/>
                    <a:pt x="65" y="620"/>
                  </a:cubicBezTo>
                  <a:cubicBezTo>
                    <a:pt x="66" y="623"/>
                    <a:pt x="69" y="623"/>
                    <a:pt x="72" y="622"/>
                  </a:cubicBezTo>
                  <a:cubicBezTo>
                    <a:pt x="73" y="621"/>
                    <a:pt x="74" y="619"/>
                    <a:pt x="74" y="618"/>
                  </a:cubicBezTo>
                  <a:cubicBezTo>
                    <a:pt x="253" y="502"/>
                    <a:pt x="253" y="502"/>
                    <a:pt x="253" y="502"/>
                  </a:cubicBezTo>
                  <a:cubicBezTo>
                    <a:pt x="255" y="504"/>
                    <a:pt x="256" y="506"/>
                    <a:pt x="257" y="508"/>
                  </a:cubicBezTo>
                  <a:cubicBezTo>
                    <a:pt x="87" y="636"/>
                    <a:pt x="87" y="636"/>
                    <a:pt x="87" y="636"/>
                  </a:cubicBezTo>
                  <a:cubicBezTo>
                    <a:pt x="85" y="636"/>
                    <a:pt x="84" y="636"/>
                    <a:pt x="82" y="637"/>
                  </a:cubicBezTo>
                  <a:cubicBezTo>
                    <a:pt x="80" y="639"/>
                    <a:pt x="79" y="642"/>
                    <a:pt x="81" y="644"/>
                  </a:cubicBezTo>
                  <a:cubicBezTo>
                    <a:pt x="83" y="646"/>
                    <a:pt x="86" y="647"/>
                    <a:pt x="88" y="645"/>
                  </a:cubicBezTo>
                  <a:cubicBezTo>
                    <a:pt x="90" y="644"/>
                    <a:pt x="90" y="642"/>
                    <a:pt x="90" y="641"/>
                  </a:cubicBezTo>
                  <a:cubicBezTo>
                    <a:pt x="261" y="512"/>
                    <a:pt x="261" y="512"/>
                    <a:pt x="261" y="512"/>
                  </a:cubicBezTo>
                  <a:cubicBezTo>
                    <a:pt x="262" y="514"/>
                    <a:pt x="264" y="516"/>
                    <a:pt x="265" y="518"/>
                  </a:cubicBezTo>
                  <a:cubicBezTo>
                    <a:pt x="105" y="658"/>
                    <a:pt x="105" y="658"/>
                    <a:pt x="105" y="658"/>
                  </a:cubicBezTo>
                  <a:cubicBezTo>
                    <a:pt x="103" y="658"/>
                    <a:pt x="101" y="658"/>
                    <a:pt x="100" y="659"/>
                  </a:cubicBezTo>
                  <a:cubicBezTo>
                    <a:pt x="98" y="661"/>
                    <a:pt x="98" y="665"/>
                    <a:pt x="99" y="667"/>
                  </a:cubicBezTo>
                  <a:cubicBezTo>
                    <a:pt x="101" y="669"/>
                    <a:pt x="105" y="669"/>
                    <a:pt x="107" y="667"/>
                  </a:cubicBezTo>
                  <a:cubicBezTo>
                    <a:pt x="108" y="666"/>
                    <a:pt x="109" y="664"/>
                    <a:pt x="108" y="663"/>
                  </a:cubicBezTo>
                  <a:cubicBezTo>
                    <a:pt x="269" y="522"/>
                    <a:pt x="269" y="522"/>
                    <a:pt x="269" y="522"/>
                  </a:cubicBezTo>
                  <a:cubicBezTo>
                    <a:pt x="271" y="524"/>
                    <a:pt x="272" y="526"/>
                    <a:pt x="274" y="528"/>
                  </a:cubicBezTo>
                  <a:cubicBezTo>
                    <a:pt x="124" y="679"/>
                    <a:pt x="124" y="679"/>
                    <a:pt x="124" y="679"/>
                  </a:cubicBezTo>
                  <a:cubicBezTo>
                    <a:pt x="122" y="679"/>
                    <a:pt x="121" y="679"/>
                    <a:pt x="119" y="681"/>
                  </a:cubicBezTo>
                  <a:cubicBezTo>
                    <a:pt x="117" y="683"/>
                    <a:pt x="117" y="686"/>
                    <a:pt x="119" y="688"/>
                  </a:cubicBezTo>
                  <a:cubicBezTo>
                    <a:pt x="121" y="690"/>
                    <a:pt x="125" y="690"/>
                    <a:pt x="127" y="688"/>
                  </a:cubicBezTo>
                  <a:cubicBezTo>
                    <a:pt x="128" y="687"/>
                    <a:pt x="128" y="685"/>
                    <a:pt x="128" y="683"/>
                  </a:cubicBezTo>
                  <a:cubicBezTo>
                    <a:pt x="278" y="531"/>
                    <a:pt x="278" y="531"/>
                    <a:pt x="278" y="531"/>
                  </a:cubicBezTo>
                  <a:cubicBezTo>
                    <a:pt x="280" y="533"/>
                    <a:pt x="282" y="535"/>
                    <a:pt x="284" y="537"/>
                  </a:cubicBezTo>
                  <a:cubicBezTo>
                    <a:pt x="145" y="699"/>
                    <a:pt x="145" y="699"/>
                    <a:pt x="145" y="699"/>
                  </a:cubicBezTo>
                  <a:cubicBezTo>
                    <a:pt x="143" y="698"/>
                    <a:pt x="141" y="699"/>
                    <a:pt x="140" y="700"/>
                  </a:cubicBezTo>
                  <a:cubicBezTo>
                    <a:pt x="138" y="702"/>
                    <a:pt x="139" y="706"/>
                    <a:pt x="141" y="708"/>
                  </a:cubicBezTo>
                  <a:cubicBezTo>
                    <a:pt x="143" y="709"/>
                    <a:pt x="146" y="709"/>
                    <a:pt x="148" y="707"/>
                  </a:cubicBezTo>
                  <a:cubicBezTo>
                    <a:pt x="149" y="706"/>
                    <a:pt x="149" y="704"/>
                    <a:pt x="149" y="702"/>
                  </a:cubicBezTo>
                  <a:cubicBezTo>
                    <a:pt x="288" y="540"/>
                    <a:pt x="288" y="540"/>
                    <a:pt x="288" y="540"/>
                  </a:cubicBezTo>
                  <a:cubicBezTo>
                    <a:pt x="290" y="542"/>
                    <a:pt x="292" y="543"/>
                    <a:pt x="294" y="545"/>
                  </a:cubicBezTo>
                  <a:cubicBezTo>
                    <a:pt x="167" y="716"/>
                    <a:pt x="167" y="716"/>
                    <a:pt x="167" y="716"/>
                  </a:cubicBezTo>
                  <a:cubicBezTo>
                    <a:pt x="165" y="716"/>
                    <a:pt x="163" y="717"/>
                    <a:pt x="162" y="718"/>
                  </a:cubicBezTo>
                  <a:cubicBezTo>
                    <a:pt x="161" y="721"/>
                    <a:pt x="161" y="724"/>
                    <a:pt x="163" y="726"/>
                  </a:cubicBezTo>
                  <a:cubicBezTo>
                    <a:pt x="166" y="727"/>
                    <a:pt x="169" y="727"/>
                    <a:pt x="171" y="725"/>
                  </a:cubicBezTo>
                  <a:cubicBezTo>
                    <a:pt x="172" y="723"/>
                    <a:pt x="172" y="721"/>
                    <a:pt x="171" y="720"/>
                  </a:cubicBezTo>
                  <a:cubicBezTo>
                    <a:pt x="298" y="548"/>
                    <a:pt x="298" y="548"/>
                    <a:pt x="298" y="548"/>
                  </a:cubicBezTo>
                  <a:cubicBezTo>
                    <a:pt x="300" y="549"/>
                    <a:pt x="302" y="551"/>
                    <a:pt x="304" y="552"/>
                  </a:cubicBezTo>
                  <a:cubicBezTo>
                    <a:pt x="190" y="733"/>
                    <a:pt x="190" y="733"/>
                    <a:pt x="190" y="733"/>
                  </a:cubicBezTo>
                  <a:cubicBezTo>
                    <a:pt x="188" y="733"/>
                    <a:pt x="187" y="733"/>
                    <a:pt x="186" y="735"/>
                  </a:cubicBezTo>
                  <a:cubicBezTo>
                    <a:pt x="184" y="737"/>
                    <a:pt x="185" y="740"/>
                    <a:pt x="187" y="742"/>
                  </a:cubicBezTo>
                  <a:cubicBezTo>
                    <a:pt x="190" y="744"/>
                    <a:pt x="193" y="743"/>
                    <a:pt x="195" y="740"/>
                  </a:cubicBezTo>
                  <a:cubicBezTo>
                    <a:pt x="196" y="739"/>
                    <a:pt x="196" y="737"/>
                    <a:pt x="195" y="735"/>
                  </a:cubicBezTo>
                  <a:cubicBezTo>
                    <a:pt x="309" y="555"/>
                    <a:pt x="309" y="555"/>
                    <a:pt x="309" y="555"/>
                  </a:cubicBezTo>
                  <a:cubicBezTo>
                    <a:pt x="311" y="556"/>
                    <a:pt x="313" y="558"/>
                    <a:pt x="315" y="559"/>
                  </a:cubicBezTo>
                  <a:cubicBezTo>
                    <a:pt x="215" y="747"/>
                    <a:pt x="215" y="747"/>
                    <a:pt x="215" y="747"/>
                  </a:cubicBezTo>
                  <a:cubicBezTo>
                    <a:pt x="213" y="747"/>
                    <a:pt x="211" y="748"/>
                    <a:pt x="210" y="750"/>
                  </a:cubicBezTo>
                  <a:cubicBezTo>
                    <a:pt x="209" y="752"/>
                    <a:pt x="210" y="755"/>
                    <a:pt x="212" y="757"/>
                  </a:cubicBezTo>
                  <a:cubicBezTo>
                    <a:pt x="215" y="758"/>
                    <a:pt x="218" y="757"/>
                    <a:pt x="220" y="755"/>
                  </a:cubicBezTo>
                  <a:cubicBezTo>
                    <a:pt x="220" y="753"/>
                    <a:pt x="220" y="751"/>
                    <a:pt x="219" y="750"/>
                  </a:cubicBezTo>
                  <a:cubicBezTo>
                    <a:pt x="320" y="562"/>
                    <a:pt x="320" y="562"/>
                    <a:pt x="320" y="562"/>
                  </a:cubicBezTo>
                  <a:cubicBezTo>
                    <a:pt x="322" y="563"/>
                    <a:pt x="325" y="564"/>
                    <a:pt x="327" y="565"/>
                  </a:cubicBezTo>
                  <a:cubicBezTo>
                    <a:pt x="240" y="760"/>
                    <a:pt x="240" y="760"/>
                    <a:pt x="240" y="760"/>
                  </a:cubicBezTo>
                  <a:cubicBezTo>
                    <a:pt x="238" y="760"/>
                    <a:pt x="237" y="761"/>
                    <a:pt x="236" y="763"/>
                  </a:cubicBezTo>
                  <a:cubicBezTo>
                    <a:pt x="235" y="765"/>
                    <a:pt x="236" y="768"/>
                    <a:pt x="239" y="769"/>
                  </a:cubicBezTo>
                  <a:cubicBezTo>
                    <a:pt x="241" y="771"/>
                    <a:pt x="244" y="769"/>
                    <a:pt x="245" y="767"/>
                  </a:cubicBezTo>
                  <a:cubicBezTo>
                    <a:pt x="246" y="765"/>
                    <a:pt x="246" y="763"/>
                    <a:pt x="245" y="762"/>
                  </a:cubicBezTo>
                  <a:cubicBezTo>
                    <a:pt x="332" y="567"/>
                    <a:pt x="332" y="567"/>
                    <a:pt x="332" y="567"/>
                  </a:cubicBezTo>
                  <a:cubicBezTo>
                    <a:pt x="334" y="568"/>
                    <a:pt x="336" y="569"/>
                    <a:pt x="339" y="570"/>
                  </a:cubicBezTo>
                  <a:cubicBezTo>
                    <a:pt x="266" y="770"/>
                    <a:pt x="266" y="770"/>
                    <a:pt x="266" y="770"/>
                  </a:cubicBezTo>
                  <a:cubicBezTo>
                    <a:pt x="264" y="771"/>
                    <a:pt x="263" y="772"/>
                    <a:pt x="262" y="774"/>
                  </a:cubicBezTo>
                  <a:cubicBezTo>
                    <a:pt x="261" y="776"/>
                    <a:pt x="263" y="779"/>
                    <a:pt x="266" y="780"/>
                  </a:cubicBezTo>
                  <a:cubicBezTo>
                    <a:pt x="268" y="781"/>
                    <a:pt x="271" y="780"/>
                    <a:pt x="272" y="777"/>
                  </a:cubicBezTo>
                  <a:cubicBezTo>
                    <a:pt x="273" y="775"/>
                    <a:pt x="272" y="774"/>
                    <a:pt x="271" y="772"/>
                  </a:cubicBezTo>
                  <a:cubicBezTo>
                    <a:pt x="344" y="572"/>
                    <a:pt x="344" y="572"/>
                    <a:pt x="344" y="572"/>
                  </a:cubicBezTo>
                  <a:cubicBezTo>
                    <a:pt x="346" y="572"/>
                    <a:pt x="349" y="573"/>
                    <a:pt x="351" y="574"/>
                  </a:cubicBezTo>
                  <a:cubicBezTo>
                    <a:pt x="293" y="779"/>
                    <a:pt x="293" y="779"/>
                    <a:pt x="293" y="779"/>
                  </a:cubicBezTo>
                  <a:cubicBezTo>
                    <a:pt x="291" y="780"/>
                    <a:pt x="290" y="781"/>
                    <a:pt x="290" y="783"/>
                  </a:cubicBezTo>
                  <a:cubicBezTo>
                    <a:pt x="289" y="786"/>
                    <a:pt x="290" y="788"/>
                    <a:pt x="293" y="789"/>
                  </a:cubicBezTo>
                  <a:cubicBezTo>
                    <a:pt x="296" y="790"/>
                    <a:pt x="299" y="788"/>
                    <a:pt x="300" y="786"/>
                  </a:cubicBezTo>
                  <a:cubicBezTo>
                    <a:pt x="300" y="784"/>
                    <a:pt x="299" y="782"/>
                    <a:pt x="298" y="781"/>
                  </a:cubicBezTo>
                  <a:cubicBezTo>
                    <a:pt x="356" y="575"/>
                    <a:pt x="356" y="575"/>
                    <a:pt x="356" y="575"/>
                  </a:cubicBezTo>
                  <a:cubicBezTo>
                    <a:pt x="359" y="576"/>
                    <a:pt x="361" y="577"/>
                    <a:pt x="364" y="577"/>
                  </a:cubicBezTo>
                  <a:cubicBezTo>
                    <a:pt x="321" y="786"/>
                    <a:pt x="321" y="786"/>
                    <a:pt x="321" y="786"/>
                  </a:cubicBezTo>
                  <a:cubicBezTo>
                    <a:pt x="319" y="787"/>
                    <a:pt x="318" y="788"/>
                    <a:pt x="317" y="790"/>
                  </a:cubicBezTo>
                  <a:cubicBezTo>
                    <a:pt x="317" y="793"/>
                    <a:pt x="319" y="795"/>
                    <a:pt x="321" y="796"/>
                  </a:cubicBezTo>
                  <a:cubicBezTo>
                    <a:pt x="324" y="797"/>
                    <a:pt x="327" y="795"/>
                    <a:pt x="327" y="792"/>
                  </a:cubicBezTo>
                  <a:cubicBezTo>
                    <a:pt x="328" y="790"/>
                    <a:pt x="327" y="789"/>
                    <a:pt x="326" y="787"/>
                  </a:cubicBezTo>
                  <a:cubicBezTo>
                    <a:pt x="369" y="578"/>
                    <a:pt x="369" y="578"/>
                    <a:pt x="369" y="578"/>
                  </a:cubicBezTo>
                  <a:cubicBezTo>
                    <a:pt x="370" y="579"/>
                    <a:pt x="371" y="579"/>
                    <a:pt x="373" y="579"/>
                  </a:cubicBezTo>
                  <a:cubicBezTo>
                    <a:pt x="374" y="579"/>
                    <a:pt x="375" y="579"/>
                    <a:pt x="376" y="579"/>
                  </a:cubicBezTo>
                  <a:cubicBezTo>
                    <a:pt x="348" y="791"/>
                    <a:pt x="348" y="791"/>
                    <a:pt x="348" y="791"/>
                  </a:cubicBezTo>
                  <a:cubicBezTo>
                    <a:pt x="347" y="792"/>
                    <a:pt x="346" y="793"/>
                    <a:pt x="346" y="795"/>
                  </a:cubicBezTo>
                  <a:cubicBezTo>
                    <a:pt x="345" y="798"/>
                    <a:pt x="347" y="800"/>
                    <a:pt x="350" y="801"/>
                  </a:cubicBezTo>
                  <a:cubicBezTo>
                    <a:pt x="353" y="801"/>
                    <a:pt x="355" y="799"/>
                    <a:pt x="356" y="796"/>
                  </a:cubicBezTo>
                  <a:cubicBezTo>
                    <a:pt x="356" y="795"/>
                    <a:pt x="355" y="793"/>
                    <a:pt x="354" y="792"/>
                  </a:cubicBezTo>
                  <a:cubicBezTo>
                    <a:pt x="382" y="580"/>
                    <a:pt x="382" y="580"/>
                    <a:pt x="382" y="580"/>
                  </a:cubicBezTo>
                  <a:cubicBezTo>
                    <a:pt x="384" y="581"/>
                    <a:pt x="387" y="581"/>
                    <a:pt x="389" y="581"/>
                  </a:cubicBezTo>
                  <a:cubicBezTo>
                    <a:pt x="377" y="794"/>
                    <a:pt x="377" y="794"/>
                    <a:pt x="377" y="794"/>
                  </a:cubicBezTo>
                  <a:cubicBezTo>
                    <a:pt x="375" y="795"/>
                    <a:pt x="374" y="796"/>
                    <a:pt x="374" y="798"/>
                  </a:cubicBezTo>
                  <a:cubicBezTo>
                    <a:pt x="374" y="801"/>
                    <a:pt x="376" y="803"/>
                    <a:pt x="379" y="804"/>
                  </a:cubicBezTo>
                  <a:cubicBezTo>
                    <a:pt x="382" y="804"/>
                    <a:pt x="384" y="802"/>
                    <a:pt x="384" y="799"/>
                  </a:cubicBezTo>
                  <a:cubicBezTo>
                    <a:pt x="384" y="797"/>
                    <a:pt x="384" y="795"/>
                    <a:pt x="382" y="794"/>
                  </a:cubicBezTo>
                  <a:cubicBezTo>
                    <a:pt x="395" y="581"/>
                    <a:pt x="395" y="581"/>
                    <a:pt x="395" y="581"/>
                  </a:cubicBezTo>
                  <a:cubicBezTo>
                    <a:pt x="397" y="581"/>
                    <a:pt x="400" y="581"/>
                    <a:pt x="402" y="581"/>
                  </a:cubicBezTo>
                  <a:cubicBezTo>
                    <a:pt x="405" y="795"/>
                    <a:pt x="405" y="795"/>
                    <a:pt x="405" y="795"/>
                  </a:cubicBezTo>
                  <a:cubicBezTo>
                    <a:pt x="404" y="796"/>
                    <a:pt x="403" y="797"/>
                    <a:pt x="403" y="799"/>
                  </a:cubicBezTo>
                  <a:cubicBezTo>
                    <a:pt x="403" y="802"/>
                    <a:pt x="405" y="804"/>
                    <a:pt x="408" y="804"/>
                  </a:cubicBezTo>
                  <a:cubicBezTo>
                    <a:pt x="411" y="804"/>
                    <a:pt x="413" y="802"/>
                    <a:pt x="413" y="799"/>
                  </a:cubicBezTo>
                  <a:cubicBezTo>
                    <a:pt x="413" y="797"/>
                    <a:pt x="412" y="796"/>
                    <a:pt x="411" y="795"/>
                  </a:cubicBezTo>
                  <a:cubicBezTo>
                    <a:pt x="408" y="581"/>
                    <a:pt x="408" y="581"/>
                    <a:pt x="408" y="581"/>
                  </a:cubicBezTo>
                  <a:cubicBezTo>
                    <a:pt x="410" y="581"/>
                    <a:pt x="413" y="581"/>
                    <a:pt x="415" y="581"/>
                  </a:cubicBezTo>
                  <a:cubicBezTo>
                    <a:pt x="433" y="794"/>
                    <a:pt x="433" y="794"/>
                    <a:pt x="433" y="794"/>
                  </a:cubicBezTo>
                  <a:cubicBezTo>
                    <a:pt x="432" y="795"/>
                    <a:pt x="431" y="796"/>
                    <a:pt x="431" y="798"/>
                  </a:cubicBezTo>
                  <a:cubicBezTo>
                    <a:pt x="432" y="801"/>
                    <a:pt x="434" y="803"/>
                    <a:pt x="437" y="803"/>
                  </a:cubicBezTo>
                  <a:cubicBezTo>
                    <a:pt x="440" y="803"/>
                    <a:pt x="442" y="800"/>
                    <a:pt x="442" y="797"/>
                  </a:cubicBezTo>
                  <a:cubicBezTo>
                    <a:pt x="442" y="795"/>
                    <a:pt x="440" y="794"/>
                    <a:pt x="439" y="793"/>
                  </a:cubicBezTo>
                  <a:cubicBezTo>
                    <a:pt x="421" y="581"/>
                    <a:pt x="421" y="581"/>
                    <a:pt x="421" y="581"/>
                  </a:cubicBezTo>
                  <a:cubicBezTo>
                    <a:pt x="423" y="580"/>
                    <a:pt x="425" y="580"/>
                    <a:pt x="428" y="580"/>
                  </a:cubicBezTo>
                  <a:cubicBezTo>
                    <a:pt x="462" y="790"/>
                    <a:pt x="462" y="790"/>
                    <a:pt x="462" y="790"/>
                  </a:cubicBezTo>
                  <a:cubicBezTo>
                    <a:pt x="460" y="791"/>
                    <a:pt x="460" y="793"/>
                    <a:pt x="460" y="795"/>
                  </a:cubicBezTo>
                  <a:cubicBezTo>
                    <a:pt x="460" y="798"/>
                    <a:pt x="463" y="800"/>
                    <a:pt x="466" y="799"/>
                  </a:cubicBezTo>
                  <a:cubicBezTo>
                    <a:pt x="469" y="799"/>
                    <a:pt x="471" y="796"/>
                    <a:pt x="470" y="793"/>
                  </a:cubicBezTo>
                  <a:cubicBezTo>
                    <a:pt x="470" y="791"/>
                    <a:pt x="469" y="790"/>
                    <a:pt x="467" y="789"/>
                  </a:cubicBezTo>
                  <a:cubicBezTo>
                    <a:pt x="433" y="579"/>
                    <a:pt x="433" y="579"/>
                    <a:pt x="433" y="579"/>
                  </a:cubicBezTo>
                  <a:cubicBezTo>
                    <a:pt x="436" y="578"/>
                    <a:pt x="438" y="578"/>
                    <a:pt x="441" y="577"/>
                  </a:cubicBezTo>
                  <a:cubicBezTo>
                    <a:pt x="489" y="785"/>
                    <a:pt x="489" y="785"/>
                    <a:pt x="489" y="785"/>
                  </a:cubicBezTo>
                  <a:cubicBezTo>
                    <a:pt x="488" y="786"/>
                    <a:pt x="488" y="788"/>
                    <a:pt x="488" y="790"/>
                  </a:cubicBezTo>
                  <a:cubicBezTo>
                    <a:pt x="489" y="793"/>
                    <a:pt x="491" y="794"/>
                    <a:pt x="494" y="794"/>
                  </a:cubicBezTo>
                  <a:cubicBezTo>
                    <a:pt x="497" y="793"/>
                    <a:pt x="499" y="790"/>
                    <a:pt x="498" y="787"/>
                  </a:cubicBezTo>
                  <a:cubicBezTo>
                    <a:pt x="498" y="786"/>
                    <a:pt x="496" y="784"/>
                    <a:pt x="495" y="784"/>
                  </a:cubicBezTo>
                  <a:cubicBezTo>
                    <a:pt x="446" y="576"/>
                    <a:pt x="446" y="576"/>
                    <a:pt x="446" y="576"/>
                  </a:cubicBezTo>
                  <a:cubicBezTo>
                    <a:pt x="448" y="575"/>
                    <a:pt x="451" y="575"/>
                    <a:pt x="453" y="574"/>
                  </a:cubicBezTo>
                  <a:cubicBezTo>
                    <a:pt x="517" y="778"/>
                    <a:pt x="517" y="778"/>
                    <a:pt x="517" y="778"/>
                  </a:cubicBezTo>
                  <a:cubicBezTo>
                    <a:pt x="516" y="779"/>
                    <a:pt x="515" y="781"/>
                    <a:pt x="516" y="783"/>
                  </a:cubicBezTo>
                  <a:cubicBezTo>
                    <a:pt x="517" y="785"/>
                    <a:pt x="520" y="787"/>
                    <a:pt x="522" y="786"/>
                  </a:cubicBezTo>
                  <a:cubicBezTo>
                    <a:pt x="525" y="785"/>
                    <a:pt x="527" y="782"/>
                    <a:pt x="526" y="779"/>
                  </a:cubicBezTo>
                  <a:cubicBezTo>
                    <a:pt x="525" y="778"/>
                    <a:pt x="524" y="777"/>
                    <a:pt x="522" y="776"/>
                  </a:cubicBezTo>
                  <a:cubicBezTo>
                    <a:pt x="458" y="572"/>
                    <a:pt x="458" y="572"/>
                    <a:pt x="458" y="572"/>
                  </a:cubicBezTo>
                  <a:cubicBezTo>
                    <a:pt x="461" y="572"/>
                    <a:pt x="463" y="571"/>
                    <a:pt x="465" y="570"/>
                  </a:cubicBezTo>
                  <a:cubicBezTo>
                    <a:pt x="544" y="769"/>
                    <a:pt x="544" y="769"/>
                    <a:pt x="544" y="769"/>
                  </a:cubicBezTo>
                  <a:cubicBezTo>
                    <a:pt x="543" y="770"/>
                    <a:pt x="542" y="772"/>
                    <a:pt x="543" y="773"/>
                  </a:cubicBezTo>
                  <a:cubicBezTo>
                    <a:pt x="544" y="776"/>
                    <a:pt x="547" y="777"/>
                    <a:pt x="550" y="776"/>
                  </a:cubicBezTo>
                  <a:cubicBezTo>
                    <a:pt x="552" y="775"/>
                    <a:pt x="554" y="772"/>
                    <a:pt x="553" y="770"/>
                  </a:cubicBezTo>
                  <a:cubicBezTo>
                    <a:pt x="552" y="768"/>
                    <a:pt x="550" y="767"/>
                    <a:pt x="549" y="767"/>
                  </a:cubicBezTo>
                  <a:cubicBezTo>
                    <a:pt x="471" y="568"/>
                    <a:pt x="471" y="568"/>
                    <a:pt x="471" y="568"/>
                  </a:cubicBezTo>
                  <a:cubicBezTo>
                    <a:pt x="473" y="567"/>
                    <a:pt x="475" y="566"/>
                    <a:pt x="477" y="565"/>
                  </a:cubicBezTo>
                  <a:cubicBezTo>
                    <a:pt x="570" y="757"/>
                    <a:pt x="570" y="757"/>
                    <a:pt x="570" y="757"/>
                  </a:cubicBezTo>
                  <a:cubicBezTo>
                    <a:pt x="569" y="759"/>
                    <a:pt x="569" y="761"/>
                    <a:pt x="569" y="762"/>
                  </a:cubicBezTo>
                  <a:cubicBezTo>
                    <a:pt x="571" y="765"/>
                    <a:pt x="574" y="766"/>
                    <a:pt x="576" y="765"/>
                  </a:cubicBezTo>
                  <a:cubicBezTo>
                    <a:pt x="579" y="763"/>
                    <a:pt x="580" y="760"/>
                    <a:pt x="579" y="758"/>
                  </a:cubicBezTo>
                  <a:cubicBezTo>
                    <a:pt x="578" y="756"/>
                    <a:pt x="576" y="755"/>
                    <a:pt x="575" y="755"/>
                  </a:cubicBezTo>
                  <a:cubicBezTo>
                    <a:pt x="482" y="563"/>
                    <a:pt x="482" y="563"/>
                    <a:pt x="482" y="563"/>
                  </a:cubicBezTo>
                  <a:cubicBezTo>
                    <a:pt x="485" y="561"/>
                    <a:pt x="487" y="560"/>
                    <a:pt x="489" y="559"/>
                  </a:cubicBezTo>
                  <a:cubicBezTo>
                    <a:pt x="595" y="744"/>
                    <a:pt x="595" y="744"/>
                    <a:pt x="595" y="744"/>
                  </a:cubicBezTo>
                  <a:cubicBezTo>
                    <a:pt x="594" y="746"/>
                    <a:pt x="594" y="748"/>
                    <a:pt x="595" y="749"/>
                  </a:cubicBezTo>
                  <a:cubicBezTo>
                    <a:pt x="596" y="752"/>
                    <a:pt x="600" y="753"/>
                    <a:pt x="602" y="751"/>
                  </a:cubicBezTo>
                  <a:cubicBezTo>
                    <a:pt x="604" y="750"/>
                    <a:pt x="605" y="747"/>
                    <a:pt x="604" y="744"/>
                  </a:cubicBezTo>
                  <a:cubicBezTo>
                    <a:pt x="603" y="743"/>
                    <a:pt x="601" y="742"/>
                    <a:pt x="600" y="742"/>
                  </a:cubicBezTo>
                  <a:cubicBezTo>
                    <a:pt x="494" y="556"/>
                    <a:pt x="494" y="556"/>
                    <a:pt x="494" y="556"/>
                  </a:cubicBezTo>
                  <a:cubicBezTo>
                    <a:pt x="496" y="555"/>
                    <a:pt x="498" y="554"/>
                    <a:pt x="500" y="553"/>
                  </a:cubicBezTo>
                  <a:cubicBezTo>
                    <a:pt x="619" y="730"/>
                    <a:pt x="619" y="730"/>
                    <a:pt x="619" y="730"/>
                  </a:cubicBezTo>
                  <a:cubicBezTo>
                    <a:pt x="618" y="731"/>
                    <a:pt x="618" y="733"/>
                    <a:pt x="619" y="735"/>
                  </a:cubicBezTo>
                  <a:cubicBezTo>
                    <a:pt x="621" y="737"/>
                    <a:pt x="624" y="738"/>
                    <a:pt x="627" y="736"/>
                  </a:cubicBezTo>
                  <a:cubicBezTo>
                    <a:pt x="629" y="734"/>
                    <a:pt x="630" y="731"/>
                    <a:pt x="628" y="729"/>
                  </a:cubicBezTo>
                  <a:cubicBezTo>
                    <a:pt x="627" y="727"/>
                    <a:pt x="625" y="727"/>
                    <a:pt x="624" y="727"/>
                  </a:cubicBezTo>
                  <a:cubicBezTo>
                    <a:pt x="505" y="549"/>
                    <a:pt x="505" y="549"/>
                    <a:pt x="505" y="549"/>
                  </a:cubicBezTo>
                  <a:cubicBezTo>
                    <a:pt x="507" y="548"/>
                    <a:pt x="509" y="547"/>
                    <a:pt x="511" y="545"/>
                  </a:cubicBezTo>
                  <a:cubicBezTo>
                    <a:pt x="642" y="713"/>
                    <a:pt x="642" y="713"/>
                    <a:pt x="642" y="713"/>
                  </a:cubicBezTo>
                  <a:cubicBezTo>
                    <a:pt x="642" y="715"/>
                    <a:pt x="642" y="717"/>
                    <a:pt x="643" y="718"/>
                  </a:cubicBezTo>
                  <a:cubicBezTo>
                    <a:pt x="645" y="720"/>
                    <a:pt x="648" y="721"/>
                    <a:pt x="650" y="719"/>
                  </a:cubicBezTo>
                  <a:cubicBezTo>
                    <a:pt x="652" y="717"/>
                    <a:pt x="653" y="714"/>
                    <a:pt x="651" y="712"/>
                  </a:cubicBezTo>
                  <a:cubicBezTo>
                    <a:pt x="650" y="710"/>
                    <a:pt x="648" y="710"/>
                    <a:pt x="647" y="710"/>
                  </a:cubicBezTo>
                  <a:cubicBezTo>
                    <a:pt x="515" y="542"/>
                    <a:pt x="515" y="542"/>
                    <a:pt x="515" y="542"/>
                  </a:cubicBezTo>
                  <a:cubicBezTo>
                    <a:pt x="517" y="540"/>
                    <a:pt x="519" y="539"/>
                    <a:pt x="521" y="537"/>
                  </a:cubicBezTo>
                  <a:cubicBezTo>
                    <a:pt x="664" y="695"/>
                    <a:pt x="664" y="695"/>
                    <a:pt x="664" y="695"/>
                  </a:cubicBezTo>
                  <a:cubicBezTo>
                    <a:pt x="664" y="697"/>
                    <a:pt x="664" y="698"/>
                    <a:pt x="665" y="700"/>
                  </a:cubicBezTo>
                  <a:cubicBezTo>
                    <a:pt x="667" y="702"/>
                    <a:pt x="670" y="702"/>
                    <a:pt x="672" y="700"/>
                  </a:cubicBezTo>
                  <a:cubicBezTo>
                    <a:pt x="675" y="698"/>
                    <a:pt x="675" y="695"/>
                    <a:pt x="673" y="693"/>
                  </a:cubicBezTo>
                  <a:cubicBezTo>
                    <a:pt x="672" y="691"/>
                    <a:pt x="670" y="691"/>
                    <a:pt x="668" y="691"/>
                  </a:cubicBezTo>
                  <a:cubicBezTo>
                    <a:pt x="525" y="533"/>
                    <a:pt x="525" y="533"/>
                    <a:pt x="525" y="533"/>
                  </a:cubicBezTo>
                  <a:cubicBezTo>
                    <a:pt x="527" y="531"/>
                    <a:pt x="528" y="530"/>
                    <a:pt x="530" y="528"/>
                  </a:cubicBezTo>
                  <a:cubicBezTo>
                    <a:pt x="684" y="675"/>
                    <a:pt x="684" y="675"/>
                    <a:pt x="684" y="675"/>
                  </a:cubicBezTo>
                  <a:cubicBezTo>
                    <a:pt x="684" y="677"/>
                    <a:pt x="685" y="679"/>
                    <a:pt x="686" y="680"/>
                  </a:cubicBezTo>
                  <a:cubicBezTo>
                    <a:pt x="688" y="682"/>
                    <a:pt x="691" y="682"/>
                    <a:pt x="693" y="680"/>
                  </a:cubicBezTo>
                  <a:cubicBezTo>
                    <a:pt x="695" y="678"/>
                    <a:pt x="695" y="675"/>
                    <a:pt x="693" y="673"/>
                  </a:cubicBezTo>
                  <a:cubicBezTo>
                    <a:pt x="692" y="671"/>
                    <a:pt x="690" y="671"/>
                    <a:pt x="688" y="671"/>
                  </a:cubicBezTo>
                  <a:cubicBezTo>
                    <a:pt x="534" y="524"/>
                    <a:pt x="534" y="524"/>
                    <a:pt x="534" y="524"/>
                  </a:cubicBezTo>
                  <a:cubicBezTo>
                    <a:pt x="536" y="522"/>
                    <a:pt x="537" y="520"/>
                    <a:pt x="539" y="518"/>
                  </a:cubicBezTo>
                  <a:cubicBezTo>
                    <a:pt x="703" y="654"/>
                    <a:pt x="703" y="654"/>
                    <a:pt x="703" y="654"/>
                  </a:cubicBezTo>
                  <a:cubicBezTo>
                    <a:pt x="703" y="656"/>
                    <a:pt x="704" y="658"/>
                    <a:pt x="705" y="659"/>
                  </a:cubicBezTo>
                  <a:cubicBezTo>
                    <a:pt x="707" y="661"/>
                    <a:pt x="711" y="660"/>
                    <a:pt x="712" y="658"/>
                  </a:cubicBezTo>
                  <a:cubicBezTo>
                    <a:pt x="714" y="656"/>
                    <a:pt x="714" y="653"/>
                    <a:pt x="712" y="651"/>
                  </a:cubicBezTo>
                  <a:cubicBezTo>
                    <a:pt x="710" y="650"/>
                    <a:pt x="709" y="650"/>
                    <a:pt x="707" y="650"/>
                  </a:cubicBezTo>
                  <a:cubicBezTo>
                    <a:pt x="542" y="514"/>
                    <a:pt x="542" y="514"/>
                    <a:pt x="542" y="514"/>
                  </a:cubicBezTo>
                  <a:cubicBezTo>
                    <a:pt x="544" y="512"/>
                    <a:pt x="546" y="510"/>
                    <a:pt x="547" y="508"/>
                  </a:cubicBezTo>
                  <a:cubicBezTo>
                    <a:pt x="721" y="632"/>
                    <a:pt x="721" y="632"/>
                    <a:pt x="721" y="632"/>
                  </a:cubicBezTo>
                  <a:cubicBezTo>
                    <a:pt x="721" y="634"/>
                    <a:pt x="721" y="635"/>
                    <a:pt x="723" y="636"/>
                  </a:cubicBezTo>
                  <a:cubicBezTo>
                    <a:pt x="725" y="638"/>
                    <a:pt x="729" y="638"/>
                    <a:pt x="730" y="635"/>
                  </a:cubicBezTo>
                  <a:cubicBezTo>
                    <a:pt x="732" y="633"/>
                    <a:pt x="731" y="630"/>
                    <a:pt x="729" y="628"/>
                  </a:cubicBezTo>
                  <a:cubicBezTo>
                    <a:pt x="727" y="627"/>
                    <a:pt x="726" y="627"/>
                    <a:pt x="724" y="627"/>
                  </a:cubicBezTo>
                  <a:cubicBezTo>
                    <a:pt x="550" y="504"/>
                    <a:pt x="550" y="504"/>
                    <a:pt x="550" y="504"/>
                  </a:cubicBezTo>
                  <a:cubicBezTo>
                    <a:pt x="552" y="502"/>
                    <a:pt x="553" y="500"/>
                    <a:pt x="554" y="498"/>
                  </a:cubicBezTo>
                  <a:cubicBezTo>
                    <a:pt x="737" y="608"/>
                    <a:pt x="737" y="608"/>
                    <a:pt x="737" y="608"/>
                  </a:cubicBezTo>
                  <a:cubicBezTo>
                    <a:pt x="737" y="610"/>
                    <a:pt x="737" y="612"/>
                    <a:pt x="739" y="613"/>
                  </a:cubicBezTo>
                  <a:cubicBezTo>
                    <a:pt x="741" y="614"/>
                    <a:pt x="745" y="613"/>
                    <a:pt x="746" y="611"/>
                  </a:cubicBezTo>
                  <a:cubicBezTo>
                    <a:pt x="748" y="608"/>
                    <a:pt x="747" y="605"/>
                    <a:pt x="744" y="604"/>
                  </a:cubicBezTo>
                  <a:cubicBezTo>
                    <a:pt x="743" y="603"/>
                    <a:pt x="741" y="603"/>
                    <a:pt x="739" y="604"/>
                  </a:cubicBezTo>
                  <a:cubicBezTo>
                    <a:pt x="557" y="493"/>
                    <a:pt x="557" y="493"/>
                    <a:pt x="557" y="493"/>
                  </a:cubicBezTo>
                  <a:cubicBezTo>
                    <a:pt x="558" y="491"/>
                    <a:pt x="560" y="489"/>
                    <a:pt x="561" y="486"/>
                  </a:cubicBezTo>
                  <a:cubicBezTo>
                    <a:pt x="751" y="584"/>
                    <a:pt x="751" y="584"/>
                    <a:pt x="751" y="584"/>
                  </a:cubicBezTo>
                  <a:cubicBezTo>
                    <a:pt x="751" y="585"/>
                    <a:pt x="752" y="587"/>
                    <a:pt x="753" y="588"/>
                  </a:cubicBezTo>
                  <a:cubicBezTo>
                    <a:pt x="756" y="589"/>
                    <a:pt x="759" y="588"/>
                    <a:pt x="760" y="586"/>
                  </a:cubicBezTo>
                  <a:cubicBezTo>
                    <a:pt x="762" y="583"/>
                    <a:pt x="761" y="580"/>
                    <a:pt x="758" y="579"/>
                  </a:cubicBezTo>
                  <a:cubicBezTo>
                    <a:pt x="756" y="578"/>
                    <a:pt x="755" y="578"/>
                    <a:pt x="753" y="579"/>
                  </a:cubicBezTo>
                  <a:cubicBezTo>
                    <a:pt x="563" y="481"/>
                    <a:pt x="563" y="481"/>
                    <a:pt x="563" y="481"/>
                  </a:cubicBezTo>
                  <a:cubicBezTo>
                    <a:pt x="564" y="479"/>
                    <a:pt x="566" y="477"/>
                    <a:pt x="567" y="475"/>
                  </a:cubicBezTo>
                  <a:cubicBezTo>
                    <a:pt x="763" y="558"/>
                    <a:pt x="763" y="558"/>
                    <a:pt x="763" y="558"/>
                  </a:cubicBezTo>
                  <a:cubicBezTo>
                    <a:pt x="763" y="560"/>
                    <a:pt x="764" y="561"/>
                    <a:pt x="766" y="562"/>
                  </a:cubicBezTo>
                  <a:cubicBezTo>
                    <a:pt x="768" y="563"/>
                    <a:pt x="772" y="562"/>
                    <a:pt x="773" y="559"/>
                  </a:cubicBezTo>
                  <a:cubicBezTo>
                    <a:pt x="774" y="557"/>
                    <a:pt x="773" y="554"/>
                    <a:pt x="770" y="552"/>
                  </a:cubicBezTo>
                  <a:cubicBezTo>
                    <a:pt x="768" y="552"/>
                    <a:pt x="766" y="552"/>
                    <a:pt x="765" y="553"/>
                  </a:cubicBezTo>
                  <a:cubicBezTo>
                    <a:pt x="569" y="470"/>
                    <a:pt x="569" y="470"/>
                    <a:pt x="569" y="470"/>
                  </a:cubicBezTo>
                  <a:cubicBezTo>
                    <a:pt x="570" y="467"/>
                    <a:pt x="570" y="465"/>
                    <a:pt x="571" y="463"/>
                  </a:cubicBezTo>
                  <a:cubicBezTo>
                    <a:pt x="773" y="532"/>
                    <a:pt x="773" y="532"/>
                    <a:pt x="773" y="532"/>
                  </a:cubicBezTo>
                  <a:cubicBezTo>
                    <a:pt x="774" y="533"/>
                    <a:pt x="775" y="535"/>
                    <a:pt x="776" y="535"/>
                  </a:cubicBezTo>
                  <a:cubicBezTo>
                    <a:pt x="779" y="536"/>
                    <a:pt x="782" y="535"/>
                    <a:pt x="783" y="532"/>
                  </a:cubicBezTo>
                  <a:cubicBezTo>
                    <a:pt x="784" y="529"/>
                    <a:pt x="782" y="527"/>
                    <a:pt x="780" y="526"/>
                  </a:cubicBezTo>
                  <a:cubicBezTo>
                    <a:pt x="778" y="525"/>
                    <a:pt x="776" y="525"/>
                    <a:pt x="775" y="526"/>
                  </a:cubicBezTo>
                  <a:cubicBezTo>
                    <a:pt x="573" y="457"/>
                    <a:pt x="573" y="457"/>
                    <a:pt x="573" y="457"/>
                  </a:cubicBezTo>
                  <a:cubicBezTo>
                    <a:pt x="574" y="455"/>
                    <a:pt x="575" y="453"/>
                    <a:pt x="575" y="450"/>
                  </a:cubicBezTo>
                  <a:cubicBezTo>
                    <a:pt x="782" y="505"/>
                    <a:pt x="782" y="505"/>
                    <a:pt x="782" y="505"/>
                  </a:cubicBezTo>
                  <a:cubicBezTo>
                    <a:pt x="782" y="506"/>
                    <a:pt x="783" y="508"/>
                    <a:pt x="785" y="508"/>
                  </a:cubicBezTo>
                  <a:cubicBezTo>
                    <a:pt x="788" y="509"/>
                    <a:pt x="791" y="507"/>
                    <a:pt x="791" y="504"/>
                  </a:cubicBezTo>
                  <a:cubicBezTo>
                    <a:pt x="792" y="502"/>
                    <a:pt x="790" y="499"/>
                    <a:pt x="788" y="498"/>
                  </a:cubicBezTo>
                  <a:cubicBezTo>
                    <a:pt x="786" y="498"/>
                    <a:pt x="784" y="498"/>
                    <a:pt x="783" y="499"/>
                  </a:cubicBezTo>
                  <a:cubicBezTo>
                    <a:pt x="577" y="445"/>
                    <a:pt x="577" y="445"/>
                    <a:pt x="577" y="445"/>
                  </a:cubicBezTo>
                  <a:cubicBezTo>
                    <a:pt x="577" y="443"/>
                    <a:pt x="578" y="440"/>
                    <a:pt x="578" y="438"/>
                  </a:cubicBezTo>
                  <a:cubicBezTo>
                    <a:pt x="788" y="477"/>
                    <a:pt x="788" y="477"/>
                    <a:pt x="788" y="477"/>
                  </a:cubicBezTo>
                  <a:cubicBezTo>
                    <a:pt x="789" y="479"/>
                    <a:pt x="790" y="480"/>
                    <a:pt x="792" y="480"/>
                  </a:cubicBezTo>
                  <a:cubicBezTo>
                    <a:pt x="795" y="481"/>
                    <a:pt x="797" y="479"/>
                    <a:pt x="798" y="476"/>
                  </a:cubicBezTo>
                  <a:cubicBezTo>
                    <a:pt x="798" y="473"/>
                    <a:pt x="796" y="471"/>
                    <a:pt x="794" y="470"/>
                  </a:cubicBezTo>
                  <a:cubicBezTo>
                    <a:pt x="792" y="470"/>
                    <a:pt x="790" y="470"/>
                    <a:pt x="789" y="472"/>
                  </a:cubicBezTo>
                  <a:cubicBezTo>
                    <a:pt x="579" y="432"/>
                    <a:pt x="579" y="432"/>
                    <a:pt x="579" y="432"/>
                  </a:cubicBezTo>
                  <a:cubicBezTo>
                    <a:pt x="579" y="432"/>
                    <a:pt x="579" y="432"/>
                    <a:pt x="580" y="432"/>
                  </a:cubicBezTo>
                  <a:cubicBezTo>
                    <a:pt x="580" y="429"/>
                    <a:pt x="580" y="427"/>
                    <a:pt x="580" y="425"/>
                  </a:cubicBezTo>
                  <a:cubicBezTo>
                    <a:pt x="792" y="449"/>
                    <a:pt x="792" y="449"/>
                    <a:pt x="792" y="449"/>
                  </a:cubicBezTo>
                  <a:cubicBezTo>
                    <a:pt x="793" y="451"/>
                    <a:pt x="795" y="452"/>
                    <a:pt x="796" y="452"/>
                  </a:cubicBezTo>
                  <a:cubicBezTo>
                    <a:pt x="799" y="452"/>
                    <a:pt x="802" y="450"/>
                    <a:pt x="802" y="447"/>
                  </a:cubicBezTo>
                  <a:cubicBezTo>
                    <a:pt x="802" y="444"/>
                    <a:pt x="800" y="442"/>
                    <a:pt x="798" y="442"/>
                  </a:cubicBezTo>
                  <a:cubicBezTo>
                    <a:pt x="796" y="441"/>
                    <a:pt x="794" y="442"/>
                    <a:pt x="793" y="444"/>
                  </a:cubicBezTo>
                  <a:cubicBezTo>
                    <a:pt x="581" y="419"/>
                    <a:pt x="581" y="419"/>
                    <a:pt x="581" y="419"/>
                  </a:cubicBezTo>
                  <a:cubicBezTo>
                    <a:pt x="581" y="417"/>
                    <a:pt x="582" y="415"/>
                    <a:pt x="582" y="412"/>
                  </a:cubicBezTo>
                  <a:cubicBezTo>
                    <a:pt x="795" y="421"/>
                    <a:pt x="795" y="421"/>
                    <a:pt x="795" y="421"/>
                  </a:cubicBezTo>
                  <a:cubicBezTo>
                    <a:pt x="796" y="422"/>
                    <a:pt x="797" y="423"/>
                    <a:pt x="799" y="423"/>
                  </a:cubicBezTo>
                  <a:cubicBezTo>
                    <a:pt x="802" y="423"/>
                    <a:pt x="804" y="421"/>
                    <a:pt x="804" y="418"/>
                  </a:cubicBezTo>
                  <a:cubicBezTo>
                    <a:pt x="804" y="415"/>
                    <a:pt x="802" y="413"/>
                    <a:pt x="799" y="413"/>
                  </a:cubicBezTo>
                  <a:cubicBezTo>
                    <a:pt x="798" y="413"/>
                    <a:pt x="796" y="414"/>
                    <a:pt x="795" y="415"/>
                  </a:cubicBezTo>
                  <a:cubicBezTo>
                    <a:pt x="582" y="407"/>
                    <a:pt x="582" y="407"/>
                    <a:pt x="582" y="407"/>
                  </a:cubicBezTo>
                  <a:cubicBezTo>
                    <a:pt x="582" y="404"/>
                    <a:pt x="582" y="402"/>
                    <a:pt x="582" y="399"/>
                  </a:cubicBezTo>
                  <a:lnTo>
                    <a:pt x="795" y="392"/>
                  </a:lnTo>
                  <a:close/>
                  <a:moveTo>
                    <a:pt x="533" y="424"/>
                  </a:moveTo>
                  <a:cubicBezTo>
                    <a:pt x="521" y="496"/>
                    <a:pt x="453" y="545"/>
                    <a:pt x="381" y="532"/>
                  </a:cubicBezTo>
                  <a:cubicBezTo>
                    <a:pt x="309" y="520"/>
                    <a:pt x="260" y="452"/>
                    <a:pt x="272" y="380"/>
                  </a:cubicBezTo>
                  <a:cubicBezTo>
                    <a:pt x="284" y="308"/>
                    <a:pt x="352" y="259"/>
                    <a:pt x="424" y="271"/>
                  </a:cubicBezTo>
                  <a:cubicBezTo>
                    <a:pt x="496" y="283"/>
                    <a:pt x="545" y="352"/>
                    <a:pt x="533" y="4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Freeform 7">
              <a:extLst>
                <a:ext uri="{FF2B5EF4-FFF2-40B4-BE49-F238E27FC236}">
                  <a16:creationId xmlns:a16="http://schemas.microsoft.com/office/drawing/2014/main" id="{06AD4550-4EC7-44EE-BE9D-729BD897D5B7}"/>
                </a:ext>
              </a:extLst>
            </p:cNvPr>
            <p:cNvSpPr>
              <a:spLocks noEditPoints="1"/>
            </p:cNvSpPr>
            <p:nvPr userDrawn="1"/>
          </p:nvSpPr>
          <p:spPr bwMode="auto">
            <a:xfrm>
              <a:off x="4769" y="1274"/>
              <a:ext cx="315" cy="415"/>
            </a:xfrm>
            <a:custGeom>
              <a:avLst/>
              <a:gdLst>
                <a:gd name="T0" fmla="*/ 38 w 133"/>
                <a:gd name="T1" fmla="*/ 18 h 174"/>
                <a:gd name="T2" fmla="*/ 4 w 133"/>
                <a:gd name="T3" fmla="*/ 73 h 174"/>
                <a:gd name="T4" fmla="*/ 18 w 133"/>
                <a:gd name="T5" fmla="*/ 136 h 174"/>
                <a:gd name="T6" fmla="*/ 74 w 133"/>
                <a:gd name="T7" fmla="*/ 171 h 174"/>
                <a:gd name="T8" fmla="*/ 131 w 133"/>
                <a:gd name="T9" fmla="*/ 160 h 174"/>
                <a:gd name="T10" fmla="*/ 131 w 133"/>
                <a:gd name="T11" fmla="*/ 14 h 174"/>
                <a:gd name="T12" fmla="*/ 102 w 133"/>
                <a:gd name="T13" fmla="*/ 3 h 174"/>
                <a:gd name="T14" fmla="*/ 38 w 133"/>
                <a:gd name="T15" fmla="*/ 18 h 174"/>
                <a:gd name="T16" fmla="*/ 57 w 133"/>
                <a:gd name="T17" fmla="*/ 116 h 174"/>
                <a:gd name="T18" fmla="*/ 44 w 133"/>
                <a:gd name="T19" fmla="*/ 118 h 174"/>
                <a:gd name="T20" fmla="*/ 51 w 133"/>
                <a:gd name="T21" fmla="*/ 106 h 174"/>
                <a:gd name="T22" fmla="*/ 64 w 133"/>
                <a:gd name="T23" fmla="*/ 104 h 174"/>
                <a:gd name="T24" fmla="*/ 57 w 133"/>
                <a:gd name="T25" fmla="*/ 116 h 174"/>
                <a:gd name="T26" fmla="*/ 59 w 133"/>
                <a:gd name="T27" fmla="*/ 57 h 174"/>
                <a:gd name="T28" fmla="*/ 57 w 133"/>
                <a:gd name="T29" fmla="*/ 44 h 174"/>
                <a:gd name="T30" fmla="*/ 68 w 133"/>
                <a:gd name="T31" fmla="*/ 50 h 174"/>
                <a:gd name="T32" fmla="*/ 71 w 133"/>
                <a:gd name="T33" fmla="*/ 63 h 174"/>
                <a:gd name="T34" fmla="*/ 59 w 133"/>
                <a:gd name="T35" fmla="*/ 57 h 174"/>
                <a:gd name="T36" fmla="*/ 118 w 133"/>
                <a:gd name="T37" fmla="*/ 59 h 174"/>
                <a:gd name="T38" fmla="*/ 131 w 133"/>
                <a:gd name="T39" fmla="*/ 56 h 174"/>
                <a:gd name="T40" fmla="*/ 124 w 133"/>
                <a:gd name="T41" fmla="*/ 68 h 174"/>
                <a:gd name="T42" fmla="*/ 111 w 133"/>
                <a:gd name="T43" fmla="*/ 70 h 174"/>
                <a:gd name="T44" fmla="*/ 118 w 133"/>
                <a:gd name="T45" fmla="*/ 59 h 174"/>
                <a:gd name="T46" fmla="*/ 105 w 133"/>
                <a:gd name="T47" fmla="*/ 111 h 174"/>
                <a:gd name="T48" fmla="*/ 116 w 133"/>
                <a:gd name="T49" fmla="*/ 117 h 174"/>
                <a:gd name="T50" fmla="*/ 118 w 133"/>
                <a:gd name="T51" fmla="*/ 130 h 174"/>
                <a:gd name="T52" fmla="*/ 107 w 133"/>
                <a:gd name="T53" fmla="*/ 124 h 174"/>
                <a:gd name="T54" fmla="*/ 105 w 133"/>
                <a:gd name="T55" fmla="*/ 111 h 174"/>
                <a:gd name="T56" fmla="*/ 97 w 133"/>
                <a:gd name="T57" fmla="*/ 100 h 174"/>
                <a:gd name="T58" fmla="*/ 75 w 133"/>
                <a:gd name="T59" fmla="*/ 96 h 174"/>
                <a:gd name="T60" fmla="*/ 78 w 133"/>
                <a:gd name="T61" fmla="*/ 74 h 174"/>
                <a:gd name="T62" fmla="*/ 100 w 133"/>
                <a:gd name="T63" fmla="*/ 78 h 174"/>
                <a:gd name="T64" fmla="*/ 97 w 133"/>
                <a:gd name="T65" fmla="*/ 10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74">
                  <a:moveTo>
                    <a:pt x="38" y="18"/>
                  </a:moveTo>
                  <a:cubicBezTo>
                    <a:pt x="20" y="31"/>
                    <a:pt x="7" y="51"/>
                    <a:pt x="4" y="73"/>
                  </a:cubicBezTo>
                  <a:cubicBezTo>
                    <a:pt x="0" y="95"/>
                    <a:pt x="5" y="118"/>
                    <a:pt x="18" y="136"/>
                  </a:cubicBezTo>
                  <a:cubicBezTo>
                    <a:pt x="32" y="155"/>
                    <a:pt x="51" y="167"/>
                    <a:pt x="74" y="171"/>
                  </a:cubicBezTo>
                  <a:cubicBezTo>
                    <a:pt x="94" y="174"/>
                    <a:pt x="114" y="170"/>
                    <a:pt x="131" y="160"/>
                  </a:cubicBezTo>
                  <a:cubicBezTo>
                    <a:pt x="131" y="14"/>
                    <a:pt x="131" y="14"/>
                    <a:pt x="131" y="14"/>
                  </a:cubicBezTo>
                  <a:cubicBezTo>
                    <a:pt x="122" y="9"/>
                    <a:pt x="112" y="5"/>
                    <a:pt x="102" y="3"/>
                  </a:cubicBezTo>
                  <a:cubicBezTo>
                    <a:pt x="79" y="0"/>
                    <a:pt x="57" y="5"/>
                    <a:pt x="38" y="18"/>
                  </a:cubicBezTo>
                  <a:close/>
                  <a:moveTo>
                    <a:pt x="57" y="116"/>
                  </a:moveTo>
                  <a:cubicBezTo>
                    <a:pt x="52" y="119"/>
                    <a:pt x="46" y="120"/>
                    <a:pt x="44" y="118"/>
                  </a:cubicBezTo>
                  <a:cubicBezTo>
                    <a:pt x="42" y="115"/>
                    <a:pt x="45" y="110"/>
                    <a:pt x="51" y="106"/>
                  </a:cubicBezTo>
                  <a:cubicBezTo>
                    <a:pt x="56" y="103"/>
                    <a:pt x="62" y="102"/>
                    <a:pt x="64" y="104"/>
                  </a:cubicBezTo>
                  <a:cubicBezTo>
                    <a:pt x="66" y="107"/>
                    <a:pt x="63" y="112"/>
                    <a:pt x="57" y="116"/>
                  </a:cubicBezTo>
                  <a:close/>
                  <a:moveTo>
                    <a:pt x="59" y="57"/>
                  </a:moveTo>
                  <a:cubicBezTo>
                    <a:pt x="55" y="52"/>
                    <a:pt x="54" y="46"/>
                    <a:pt x="57" y="44"/>
                  </a:cubicBezTo>
                  <a:cubicBezTo>
                    <a:pt x="59" y="42"/>
                    <a:pt x="64" y="45"/>
                    <a:pt x="68" y="50"/>
                  </a:cubicBezTo>
                  <a:cubicBezTo>
                    <a:pt x="72" y="56"/>
                    <a:pt x="73" y="61"/>
                    <a:pt x="71" y="63"/>
                  </a:cubicBezTo>
                  <a:cubicBezTo>
                    <a:pt x="68" y="65"/>
                    <a:pt x="63" y="62"/>
                    <a:pt x="59" y="57"/>
                  </a:cubicBezTo>
                  <a:close/>
                  <a:moveTo>
                    <a:pt x="118" y="59"/>
                  </a:moveTo>
                  <a:cubicBezTo>
                    <a:pt x="123" y="55"/>
                    <a:pt x="129" y="54"/>
                    <a:pt x="131" y="56"/>
                  </a:cubicBezTo>
                  <a:cubicBezTo>
                    <a:pt x="133" y="59"/>
                    <a:pt x="130" y="64"/>
                    <a:pt x="124" y="68"/>
                  </a:cubicBezTo>
                  <a:cubicBezTo>
                    <a:pt x="119" y="72"/>
                    <a:pt x="113" y="73"/>
                    <a:pt x="111" y="70"/>
                  </a:cubicBezTo>
                  <a:cubicBezTo>
                    <a:pt x="110" y="67"/>
                    <a:pt x="112" y="62"/>
                    <a:pt x="118" y="59"/>
                  </a:cubicBezTo>
                  <a:close/>
                  <a:moveTo>
                    <a:pt x="105" y="111"/>
                  </a:moveTo>
                  <a:cubicBezTo>
                    <a:pt x="107" y="109"/>
                    <a:pt x="112" y="112"/>
                    <a:pt x="116" y="117"/>
                  </a:cubicBezTo>
                  <a:cubicBezTo>
                    <a:pt x="120" y="123"/>
                    <a:pt x="121" y="129"/>
                    <a:pt x="118" y="130"/>
                  </a:cubicBezTo>
                  <a:cubicBezTo>
                    <a:pt x="116" y="132"/>
                    <a:pt x="111" y="129"/>
                    <a:pt x="107" y="124"/>
                  </a:cubicBezTo>
                  <a:cubicBezTo>
                    <a:pt x="103" y="119"/>
                    <a:pt x="102" y="113"/>
                    <a:pt x="105" y="111"/>
                  </a:cubicBezTo>
                  <a:close/>
                  <a:moveTo>
                    <a:pt x="97" y="100"/>
                  </a:moveTo>
                  <a:cubicBezTo>
                    <a:pt x="90" y="105"/>
                    <a:pt x="80" y="103"/>
                    <a:pt x="75" y="96"/>
                  </a:cubicBezTo>
                  <a:cubicBezTo>
                    <a:pt x="70" y="89"/>
                    <a:pt x="71" y="79"/>
                    <a:pt x="78" y="74"/>
                  </a:cubicBezTo>
                  <a:cubicBezTo>
                    <a:pt x="86" y="69"/>
                    <a:pt x="95" y="71"/>
                    <a:pt x="100" y="78"/>
                  </a:cubicBezTo>
                  <a:cubicBezTo>
                    <a:pt x="105" y="85"/>
                    <a:pt x="104" y="95"/>
                    <a:pt x="97"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 name="Freeform 8">
              <a:extLst>
                <a:ext uri="{FF2B5EF4-FFF2-40B4-BE49-F238E27FC236}">
                  <a16:creationId xmlns:a16="http://schemas.microsoft.com/office/drawing/2014/main" id="{4CF36EF5-887C-4036-91CC-CE9372DBF334}"/>
                </a:ext>
              </a:extLst>
            </p:cNvPr>
            <p:cNvSpPr>
              <a:spLocks/>
            </p:cNvSpPr>
            <p:nvPr userDrawn="1"/>
          </p:nvSpPr>
          <p:spPr bwMode="auto">
            <a:xfrm>
              <a:off x="4364" y="864"/>
              <a:ext cx="715" cy="1235"/>
            </a:xfrm>
            <a:custGeom>
              <a:avLst/>
              <a:gdLst>
                <a:gd name="T0" fmla="*/ 288 w 302"/>
                <a:gd name="T1" fmla="*/ 5 h 518"/>
                <a:gd name="T2" fmla="*/ 268 w 302"/>
                <a:gd name="T3" fmla="*/ 6 h 518"/>
                <a:gd name="T4" fmla="*/ 256 w 302"/>
                <a:gd name="T5" fmla="*/ 139 h 518"/>
                <a:gd name="T6" fmla="*/ 252 w 302"/>
                <a:gd name="T7" fmla="*/ 139 h 518"/>
                <a:gd name="T8" fmla="*/ 228 w 302"/>
                <a:gd name="T9" fmla="*/ 8 h 518"/>
                <a:gd name="T10" fmla="*/ 208 w 302"/>
                <a:gd name="T11" fmla="*/ 8 h 518"/>
                <a:gd name="T12" fmla="*/ 193 w 302"/>
                <a:gd name="T13" fmla="*/ 9 h 518"/>
                <a:gd name="T14" fmla="*/ 179 w 302"/>
                <a:gd name="T15" fmla="*/ 16 h 518"/>
                <a:gd name="T16" fmla="*/ 161 w 302"/>
                <a:gd name="T17" fmla="*/ 26 h 518"/>
                <a:gd name="T18" fmla="*/ 205 w 302"/>
                <a:gd name="T19" fmla="*/ 151 h 518"/>
                <a:gd name="T20" fmla="*/ 202 w 302"/>
                <a:gd name="T21" fmla="*/ 153 h 518"/>
                <a:gd name="T22" fmla="*/ 126 w 302"/>
                <a:gd name="T23" fmla="*/ 44 h 518"/>
                <a:gd name="T24" fmla="*/ 107 w 302"/>
                <a:gd name="T25" fmla="*/ 53 h 518"/>
                <a:gd name="T26" fmla="*/ 93 w 302"/>
                <a:gd name="T27" fmla="*/ 60 h 518"/>
                <a:gd name="T28" fmla="*/ 84 w 302"/>
                <a:gd name="T29" fmla="*/ 72 h 518"/>
                <a:gd name="T30" fmla="*/ 72 w 302"/>
                <a:gd name="T31" fmla="*/ 88 h 518"/>
                <a:gd name="T32" fmla="*/ 165 w 302"/>
                <a:gd name="T33" fmla="*/ 184 h 518"/>
                <a:gd name="T34" fmla="*/ 163 w 302"/>
                <a:gd name="T35" fmla="*/ 186 h 518"/>
                <a:gd name="T36" fmla="*/ 48 w 302"/>
                <a:gd name="T37" fmla="*/ 120 h 518"/>
                <a:gd name="T38" fmla="*/ 35 w 302"/>
                <a:gd name="T39" fmla="*/ 135 h 518"/>
                <a:gd name="T40" fmla="*/ 25 w 302"/>
                <a:gd name="T41" fmla="*/ 147 h 518"/>
                <a:gd name="T42" fmla="*/ 22 w 302"/>
                <a:gd name="T43" fmla="*/ 163 h 518"/>
                <a:gd name="T44" fmla="*/ 18 w 302"/>
                <a:gd name="T45" fmla="*/ 182 h 518"/>
                <a:gd name="T46" fmla="*/ 142 w 302"/>
                <a:gd name="T47" fmla="*/ 230 h 518"/>
                <a:gd name="T48" fmla="*/ 141 w 302"/>
                <a:gd name="T49" fmla="*/ 234 h 518"/>
                <a:gd name="T50" fmla="*/ 9 w 302"/>
                <a:gd name="T51" fmla="*/ 221 h 518"/>
                <a:gd name="T52" fmla="*/ 4 w 302"/>
                <a:gd name="T53" fmla="*/ 241 h 518"/>
                <a:gd name="T54" fmla="*/ 0 w 302"/>
                <a:gd name="T55" fmla="*/ 256 h 518"/>
                <a:gd name="T56" fmla="*/ 3 w 302"/>
                <a:gd name="T57" fmla="*/ 271 h 518"/>
                <a:gd name="T58" fmla="*/ 8 w 302"/>
                <a:gd name="T59" fmla="*/ 291 h 518"/>
                <a:gd name="T60" fmla="*/ 140 w 302"/>
                <a:gd name="T61" fmla="*/ 282 h 518"/>
                <a:gd name="T62" fmla="*/ 141 w 302"/>
                <a:gd name="T63" fmla="*/ 285 h 518"/>
                <a:gd name="T64" fmla="*/ 16 w 302"/>
                <a:gd name="T65" fmla="*/ 330 h 518"/>
                <a:gd name="T66" fmla="*/ 19 w 302"/>
                <a:gd name="T67" fmla="*/ 350 h 518"/>
                <a:gd name="T68" fmla="*/ 22 w 302"/>
                <a:gd name="T69" fmla="*/ 365 h 518"/>
                <a:gd name="T70" fmla="*/ 32 w 302"/>
                <a:gd name="T71" fmla="*/ 377 h 518"/>
                <a:gd name="T72" fmla="*/ 44 w 302"/>
                <a:gd name="T73" fmla="*/ 393 h 518"/>
                <a:gd name="T74" fmla="*/ 161 w 302"/>
                <a:gd name="T75" fmla="*/ 329 h 518"/>
                <a:gd name="T76" fmla="*/ 56 w 302"/>
                <a:gd name="T77" fmla="*/ 411 h 518"/>
                <a:gd name="T78" fmla="*/ 67 w 302"/>
                <a:gd name="T79" fmla="*/ 428 h 518"/>
                <a:gd name="T80" fmla="*/ 75 w 302"/>
                <a:gd name="T81" fmla="*/ 442 h 518"/>
                <a:gd name="T82" fmla="*/ 88 w 302"/>
                <a:gd name="T83" fmla="*/ 450 h 518"/>
                <a:gd name="T84" fmla="*/ 105 w 302"/>
                <a:gd name="T85" fmla="*/ 460 h 518"/>
                <a:gd name="T86" fmla="*/ 192 w 302"/>
                <a:gd name="T87" fmla="*/ 359 h 518"/>
                <a:gd name="T88" fmla="*/ 195 w 302"/>
                <a:gd name="T89" fmla="*/ 361 h 518"/>
                <a:gd name="T90" fmla="*/ 139 w 302"/>
                <a:gd name="T91" fmla="*/ 482 h 518"/>
                <a:gd name="T92" fmla="*/ 155 w 302"/>
                <a:gd name="T93" fmla="*/ 493 h 518"/>
                <a:gd name="T94" fmla="*/ 168 w 302"/>
                <a:gd name="T95" fmla="*/ 502 h 518"/>
                <a:gd name="T96" fmla="*/ 184 w 302"/>
                <a:gd name="T97" fmla="*/ 504 h 518"/>
                <a:gd name="T98" fmla="*/ 204 w 302"/>
                <a:gd name="T99" fmla="*/ 506 h 518"/>
                <a:gd name="T100" fmla="*/ 240 w 302"/>
                <a:gd name="T101" fmla="*/ 378 h 518"/>
                <a:gd name="T102" fmla="*/ 244 w 302"/>
                <a:gd name="T103" fmla="*/ 378 h 518"/>
                <a:gd name="T104" fmla="*/ 243 w 302"/>
                <a:gd name="T105" fmla="*/ 512 h 518"/>
                <a:gd name="T106" fmla="*/ 263 w 302"/>
                <a:gd name="T107" fmla="*/ 515 h 518"/>
                <a:gd name="T108" fmla="*/ 279 w 302"/>
                <a:gd name="T109" fmla="*/ 517 h 518"/>
                <a:gd name="T110" fmla="*/ 293 w 302"/>
                <a:gd name="T111" fmla="*/ 512 h 518"/>
                <a:gd name="T112" fmla="*/ 302 w 302"/>
                <a:gd name="T113" fmla="*/ 461 h 518"/>
                <a:gd name="T114" fmla="*/ 295 w 302"/>
                <a:gd name="T115" fmla="*/ 374 h 518"/>
                <a:gd name="T116" fmla="*/ 171 w 302"/>
                <a:gd name="T117" fmla="*/ 245 h 518"/>
                <a:gd name="T118" fmla="*/ 302 w 302"/>
                <a:gd name="T119" fmla="*/ 133 h 518"/>
                <a:gd name="T120" fmla="*/ 286 w 302"/>
                <a:gd name="T121" fmla="*/ 142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2" h="518">
                  <a:moveTo>
                    <a:pt x="300" y="7"/>
                  </a:moveTo>
                  <a:cubicBezTo>
                    <a:pt x="300" y="8"/>
                    <a:pt x="300" y="9"/>
                    <a:pt x="301" y="10"/>
                  </a:cubicBezTo>
                  <a:cubicBezTo>
                    <a:pt x="278" y="140"/>
                    <a:pt x="278" y="140"/>
                    <a:pt x="278" y="140"/>
                  </a:cubicBezTo>
                  <a:cubicBezTo>
                    <a:pt x="276" y="140"/>
                    <a:pt x="275" y="140"/>
                    <a:pt x="273" y="140"/>
                  </a:cubicBezTo>
                  <a:cubicBezTo>
                    <a:pt x="287" y="8"/>
                    <a:pt x="287" y="8"/>
                    <a:pt x="287" y="8"/>
                  </a:cubicBezTo>
                  <a:cubicBezTo>
                    <a:pt x="288" y="7"/>
                    <a:pt x="288" y="6"/>
                    <a:pt x="288" y="5"/>
                  </a:cubicBezTo>
                  <a:cubicBezTo>
                    <a:pt x="289" y="3"/>
                    <a:pt x="287" y="2"/>
                    <a:pt x="286" y="2"/>
                  </a:cubicBezTo>
                  <a:cubicBezTo>
                    <a:pt x="284" y="1"/>
                    <a:pt x="282" y="3"/>
                    <a:pt x="282" y="5"/>
                  </a:cubicBezTo>
                  <a:cubicBezTo>
                    <a:pt x="282" y="6"/>
                    <a:pt x="282" y="7"/>
                    <a:pt x="283" y="7"/>
                  </a:cubicBezTo>
                  <a:cubicBezTo>
                    <a:pt x="269" y="139"/>
                    <a:pt x="269" y="139"/>
                    <a:pt x="269" y="139"/>
                  </a:cubicBezTo>
                  <a:cubicBezTo>
                    <a:pt x="268" y="139"/>
                    <a:pt x="266" y="139"/>
                    <a:pt x="264" y="139"/>
                  </a:cubicBezTo>
                  <a:cubicBezTo>
                    <a:pt x="268" y="6"/>
                    <a:pt x="268" y="6"/>
                    <a:pt x="268" y="6"/>
                  </a:cubicBezTo>
                  <a:cubicBezTo>
                    <a:pt x="269" y="6"/>
                    <a:pt x="270" y="5"/>
                    <a:pt x="270" y="4"/>
                  </a:cubicBezTo>
                  <a:cubicBezTo>
                    <a:pt x="270" y="2"/>
                    <a:pt x="269" y="0"/>
                    <a:pt x="267" y="0"/>
                  </a:cubicBezTo>
                  <a:cubicBezTo>
                    <a:pt x="265" y="0"/>
                    <a:pt x="263" y="2"/>
                    <a:pt x="263" y="4"/>
                  </a:cubicBezTo>
                  <a:cubicBezTo>
                    <a:pt x="263" y="5"/>
                    <a:pt x="264" y="6"/>
                    <a:pt x="265" y="6"/>
                  </a:cubicBezTo>
                  <a:cubicBezTo>
                    <a:pt x="261" y="139"/>
                    <a:pt x="261" y="139"/>
                    <a:pt x="261" y="139"/>
                  </a:cubicBezTo>
                  <a:cubicBezTo>
                    <a:pt x="259" y="139"/>
                    <a:pt x="257" y="139"/>
                    <a:pt x="256" y="139"/>
                  </a:cubicBezTo>
                  <a:cubicBezTo>
                    <a:pt x="250" y="6"/>
                    <a:pt x="250" y="6"/>
                    <a:pt x="250" y="6"/>
                  </a:cubicBezTo>
                  <a:cubicBezTo>
                    <a:pt x="251" y="6"/>
                    <a:pt x="252" y="5"/>
                    <a:pt x="252" y="4"/>
                  </a:cubicBezTo>
                  <a:cubicBezTo>
                    <a:pt x="252" y="2"/>
                    <a:pt x="250" y="0"/>
                    <a:pt x="248" y="0"/>
                  </a:cubicBezTo>
                  <a:cubicBezTo>
                    <a:pt x="246" y="0"/>
                    <a:pt x="245" y="2"/>
                    <a:pt x="245" y="4"/>
                  </a:cubicBezTo>
                  <a:cubicBezTo>
                    <a:pt x="245" y="5"/>
                    <a:pt x="246" y="6"/>
                    <a:pt x="247" y="7"/>
                  </a:cubicBezTo>
                  <a:cubicBezTo>
                    <a:pt x="252" y="139"/>
                    <a:pt x="252" y="139"/>
                    <a:pt x="252" y="139"/>
                  </a:cubicBezTo>
                  <a:cubicBezTo>
                    <a:pt x="250" y="139"/>
                    <a:pt x="249" y="139"/>
                    <a:pt x="247" y="139"/>
                  </a:cubicBezTo>
                  <a:cubicBezTo>
                    <a:pt x="232" y="8"/>
                    <a:pt x="232" y="8"/>
                    <a:pt x="232" y="8"/>
                  </a:cubicBezTo>
                  <a:cubicBezTo>
                    <a:pt x="233" y="7"/>
                    <a:pt x="233" y="6"/>
                    <a:pt x="233" y="5"/>
                  </a:cubicBezTo>
                  <a:cubicBezTo>
                    <a:pt x="233" y="3"/>
                    <a:pt x="231" y="2"/>
                    <a:pt x="230" y="2"/>
                  </a:cubicBezTo>
                  <a:cubicBezTo>
                    <a:pt x="228" y="2"/>
                    <a:pt x="226" y="4"/>
                    <a:pt x="227" y="5"/>
                  </a:cubicBezTo>
                  <a:cubicBezTo>
                    <a:pt x="227" y="7"/>
                    <a:pt x="227" y="8"/>
                    <a:pt x="228" y="8"/>
                  </a:cubicBezTo>
                  <a:cubicBezTo>
                    <a:pt x="243" y="140"/>
                    <a:pt x="243" y="140"/>
                    <a:pt x="243" y="140"/>
                  </a:cubicBezTo>
                  <a:cubicBezTo>
                    <a:pt x="242" y="140"/>
                    <a:pt x="240" y="140"/>
                    <a:pt x="238" y="140"/>
                  </a:cubicBezTo>
                  <a:cubicBezTo>
                    <a:pt x="214" y="10"/>
                    <a:pt x="214" y="10"/>
                    <a:pt x="214" y="10"/>
                  </a:cubicBezTo>
                  <a:cubicBezTo>
                    <a:pt x="215" y="9"/>
                    <a:pt x="215" y="8"/>
                    <a:pt x="215" y="7"/>
                  </a:cubicBezTo>
                  <a:cubicBezTo>
                    <a:pt x="215" y="5"/>
                    <a:pt x="213" y="4"/>
                    <a:pt x="211" y="5"/>
                  </a:cubicBezTo>
                  <a:cubicBezTo>
                    <a:pt x="209" y="5"/>
                    <a:pt x="208" y="7"/>
                    <a:pt x="208" y="8"/>
                  </a:cubicBezTo>
                  <a:cubicBezTo>
                    <a:pt x="209" y="10"/>
                    <a:pt x="209" y="10"/>
                    <a:pt x="210" y="11"/>
                  </a:cubicBezTo>
                  <a:cubicBezTo>
                    <a:pt x="235" y="141"/>
                    <a:pt x="235" y="141"/>
                    <a:pt x="235" y="141"/>
                  </a:cubicBezTo>
                  <a:cubicBezTo>
                    <a:pt x="233" y="141"/>
                    <a:pt x="231" y="142"/>
                    <a:pt x="230" y="142"/>
                  </a:cubicBezTo>
                  <a:cubicBezTo>
                    <a:pt x="196" y="14"/>
                    <a:pt x="196" y="14"/>
                    <a:pt x="196" y="14"/>
                  </a:cubicBezTo>
                  <a:cubicBezTo>
                    <a:pt x="197" y="13"/>
                    <a:pt x="197" y="12"/>
                    <a:pt x="197" y="11"/>
                  </a:cubicBezTo>
                  <a:cubicBezTo>
                    <a:pt x="196" y="9"/>
                    <a:pt x="195" y="8"/>
                    <a:pt x="193" y="9"/>
                  </a:cubicBezTo>
                  <a:cubicBezTo>
                    <a:pt x="191" y="9"/>
                    <a:pt x="190" y="11"/>
                    <a:pt x="190" y="13"/>
                  </a:cubicBezTo>
                  <a:cubicBezTo>
                    <a:pt x="191" y="14"/>
                    <a:pt x="192" y="15"/>
                    <a:pt x="193" y="15"/>
                  </a:cubicBezTo>
                  <a:cubicBezTo>
                    <a:pt x="226" y="143"/>
                    <a:pt x="226" y="143"/>
                    <a:pt x="226" y="143"/>
                  </a:cubicBezTo>
                  <a:cubicBezTo>
                    <a:pt x="225" y="144"/>
                    <a:pt x="223" y="144"/>
                    <a:pt x="221" y="145"/>
                  </a:cubicBezTo>
                  <a:cubicBezTo>
                    <a:pt x="179" y="19"/>
                    <a:pt x="179" y="19"/>
                    <a:pt x="179" y="19"/>
                  </a:cubicBezTo>
                  <a:cubicBezTo>
                    <a:pt x="179" y="18"/>
                    <a:pt x="180" y="17"/>
                    <a:pt x="179" y="16"/>
                  </a:cubicBezTo>
                  <a:cubicBezTo>
                    <a:pt x="179" y="14"/>
                    <a:pt x="177" y="13"/>
                    <a:pt x="175" y="14"/>
                  </a:cubicBezTo>
                  <a:cubicBezTo>
                    <a:pt x="173" y="15"/>
                    <a:pt x="172" y="17"/>
                    <a:pt x="173" y="18"/>
                  </a:cubicBezTo>
                  <a:cubicBezTo>
                    <a:pt x="173" y="19"/>
                    <a:pt x="174" y="20"/>
                    <a:pt x="175" y="20"/>
                  </a:cubicBezTo>
                  <a:cubicBezTo>
                    <a:pt x="218" y="146"/>
                    <a:pt x="218" y="146"/>
                    <a:pt x="218" y="146"/>
                  </a:cubicBezTo>
                  <a:cubicBezTo>
                    <a:pt x="216" y="146"/>
                    <a:pt x="215" y="147"/>
                    <a:pt x="213" y="148"/>
                  </a:cubicBezTo>
                  <a:cubicBezTo>
                    <a:pt x="161" y="26"/>
                    <a:pt x="161" y="26"/>
                    <a:pt x="161" y="26"/>
                  </a:cubicBezTo>
                  <a:cubicBezTo>
                    <a:pt x="162" y="25"/>
                    <a:pt x="162" y="24"/>
                    <a:pt x="162" y="22"/>
                  </a:cubicBezTo>
                  <a:cubicBezTo>
                    <a:pt x="161" y="21"/>
                    <a:pt x="159" y="20"/>
                    <a:pt x="157" y="21"/>
                  </a:cubicBezTo>
                  <a:cubicBezTo>
                    <a:pt x="156" y="21"/>
                    <a:pt x="155" y="23"/>
                    <a:pt x="156" y="25"/>
                  </a:cubicBezTo>
                  <a:cubicBezTo>
                    <a:pt x="156" y="26"/>
                    <a:pt x="157" y="27"/>
                    <a:pt x="158" y="27"/>
                  </a:cubicBezTo>
                  <a:cubicBezTo>
                    <a:pt x="210" y="149"/>
                    <a:pt x="210" y="149"/>
                    <a:pt x="210" y="149"/>
                  </a:cubicBezTo>
                  <a:cubicBezTo>
                    <a:pt x="208" y="150"/>
                    <a:pt x="207" y="150"/>
                    <a:pt x="205" y="151"/>
                  </a:cubicBezTo>
                  <a:cubicBezTo>
                    <a:pt x="145" y="33"/>
                    <a:pt x="145" y="33"/>
                    <a:pt x="145" y="33"/>
                  </a:cubicBezTo>
                  <a:cubicBezTo>
                    <a:pt x="145" y="32"/>
                    <a:pt x="146" y="31"/>
                    <a:pt x="145" y="30"/>
                  </a:cubicBezTo>
                  <a:cubicBezTo>
                    <a:pt x="144" y="28"/>
                    <a:pt x="142" y="28"/>
                    <a:pt x="141" y="29"/>
                  </a:cubicBezTo>
                  <a:cubicBezTo>
                    <a:pt x="139" y="29"/>
                    <a:pt x="138" y="31"/>
                    <a:pt x="139" y="33"/>
                  </a:cubicBezTo>
                  <a:cubicBezTo>
                    <a:pt x="140" y="34"/>
                    <a:pt x="141" y="35"/>
                    <a:pt x="142" y="35"/>
                  </a:cubicBezTo>
                  <a:cubicBezTo>
                    <a:pt x="202" y="153"/>
                    <a:pt x="202" y="153"/>
                    <a:pt x="202" y="153"/>
                  </a:cubicBezTo>
                  <a:cubicBezTo>
                    <a:pt x="201" y="154"/>
                    <a:pt x="199" y="154"/>
                    <a:pt x="198" y="155"/>
                  </a:cubicBezTo>
                  <a:cubicBezTo>
                    <a:pt x="129" y="42"/>
                    <a:pt x="129" y="42"/>
                    <a:pt x="129" y="42"/>
                  </a:cubicBezTo>
                  <a:cubicBezTo>
                    <a:pt x="129" y="41"/>
                    <a:pt x="129" y="40"/>
                    <a:pt x="129" y="39"/>
                  </a:cubicBezTo>
                  <a:cubicBezTo>
                    <a:pt x="128" y="37"/>
                    <a:pt x="126" y="37"/>
                    <a:pt x="124" y="38"/>
                  </a:cubicBezTo>
                  <a:cubicBezTo>
                    <a:pt x="123" y="39"/>
                    <a:pt x="122" y="41"/>
                    <a:pt x="123" y="42"/>
                  </a:cubicBezTo>
                  <a:cubicBezTo>
                    <a:pt x="124" y="43"/>
                    <a:pt x="125" y="44"/>
                    <a:pt x="126" y="44"/>
                  </a:cubicBezTo>
                  <a:cubicBezTo>
                    <a:pt x="195" y="157"/>
                    <a:pt x="195" y="157"/>
                    <a:pt x="195" y="157"/>
                  </a:cubicBezTo>
                  <a:cubicBezTo>
                    <a:pt x="193" y="158"/>
                    <a:pt x="192" y="159"/>
                    <a:pt x="190" y="160"/>
                  </a:cubicBezTo>
                  <a:cubicBezTo>
                    <a:pt x="113" y="52"/>
                    <a:pt x="113" y="52"/>
                    <a:pt x="113" y="52"/>
                  </a:cubicBezTo>
                  <a:cubicBezTo>
                    <a:pt x="114" y="51"/>
                    <a:pt x="114" y="50"/>
                    <a:pt x="113" y="49"/>
                  </a:cubicBezTo>
                  <a:cubicBezTo>
                    <a:pt x="112" y="48"/>
                    <a:pt x="110" y="47"/>
                    <a:pt x="108" y="48"/>
                  </a:cubicBezTo>
                  <a:cubicBezTo>
                    <a:pt x="107" y="49"/>
                    <a:pt x="106" y="51"/>
                    <a:pt x="107" y="53"/>
                  </a:cubicBezTo>
                  <a:cubicBezTo>
                    <a:pt x="108" y="54"/>
                    <a:pt x="109" y="54"/>
                    <a:pt x="110" y="54"/>
                  </a:cubicBezTo>
                  <a:cubicBezTo>
                    <a:pt x="187" y="162"/>
                    <a:pt x="187" y="162"/>
                    <a:pt x="187" y="162"/>
                  </a:cubicBezTo>
                  <a:cubicBezTo>
                    <a:pt x="186" y="163"/>
                    <a:pt x="185" y="164"/>
                    <a:pt x="183" y="165"/>
                  </a:cubicBezTo>
                  <a:cubicBezTo>
                    <a:pt x="99" y="63"/>
                    <a:pt x="99" y="63"/>
                    <a:pt x="99" y="63"/>
                  </a:cubicBezTo>
                  <a:cubicBezTo>
                    <a:pt x="99" y="62"/>
                    <a:pt x="99" y="61"/>
                    <a:pt x="98" y="60"/>
                  </a:cubicBezTo>
                  <a:cubicBezTo>
                    <a:pt x="97" y="59"/>
                    <a:pt x="95" y="59"/>
                    <a:pt x="93" y="60"/>
                  </a:cubicBezTo>
                  <a:cubicBezTo>
                    <a:pt x="92" y="61"/>
                    <a:pt x="92" y="63"/>
                    <a:pt x="93" y="64"/>
                  </a:cubicBezTo>
                  <a:cubicBezTo>
                    <a:pt x="94" y="65"/>
                    <a:pt x="95" y="66"/>
                    <a:pt x="96" y="66"/>
                  </a:cubicBezTo>
                  <a:cubicBezTo>
                    <a:pt x="180" y="168"/>
                    <a:pt x="180" y="168"/>
                    <a:pt x="180" y="168"/>
                  </a:cubicBezTo>
                  <a:cubicBezTo>
                    <a:pt x="179" y="169"/>
                    <a:pt x="178" y="170"/>
                    <a:pt x="177" y="171"/>
                  </a:cubicBezTo>
                  <a:cubicBezTo>
                    <a:pt x="85" y="75"/>
                    <a:pt x="85" y="75"/>
                    <a:pt x="85" y="75"/>
                  </a:cubicBezTo>
                  <a:cubicBezTo>
                    <a:pt x="85" y="74"/>
                    <a:pt x="85" y="73"/>
                    <a:pt x="84" y="72"/>
                  </a:cubicBezTo>
                  <a:cubicBezTo>
                    <a:pt x="83" y="71"/>
                    <a:pt x="81" y="71"/>
                    <a:pt x="79" y="72"/>
                  </a:cubicBezTo>
                  <a:cubicBezTo>
                    <a:pt x="78" y="73"/>
                    <a:pt x="78" y="76"/>
                    <a:pt x="79" y="77"/>
                  </a:cubicBezTo>
                  <a:cubicBezTo>
                    <a:pt x="80" y="78"/>
                    <a:pt x="81" y="78"/>
                    <a:pt x="82" y="78"/>
                  </a:cubicBezTo>
                  <a:cubicBezTo>
                    <a:pt x="174" y="173"/>
                    <a:pt x="174" y="173"/>
                    <a:pt x="174" y="173"/>
                  </a:cubicBezTo>
                  <a:cubicBezTo>
                    <a:pt x="173" y="175"/>
                    <a:pt x="172" y="176"/>
                    <a:pt x="170" y="177"/>
                  </a:cubicBezTo>
                  <a:cubicBezTo>
                    <a:pt x="72" y="88"/>
                    <a:pt x="72" y="88"/>
                    <a:pt x="72" y="88"/>
                  </a:cubicBezTo>
                  <a:cubicBezTo>
                    <a:pt x="72" y="87"/>
                    <a:pt x="72" y="86"/>
                    <a:pt x="71" y="85"/>
                  </a:cubicBezTo>
                  <a:cubicBezTo>
                    <a:pt x="70" y="84"/>
                    <a:pt x="68" y="84"/>
                    <a:pt x="66" y="86"/>
                  </a:cubicBezTo>
                  <a:cubicBezTo>
                    <a:pt x="65" y="87"/>
                    <a:pt x="65" y="89"/>
                    <a:pt x="67" y="90"/>
                  </a:cubicBezTo>
                  <a:cubicBezTo>
                    <a:pt x="68" y="91"/>
                    <a:pt x="69" y="91"/>
                    <a:pt x="70" y="91"/>
                  </a:cubicBezTo>
                  <a:cubicBezTo>
                    <a:pt x="168" y="180"/>
                    <a:pt x="168" y="180"/>
                    <a:pt x="168" y="180"/>
                  </a:cubicBezTo>
                  <a:cubicBezTo>
                    <a:pt x="167" y="181"/>
                    <a:pt x="166" y="182"/>
                    <a:pt x="165" y="184"/>
                  </a:cubicBezTo>
                  <a:cubicBezTo>
                    <a:pt x="60" y="102"/>
                    <a:pt x="60" y="102"/>
                    <a:pt x="60" y="102"/>
                  </a:cubicBezTo>
                  <a:cubicBezTo>
                    <a:pt x="60" y="101"/>
                    <a:pt x="60" y="100"/>
                    <a:pt x="59" y="99"/>
                  </a:cubicBezTo>
                  <a:cubicBezTo>
                    <a:pt x="58" y="98"/>
                    <a:pt x="56" y="98"/>
                    <a:pt x="54" y="100"/>
                  </a:cubicBezTo>
                  <a:cubicBezTo>
                    <a:pt x="53" y="101"/>
                    <a:pt x="54" y="103"/>
                    <a:pt x="55" y="105"/>
                  </a:cubicBezTo>
                  <a:cubicBezTo>
                    <a:pt x="56" y="105"/>
                    <a:pt x="57" y="105"/>
                    <a:pt x="58" y="105"/>
                  </a:cubicBezTo>
                  <a:cubicBezTo>
                    <a:pt x="163" y="186"/>
                    <a:pt x="163" y="186"/>
                    <a:pt x="163" y="186"/>
                  </a:cubicBezTo>
                  <a:cubicBezTo>
                    <a:pt x="162" y="188"/>
                    <a:pt x="161" y="189"/>
                    <a:pt x="160" y="191"/>
                  </a:cubicBezTo>
                  <a:cubicBezTo>
                    <a:pt x="49" y="117"/>
                    <a:pt x="49" y="117"/>
                    <a:pt x="49" y="117"/>
                  </a:cubicBezTo>
                  <a:cubicBezTo>
                    <a:pt x="49" y="116"/>
                    <a:pt x="49" y="115"/>
                    <a:pt x="48" y="114"/>
                  </a:cubicBezTo>
                  <a:cubicBezTo>
                    <a:pt x="47" y="113"/>
                    <a:pt x="44" y="113"/>
                    <a:pt x="43" y="115"/>
                  </a:cubicBezTo>
                  <a:cubicBezTo>
                    <a:pt x="42" y="117"/>
                    <a:pt x="43" y="119"/>
                    <a:pt x="44" y="120"/>
                  </a:cubicBezTo>
                  <a:cubicBezTo>
                    <a:pt x="45" y="120"/>
                    <a:pt x="46" y="120"/>
                    <a:pt x="48" y="120"/>
                  </a:cubicBezTo>
                  <a:cubicBezTo>
                    <a:pt x="158" y="194"/>
                    <a:pt x="158" y="194"/>
                    <a:pt x="158" y="194"/>
                  </a:cubicBezTo>
                  <a:cubicBezTo>
                    <a:pt x="157" y="195"/>
                    <a:pt x="156" y="197"/>
                    <a:pt x="155" y="198"/>
                  </a:cubicBezTo>
                  <a:cubicBezTo>
                    <a:pt x="40" y="132"/>
                    <a:pt x="40" y="132"/>
                    <a:pt x="40" y="132"/>
                  </a:cubicBezTo>
                  <a:cubicBezTo>
                    <a:pt x="40" y="131"/>
                    <a:pt x="39" y="130"/>
                    <a:pt x="38" y="130"/>
                  </a:cubicBezTo>
                  <a:cubicBezTo>
                    <a:pt x="37" y="129"/>
                    <a:pt x="35" y="129"/>
                    <a:pt x="34" y="131"/>
                  </a:cubicBezTo>
                  <a:cubicBezTo>
                    <a:pt x="33" y="133"/>
                    <a:pt x="33" y="135"/>
                    <a:pt x="35" y="135"/>
                  </a:cubicBezTo>
                  <a:cubicBezTo>
                    <a:pt x="36" y="136"/>
                    <a:pt x="37" y="136"/>
                    <a:pt x="38" y="135"/>
                  </a:cubicBezTo>
                  <a:cubicBezTo>
                    <a:pt x="153" y="201"/>
                    <a:pt x="153" y="201"/>
                    <a:pt x="153" y="201"/>
                  </a:cubicBezTo>
                  <a:cubicBezTo>
                    <a:pt x="152" y="203"/>
                    <a:pt x="152" y="204"/>
                    <a:pt x="151" y="206"/>
                  </a:cubicBezTo>
                  <a:cubicBezTo>
                    <a:pt x="31" y="148"/>
                    <a:pt x="31" y="148"/>
                    <a:pt x="31" y="148"/>
                  </a:cubicBezTo>
                  <a:cubicBezTo>
                    <a:pt x="31" y="147"/>
                    <a:pt x="30" y="146"/>
                    <a:pt x="29" y="146"/>
                  </a:cubicBezTo>
                  <a:cubicBezTo>
                    <a:pt x="28" y="145"/>
                    <a:pt x="26" y="146"/>
                    <a:pt x="25" y="147"/>
                  </a:cubicBezTo>
                  <a:cubicBezTo>
                    <a:pt x="24" y="149"/>
                    <a:pt x="25" y="151"/>
                    <a:pt x="27" y="152"/>
                  </a:cubicBezTo>
                  <a:cubicBezTo>
                    <a:pt x="28" y="152"/>
                    <a:pt x="29" y="152"/>
                    <a:pt x="30" y="152"/>
                  </a:cubicBezTo>
                  <a:cubicBezTo>
                    <a:pt x="149" y="209"/>
                    <a:pt x="149" y="209"/>
                    <a:pt x="149" y="209"/>
                  </a:cubicBezTo>
                  <a:cubicBezTo>
                    <a:pt x="149" y="210"/>
                    <a:pt x="148" y="212"/>
                    <a:pt x="147" y="214"/>
                  </a:cubicBezTo>
                  <a:cubicBezTo>
                    <a:pt x="24" y="165"/>
                    <a:pt x="24" y="165"/>
                    <a:pt x="24" y="165"/>
                  </a:cubicBezTo>
                  <a:cubicBezTo>
                    <a:pt x="24" y="164"/>
                    <a:pt x="23" y="163"/>
                    <a:pt x="22" y="163"/>
                  </a:cubicBezTo>
                  <a:cubicBezTo>
                    <a:pt x="20" y="162"/>
                    <a:pt x="18" y="163"/>
                    <a:pt x="17" y="165"/>
                  </a:cubicBezTo>
                  <a:cubicBezTo>
                    <a:pt x="17" y="166"/>
                    <a:pt x="18" y="168"/>
                    <a:pt x="19" y="169"/>
                  </a:cubicBezTo>
                  <a:cubicBezTo>
                    <a:pt x="20" y="169"/>
                    <a:pt x="22" y="169"/>
                    <a:pt x="23" y="168"/>
                  </a:cubicBezTo>
                  <a:cubicBezTo>
                    <a:pt x="146" y="217"/>
                    <a:pt x="146" y="217"/>
                    <a:pt x="146" y="217"/>
                  </a:cubicBezTo>
                  <a:cubicBezTo>
                    <a:pt x="145" y="218"/>
                    <a:pt x="145" y="220"/>
                    <a:pt x="144" y="222"/>
                  </a:cubicBezTo>
                  <a:cubicBezTo>
                    <a:pt x="18" y="182"/>
                    <a:pt x="18" y="182"/>
                    <a:pt x="18" y="182"/>
                  </a:cubicBezTo>
                  <a:cubicBezTo>
                    <a:pt x="17" y="181"/>
                    <a:pt x="17" y="180"/>
                    <a:pt x="15" y="180"/>
                  </a:cubicBezTo>
                  <a:cubicBezTo>
                    <a:pt x="14" y="180"/>
                    <a:pt x="12" y="180"/>
                    <a:pt x="11" y="182"/>
                  </a:cubicBezTo>
                  <a:cubicBezTo>
                    <a:pt x="11" y="184"/>
                    <a:pt x="12" y="186"/>
                    <a:pt x="13" y="186"/>
                  </a:cubicBezTo>
                  <a:cubicBezTo>
                    <a:pt x="15" y="187"/>
                    <a:pt x="16" y="186"/>
                    <a:pt x="17" y="186"/>
                  </a:cubicBezTo>
                  <a:cubicBezTo>
                    <a:pt x="143" y="225"/>
                    <a:pt x="143" y="225"/>
                    <a:pt x="143" y="225"/>
                  </a:cubicBezTo>
                  <a:cubicBezTo>
                    <a:pt x="143" y="227"/>
                    <a:pt x="142" y="228"/>
                    <a:pt x="142" y="230"/>
                  </a:cubicBezTo>
                  <a:cubicBezTo>
                    <a:pt x="13" y="200"/>
                    <a:pt x="13" y="200"/>
                    <a:pt x="13" y="200"/>
                  </a:cubicBezTo>
                  <a:cubicBezTo>
                    <a:pt x="12" y="199"/>
                    <a:pt x="12" y="198"/>
                    <a:pt x="10" y="198"/>
                  </a:cubicBezTo>
                  <a:cubicBezTo>
                    <a:pt x="9" y="197"/>
                    <a:pt x="7" y="199"/>
                    <a:pt x="6" y="200"/>
                  </a:cubicBezTo>
                  <a:cubicBezTo>
                    <a:pt x="6" y="202"/>
                    <a:pt x="7" y="204"/>
                    <a:pt x="9" y="204"/>
                  </a:cubicBezTo>
                  <a:cubicBezTo>
                    <a:pt x="10" y="205"/>
                    <a:pt x="11" y="204"/>
                    <a:pt x="12" y="203"/>
                  </a:cubicBezTo>
                  <a:cubicBezTo>
                    <a:pt x="141" y="234"/>
                    <a:pt x="141" y="234"/>
                    <a:pt x="141" y="234"/>
                  </a:cubicBezTo>
                  <a:cubicBezTo>
                    <a:pt x="141" y="235"/>
                    <a:pt x="140" y="237"/>
                    <a:pt x="140" y="239"/>
                  </a:cubicBezTo>
                  <a:cubicBezTo>
                    <a:pt x="9" y="218"/>
                    <a:pt x="9" y="218"/>
                    <a:pt x="9" y="218"/>
                  </a:cubicBezTo>
                  <a:cubicBezTo>
                    <a:pt x="9" y="217"/>
                    <a:pt x="8" y="216"/>
                    <a:pt x="7" y="216"/>
                  </a:cubicBezTo>
                  <a:cubicBezTo>
                    <a:pt x="5" y="216"/>
                    <a:pt x="3" y="217"/>
                    <a:pt x="3" y="219"/>
                  </a:cubicBezTo>
                  <a:cubicBezTo>
                    <a:pt x="3" y="220"/>
                    <a:pt x="4" y="222"/>
                    <a:pt x="6" y="222"/>
                  </a:cubicBezTo>
                  <a:cubicBezTo>
                    <a:pt x="7" y="223"/>
                    <a:pt x="8" y="222"/>
                    <a:pt x="9" y="221"/>
                  </a:cubicBezTo>
                  <a:cubicBezTo>
                    <a:pt x="139" y="242"/>
                    <a:pt x="139" y="242"/>
                    <a:pt x="139" y="242"/>
                  </a:cubicBezTo>
                  <a:cubicBezTo>
                    <a:pt x="139" y="244"/>
                    <a:pt x="139" y="245"/>
                    <a:pt x="139" y="247"/>
                  </a:cubicBezTo>
                  <a:cubicBezTo>
                    <a:pt x="7" y="236"/>
                    <a:pt x="7" y="236"/>
                    <a:pt x="7" y="236"/>
                  </a:cubicBezTo>
                  <a:cubicBezTo>
                    <a:pt x="6" y="235"/>
                    <a:pt x="5" y="234"/>
                    <a:pt x="4" y="234"/>
                  </a:cubicBezTo>
                  <a:cubicBezTo>
                    <a:pt x="2" y="234"/>
                    <a:pt x="1" y="235"/>
                    <a:pt x="1" y="237"/>
                  </a:cubicBezTo>
                  <a:cubicBezTo>
                    <a:pt x="0" y="239"/>
                    <a:pt x="2" y="241"/>
                    <a:pt x="4" y="241"/>
                  </a:cubicBezTo>
                  <a:cubicBezTo>
                    <a:pt x="5" y="241"/>
                    <a:pt x="6" y="240"/>
                    <a:pt x="6" y="239"/>
                  </a:cubicBezTo>
                  <a:cubicBezTo>
                    <a:pt x="139" y="251"/>
                    <a:pt x="139" y="251"/>
                    <a:pt x="139" y="251"/>
                  </a:cubicBezTo>
                  <a:cubicBezTo>
                    <a:pt x="138" y="252"/>
                    <a:pt x="138" y="254"/>
                    <a:pt x="138" y="256"/>
                  </a:cubicBezTo>
                  <a:cubicBezTo>
                    <a:pt x="6" y="254"/>
                    <a:pt x="6" y="254"/>
                    <a:pt x="6" y="254"/>
                  </a:cubicBezTo>
                  <a:cubicBezTo>
                    <a:pt x="5" y="253"/>
                    <a:pt x="4" y="253"/>
                    <a:pt x="3" y="253"/>
                  </a:cubicBezTo>
                  <a:cubicBezTo>
                    <a:pt x="1" y="253"/>
                    <a:pt x="0" y="254"/>
                    <a:pt x="0" y="256"/>
                  </a:cubicBezTo>
                  <a:cubicBezTo>
                    <a:pt x="0" y="258"/>
                    <a:pt x="1" y="259"/>
                    <a:pt x="3" y="259"/>
                  </a:cubicBezTo>
                  <a:cubicBezTo>
                    <a:pt x="4" y="259"/>
                    <a:pt x="5" y="259"/>
                    <a:pt x="6" y="258"/>
                  </a:cubicBezTo>
                  <a:cubicBezTo>
                    <a:pt x="138" y="259"/>
                    <a:pt x="138" y="259"/>
                    <a:pt x="138" y="259"/>
                  </a:cubicBezTo>
                  <a:cubicBezTo>
                    <a:pt x="138" y="261"/>
                    <a:pt x="138" y="263"/>
                    <a:pt x="138" y="265"/>
                  </a:cubicBezTo>
                  <a:cubicBezTo>
                    <a:pt x="6" y="272"/>
                    <a:pt x="6" y="272"/>
                    <a:pt x="6" y="272"/>
                  </a:cubicBezTo>
                  <a:cubicBezTo>
                    <a:pt x="5" y="272"/>
                    <a:pt x="4" y="271"/>
                    <a:pt x="3" y="271"/>
                  </a:cubicBezTo>
                  <a:cubicBezTo>
                    <a:pt x="1" y="271"/>
                    <a:pt x="0" y="273"/>
                    <a:pt x="0" y="275"/>
                  </a:cubicBezTo>
                  <a:cubicBezTo>
                    <a:pt x="0" y="276"/>
                    <a:pt x="2" y="278"/>
                    <a:pt x="4" y="278"/>
                  </a:cubicBezTo>
                  <a:cubicBezTo>
                    <a:pt x="5" y="278"/>
                    <a:pt x="6" y="277"/>
                    <a:pt x="6" y="276"/>
                  </a:cubicBezTo>
                  <a:cubicBezTo>
                    <a:pt x="139" y="268"/>
                    <a:pt x="139" y="268"/>
                    <a:pt x="139" y="268"/>
                  </a:cubicBezTo>
                  <a:cubicBezTo>
                    <a:pt x="139" y="270"/>
                    <a:pt x="139" y="272"/>
                    <a:pt x="139" y="273"/>
                  </a:cubicBezTo>
                  <a:cubicBezTo>
                    <a:pt x="8" y="291"/>
                    <a:pt x="8" y="291"/>
                    <a:pt x="8" y="291"/>
                  </a:cubicBezTo>
                  <a:cubicBezTo>
                    <a:pt x="7" y="290"/>
                    <a:pt x="6" y="289"/>
                    <a:pt x="5" y="289"/>
                  </a:cubicBezTo>
                  <a:cubicBezTo>
                    <a:pt x="3" y="290"/>
                    <a:pt x="2" y="291"/>
                    <a:pt x="2" y="293"/>
                  </a:cubicBezTo>
                  <a:cubicBezTo>
                    <a:pt x="2" y="295"/>
                    <a:pt x="4" y="296"/>
                    <a:pt x="6" y="296"/>
                  </a:cubicBezTo>
                  <a:cubicBezTo>
                    <a:pt x="7" y="296"/>
                    <a:pt x="8" y="295"/>
                    <a:pt x="8" y="294"/>
                  </a:cubicBezTo>
                  <a:cubicBezTo>
                    <a:pt x="140" y="277"/>
                    <a:pt x="140" y="277"/>
                    <a:pt x="140" y="277"/>
                  </a:cubicBezTo>
                  <a:cubicBezTo>
                    <a:pt x="140" y="278"/>
                    <a:pt x="140" y="280"/>
                    <a:pt x="140" y="282"/>
                  </a:cubicBezTo>
                  <a:cubicBezTo>
                    <a:pt x="11" y="309"/>
                    <a:pt x="11" y="309"/>
                    <a:pt x="11" y="309"/>
                  </a:cubicBezTo>
                  <a:cubicBezTo>
                    <a:pt x="10" y="308"/>
                    <a:pt x="9" y="307"/>
                    <a:pt x="8" y="308"/>
                  </a:cubicBezTo>
                  <a:cubicBezTo>
                    <a:pt x="6" y="308"/>
                    <a:pt x="5" y="310"/>
                    <a:pt x="5" y="312"/>
                  </a:cubicBezTo>
                  <a:cubicBezTo>
                    <a:pt x="5" y="313"/>
                    <a:pt x="7" y="315"/>
                    <a:pt x="9" y="314"/>
                  </a:cubicBezTo>
                  <a:cubicBezTo>
                    <a:pt x="10" y="314"/>
                    <a:pt x="11" y="313"/>
                    <a:pt x="11" y="312"/>
                  </a:cubicBezTo>
                  <a:cubicBezTo>
                    <a:pt x="141" y="285"/>
                    <a:pt x="141" y="285"/>
                    <a:pt x="141" y="285"/>
                  </a:cubicBezTo>
                  <a:cubicBezTo>
                    <a:pt x="141" y="287"/>
                    <a:pt x="142" y="289"/>
                    <a:pt x="142" y="290"/>
                  </a:cubicBezTo>
                  <a:cubicBezTo>
                    <a:pt x="15" y="326"/>
                    <a:pt x="15" y="326"/>
                    <a:pt x="15" y="326"/>
                  </a:cubicBezTo>
                  <a:cubicBezTo>
                    <a:pt x="14" y="326"/>
                    <a:pt x="13" y="325"/>
                    <a:pt x="12" y="326"/>
                  </a:cubicBezTo>
                  <a:cubicBezTo>
                    <a:pt x="10" y="326"/>
                    <a:pt x="9" y="328"/>
                    <a:pt x="9" y="330"/>
                  </a:cubicBezTo>
                  <a:cubicBezTo>
                    <a:pt x="10" y="332"/>
                    <a:pt x="12" y="333"/>
                    <a:pt x="14" y="332"/>
                  </a:cubicBezTo>
                  <a:cubicBezTo>
                    <a:pt x="15" y="332"/>
                    <a:pt x="15" y="331"/>
                    <a:pt x="16" y="330"/>
                  </a:cubicBezTo>
                  <a:cubicBezTo>
                    <a:pt x="143" y="294"/>
                    <a:pt x="143" y="294"/>
                    <a:pt x="143" y="294"/>
                  </a:cubicBezTo>
                  <a:cubicBezTo>
                    <a:pt x="144" y="295"/>
                    <a:pt x="144" y="297"/>
                    <a:pt x="145" y="299"/>
                  </a:cubicBezTo>
                  <a:cubicBezTo>
                    <a:pt x="20" y="344"/>
                    <a:pt x="20" y="344"/>
                    <a:pt x="20" y="344"/>
                  </a:cubicBezTo>
                  <a:cubicBezTo>
                    <a:pt x="19" y="343"/>
                    <a:pt x="18" y="343"/>
                    <a:pt x="17" y="343"/>
                  </a:cubicBezTo>
                  <a:cubicBezTo>
                    <a:pt x="15" y="344"/>
                    <a:pt x="15" y="346"/>
                    <a:pt x="15" y="348"/>
                  </a:cubicBezTo>
                  <a:cubicBezTo>
                    <a:pt x="16" y="349"/>
                    <a:pt x="18" y="350"/>
                    <a:pt x="19" y="350"/>
                  </a:cubicBezTo>
                  <a:cubicBezTo>
                    <a:pt x="21" y="349"/>
                    <a:pt x="21" y="348"/>
                    <a:pt x="22" y="347"/>
                  </a:cubicBezTo>
                  <a:cubicBezTo>
                    <a:pt x="146" y="302"/>
                    <a:pt x="146" y="302"/>
                    <a:pt x="146" y="302"/>
                  </a:cubicBezTo>
                  <a:cubicBezTo>
                    <a:pt x="147" y="303"/>
                    <a:pt x="147" y="305"/>
                    <a:pt x="148" y="307"/>
                  </a:cubicBezTo>
                  <a:cubicBezTo>
                    <a:pt x="27" y="361"/>
                    <a:pt x="27" y="361"/>
                    <a:pt x="27" y="361"/>
                  </a:cubicBezTo>
                  <a:cubicBezTo>
                    <a:pt x="26" y="360"/>
                    <a:pt x="25" y="360"/>
                    <a:pt x="24" y="360"/>
                  </a:cubicBezTo>
                  <a:cubicBezTo>
                    <a:pt x="22" y="361"/>
                    <a:pt x="21" y="363"/>
                    <a:pt x="22" y="365"/>
                  </a:cubicBezTo>
                  <a:cubicBezTo>
                    <a:pt x="23" y="367"/>
                    <a:pt x="25" y="367"/>
                    <a:pt x="27" y="367"/>
                  </a:cubicBezTo>
                  <a:cubicBezTo>
                    <a:pt x="28" y="366"/>
                    <a:pt x="28" y="365"/>
                    <a:pt x="28" y="364"/>
                  </a:cubicBezTo>
                  <a:cubicBezTo>
                    <a:pt x="150" y="310"/>
                    <a:pt x="150" y="310"/>
                    <a:pt x="150" y="310"/>
                  </a:cubicBezTo>
                  <a:cubicBezTo>
                    <a:pt x="150" y="311"/>
                    <a:pt x="151" y="313"/>
                    <a:pt x="152" y="315"/>
                  </a:cubicBezTo>
                  <a:cubicBezTo>
                    <a:pt x="35" y="377"/>
                    <a:pt x="35" y="377"/>
                    <a:pt x="35" y="377"/>
                  </a:cubicBezTo>
                  <a:cubicBezTo>
                    <a:pt x="34" y="377"/>
                    <a:pt x="33" y="377"/>
                    <a:pt x="32" y="377"/>
                  </a:cubicBezTo>
                  <a:cubicBezTo>
                    <a:pt x="30" y="378"/>
                    <a:pt x="30" y="380"/>
                    <a:pt x="30" y="382"/>
                  </a:cubicBezTo>
                  <a:cubicBezTo>
                    <a:pt x="31" y="383"/>
                    <a:pt x="33" y="384"/>
                    <a:pt x="35" y="383"/>
                  </a:cubicBezTo>
                  <a:cubicBezTo>
                    <a:pt x="36" y="382"/>
                    <a:pt x="37" y="381"/>
                    <a:pt x="37" y="380"/>
                  </a:cubicBezTo>
                  <a:cubicBezTo>
                    <a:pt x="153" y="318"/>
                    <a:pt x="153" y="318"/>
                    <a:pt x="153" y="318"/>
                  </a:cubicBezTo>
                  <a:cubicBezTo>
                    <a:pt x="154" y="319"/>
                    <a:pt x="155" y="321"/>
                    <a:pt x="156" y="322"/>
                  </a:cubicBezTo>
                  <a:cubicBezTo>
                    <a:pt x="44" y="393"/>
                    <a:pt x="44" y="393"/>
                    <a:pt x="44" y="393"/>
                  </a:cubicBezTo>
                  <a:cubicBezTo>
                    <a:pt x="43" y="393"/>
                    <a:pt x="42" y="393"/>
                    <a:pt x="41" y="393"/>
                  </a:cubicBezTo>
                  <a:cubicBezTo>
                    <a:pt x="39" y="394"/>
                    <a:pt x="39" y="396"/>
                    <a:pt x="40" y="398"/>
                  </a:cubicBezTo>
                  <a:cubicBezTo>
                    <a:pt x="41" y="399"/>
                    <a:pt x="43" y="400"/>
                    <a:pt x="44" y="399"/>
                  </a:cubicBezTo>
                  <a:cubicBezTo>
                    <a:pt x="45" y="398"/>
                    <a:pt x="46" y="397"/>
                    <a:pt x="46" y="396"/>
                  </a:cubicBezTo>
                  <a:cubicBezTo>
                    <a:pt x="158" y="325"/>
                    <a:pt x="158" y="325"/>
                    <a:pt x="158" y="325"/>
                  </a:cubicBezTo>
                  <a:cubicBezTo>
                    <a:pt x="159" y="326"/>
                    <a:pt x="160" y="328"/>
                    <a:pt x="161" y="329"/>
                  </a:cubicBezTo>
                  <a:cubicBezTo>
                    <a:pt x="161" y="329"/>
                    <a:pt x="161" y="329"/>
                    <a:pt x="161" y="329"/>
                  </a:cubicBezTo>
                  <a:cubicBezTo>
                    <a:pt x="54" y="408"/>
                    <a:pt x="54" y="408"/>
                    <a:pt x="54" y="408"/>
                  </a:cubicBezTo>
                  <a:cubicBezTo>
                    <a:pt x="53" y="408"/>
                    <a:pt x="52" y="408"/>
                    <a:pt x="51" y="409"/>
                  </a:cubicBezTo>
                  <a:cubicBezTo>
                    <a:pt x="50" y="410"/>
                    <a:pt x="49" y="412"/>
                    <a:pt x="50" y="413"/>
                  </a:cubicBezTo>
                  <a:cubicBezTo>
                    <a:pt x="52" y="415"/>
                    <a:pt x="54" y="415"/>
                    <a:pt x="55" y="414"/>
                  </a:cubicBezTo>
                  <a:cubicBezTo>
                    <a:pt x="56" y="413"/>
                    <a:pt x="56" y="412"/>
                    <a:pt x="56" y="411"/>
                  </a:cubicBezTo>
                  <a:cubicBezTo>
                    <a:pt x="163" y="332"/>
                    <a:pt x="163" y="332"/>
                    <a:pt x="163" y="332"/>
                  </a:cubicBezTo>
                  <a:cubicBezTo>
                    <a:pt x="164" y="334"/>
                    <a:pt x="165" y="335"/>
                    <a:pt x="166" y="336"/>
                  </a:cubicBezTo>
                  <a:cubicBezTo>
                    <a:pt x="66" y="423"/>
                    <a:pt x="66" y="423"/>
                    <a:pt x="66" y="423"/>
                  </a:cubicBezTo>
                  <a:cubicBezTo>
                    <a:pt x="65" y="422"/>
                    <a:pt x="63" y="422"/>
                    <a:pt x="62" y="423"/>
                  </a:cubicBezTo>
                  <a:cubicBezTo>
                    <a:pt x="61" y="424"/>
                    <a:pt x="61" y="426"/>
                    <a:pt x="62" y="428"/>
                  </a:cubicBezTo>
                  <a:cubicBezTo>
                    <a:pt x="63" y="429"/>
                    <a:pt x="65" y="429"/>
                    <a:pt x="67" y="428"/>
                  </a:cubicBezTo>
                  <a:cubicBezTo>
                    <a:pt x="68" y="427"/>
                    <a:pt x="68" y="426"/>
                    <a:pt x="68" y="425"/>
                  </a:cubicBezTo>
                  <a:cubicBezTo>
                    <a:pt x="168" y="339"/>
                    <a:pt x="168" y="339"/>
                    <a:pt x="168" y="339"/>
                  </a:cubicBezTo>
                  <a:cubicBezTo>
                    <a:pt x="170" y="340"/>
                    <a:pt x="171" y="341"/>
                    <a:pt x="172" y="343"/>
                  </a:cubicBezTo>
                  <a:cubicBezTo>
                    <a:pt x="78" y="436"/>
                    <a:pt x="78" y="436"/>
                    <a:pt x="78" y="436"/>
                  </a:cubicBezTo>
                  <a:cubicBezTo>
                    <a:pt x="77" y="436"/>
                    <a:pt x="76" y="436"/>
                    <a:pt x="75" y="437"/>
                  </a:cubicBezTo>
                  <a:cubicBezTo>
                    <a:pt x="73" y="438"/>
                    <a:pt x="73" y="440"/>
                    <a:pt x="75" y="442"/>
                  </a:cubicBezTo>
                  <a:cubicBezTo>
                    <a:pt x="76" y="443"/>
                    <a:pt x="78" y="443"/>
                    <a:pt x="80" y="442"/>
                  </a:cubicBezTo>
                  <a:cubicBezTo>
                    <a:pt x="80" y="441"/>
                    <a:pt x="81" y="440"/>
                    <a:pt x="80" y="439"/>
                  </a:cubicBezTo>
                  <a:cubicBezTo>
                    <a:pt x="174" y="345"/>
                    <a:pt x="174" y="345"/>
                    <a:pt x="174" y="345"/>
                  </a:cubicBezTo>
                  <a:cubicBezTo>
                    <a:pt x="176" y="346"/>
                    <a:pt x="177" y="348"/>
                    <a:pt x="178" y="349"/>
                  </a:cubicBezTo>
                  <a:cubicBezTo>
                    <a:pt x="91" y="449"/>
                    <a:pt x="91" y="449"/>
                    <a:pt x="91" y="449"/>
                  </a:cubicBezTo>
                  <a:cubicBezTo>
                    <a:pt x="90" y="448"/>
                    <a:pt x="89" y="449"/>
                    <a:pt x="88" y="450"/>
                  </a:cubicBezTo>
                  <a:cubicBezTo>
                    <a:pt x="87" y="451"/>
                    <a:pt x="87" y="453"/>
                    <a:pt x="88" y="454"/>
                  </a:cubicBezTo>
                  <a:cubicBezTo>
                    <a:pt x="90" y="456"/>
                    <a:pt x="92" y="455"/>
                    <a:pt x="93" y="454"/>
                  </a:cubicBezTo>
                  <a:cubicBezTo>
                    <a:pt x="94" y="453"/>
                    <a:pt x="94" y="452"/>
                    <a:pt x="94" y="451"/>
                  </a:cubicBezTo>
                  <a:cubicBezTo>
                    <a:pt x="181" y="351"/>
                    <a:pt x="181" y="351"/>
                    <a:pt x="181" y="351"/>
                  </a:cubicBezTo>
                  <a:cubicBezTo>
                    <a:pt x="182" y="352"/>
                    <a:pt x="184" y="353"/>
                    <a:pt x="185" y="354"/>
                  </a:cubicBezTo>
                  <a:cubicBezTo>
                    <a:pt x="105" y="460"/>
                    <a:pt x="105" y="460"/>
                    <a:pt x="105" y="460"/>
                  </a:cubicBezTo>
                  <a:cubicBezTo>
                    <a:pt x="104" y="460"/>
                    <a:pt x="103" y="461"/>
                    <a:pt x="102" y="461"/>
                  </a:cubicBezTo>
                  <a:cubicBezTo>
                    <a:pt x="101" y="463"/>
                    <a:pt x="101" y="465"/>
                    <a:pt x="103" y="466"/>
                  </a:cubicBezTo>
                  <a:cubicBezTo>
                    <a:pt x="104" y="467"/>
                    <a:pt x="107" y="467"/>
                    <a:pt x="108" y="465"/>
                  </a:cubicBezTo>
                  <a:cubicBezTo>
                    <a:pt x="108" y="465"/>
                    <a:pt x="108" y="463"/>
                    <a:pt x="108" y="462"/>
                  </a:cubicBezTo>
                  <a:cubicBezTo>
                    <a:pt x="188" y="356"/>
                    <a:pt x="188" y="356"/>
                    <a:pt x="188" y="356"/>
                  </a:cubicBezTo>
                  <a:cubicBezTo>
                    <a:pt x="189" y="357"/>
                    <a:pt x="191" y="358"/>
                    <a:pt x="192" y="359"/>
                  </a:cubicBezTo>
                  <a:cubicBezTo>
                    <a:pt x="120" y="471"/>
                    <a:pt x="120" y="471"/>
                    <a:pt x="120" y="471"/>
                  </a:cubicBezTo>
                  <a:cubicBezTo>
                    <a:pt x="119" y="471"/>
                    <a:pt x="118" y="471"/>
                    <a:pt x="117" y="472"/>
                  </a:cubicBezTo>
                  <a:cubicBezTo>
                    <a:pt x="116" y="474"/>
                    <a:pt x="117" y="476"/>
                    <a:pt x="118" y="477"/>
                  </a:cubicBezTo>
                  <a:cubicBezTo>
                    <a:pt x="120" y="478"/>
                    <a:pt x="122" y="477"/>
                    <a:pt x="123" y="476"/>
                  </a:cubicBezTo>
                  <a:cubicBezTo>
                    <a:pt x="124" y="475"/>
                    <a:pt x="124" y="474"/>
                    <a:pt x="123" y="473"/>
                  </a:cubicBezTo>
                  <a:cubicBezTo>
                    <a:pt x="195" y="361"/>
                    <a:pt x="195" y="361"/>
                    <a:pt x="195" y="361"/>
                  </a:cubicBezTo>
                  <a:cubicBezTo>
                    <a:pt x="196" y="362"/>
                    <a:pt x="198" y="363"/>
                    <a:pt x="199" y="364"/>
                  </a:cubicBezTo>
                  <a:cubicBezTo>
                    <a:pt x="136" y="480"/>
                    <a:pt x="136" y="480"/>
                    <a:pt x="136" y="480"/>
                  </a:cubicBezTo>
                  <a:cubicBezTo>
                    <a:pt x="135" y="480"/>
                    <a:pt x="134" y="481"/>
                    <a:pt x="133" y="482"/>
                  </a:cubicBezTo>
                  <a:cubicBezTo>
                    <a:pt x="132" y="483"/>
                    <a:pt x="133" y="486"/>
                    <a:pt x="134" y="486"/>
                  </a:cubicBezTo>
                  <a:cubicBezTo>
                    <a:pt x="136" y="487"/>
                    <a:pt x="138" y="487"/>
                    <a:pt x="139" y="485"/>
                  </a:cubicBezTo>
                  <a:cubicBezTo>
                    <a:pt x="139" y="484"/>
                    <a:pt x="139" y="483"/>
                    <a:pt x="139" y="482"/>
                  </a:cubicBezTo>
                  <a:cubicBezTo>
                    <a:pt x="202" y="366"/>
                    <a:pt x="202" y="366"/>
                    <a:pt x="202" y="366"/>
                  </a:cubicBezTo>
                  <a:cubicBezTo>
                    <a:pt x="204" y="366"/>
                    <a:pt x="206" y="367"/>
                    <a:pt x="207" y="368"/>
                  </a:cubicBezTo>
                  <a:cubicBezTo>
                    <a:pt x="152" y="488"/>
                    <a:pt x="152" y="488"/>
                    <a:pt x="152" y="488"/>
                  </a:cubicBezTo>
                  <a:cubicBezTo>
                    <a:pt x="151" y="489"/>
                    <a:pt x="150" y="489"/>
                    <a:pt x="149" y="490"/>
                  </a:cubicBezTo>
                  <a:cubicBezTo>
                    <a:pt x="149" y="492"/>
                    <a:pt x="149" y="494"/>
                    <a:pt x="151" y="495"/>
                  </a:cubicBezTo>
                  <a:cubicBezTo>
                    <a:pt x="153" y="496"/>
                    <a:pt x="155" y="495"/>
                    <a:pt x="155" y="493"/>
                  </a:cubicBezTo>
                  <a:cubicBezTo>
                    <a:pt x="156" y="492"/>
                    <a:pt x="156" y="491"/>
                    <a:pt x="155" y="490"/>
                  </a:cubicBezTo>
                  <a:cubicBezTo>
                    <a:pt x="210" y="369"/>
                    <a:pt x="210" y="369"/>
                    <a:pt x="210" y="369"/>
                  </a:cubicBezTo>
                  <a:cubicBezTo>
                    <a:pt x="212" y="370"/>
                    <a:pt x="213" y="371"/>
                    <a:pt x="215" y="371"/>
                  </a:cubicBezTo>
                  <a:cubicBezTo>
                    <a:pt x="169" y="496"/>
                    <a:pt x="169" y="496"/>
                    <a:pt x="169" y="496"/>
                  </a:cubicBezTo>
                  <a:cubicBezTo>
                    <a:pt x="168" y="496"/>
                    <a:pt x="167" y="497"/>
                    <a:pt x="166" y="498"/>
                  </a:cubicBezTo>
                  <a:cubicBezTo>
                    <a:pt x="166" y="499"/>
                    <a:pt x="167" y="501"/>
                    <a:pt x="168" y="502"/>
                  </a:cubicBezTo>
                  <a:cubicBezTo>
                    <a:pt x="170" y="503"/>
                    <a:pt x="172" y="502"/>
                    <a:pt x="173" y="500"/>
                  </a:cubicBezTo>
                  <a:cubicBezTo>
                    <a:pt x="173" y="499"/>
                    <a:pt x="173" y="498"/>
                    <a:pt x="172" y="497"/>
                  </a:cubicBezTo>
                  <a:cubicBezTo>
                    <a:pt x="218" y="372"/>
                    <a:pt x="218" y="372"/>
                    <a:pt x="218" y="372"/>
                  </a:cubicBezTo>
                  <a:cubicBezTo>
                    <a:pt x="220" y="373"/>
                    <a:pt x="222" y="374"/>
                    <a:pt x="223" y="374"/>
                  </a:cubicBezTo>
                  <a:cubicBezTo>
                    <a:pt x="186" y="501"/>
                    <a:pt x="186" y="501"/>
                    <a:pt x="186" y="501"/>
                  </a:cubicBezTo>
                  <a:cubicBezTo>
                    <a:pt x="185" y="502"/>
                    <a:pt x="184" y="503"/>
                    <a:pt x="184" y="504"/>
                  </a:cubicBezTo>
                  <a:cubicBezTo>
                    <a:pt x="183" y="505"/>
                    <a:pt x="184" y="507"/>
                    <a:pt x="186" y="508"/>
                  </a:cubicBezTo>
                  <a:cubicBezTo>
                    <a:pt x="188" y="508"/>
                    <a:pt x="190" y="507"/>
                    <a:pt x="190" y="506"/>
                  </a:cubicBezTo>
                  <a:cubicBezTo>
                    <a:pt x="191" y="504"/>
                    <a:pt x="190" y="503"/>
                    <a:pt x="190" y="502"/>
                  </a:cubicBezTo>
                  <a:cubicBezTo>
                    <a:pt x="227" y="375"/>
                    <a:pt x="227" y="375"/>
                    <a:pt x="227" y="375"/>
                  </a:cubicBezTo>
                  <a:cubicBezTo>
                    <a:pt x="228" y="376"/>
                    <a:pt x="230" y="376"/>
                    <a:pt x="232" y="376"/>
                  </a:cubicBezTo>
                  <a:cubicBezTo>
                    <a:pt x="204" y="506"/>
                    <a:pt x="204" y="506"/>
                    <a:pt x="204" y="506"/>
                  </a:cubicBezTo>
                  <a:cubicBezTo>
                    <a:pt x="203" y="506"/>
                    <a:pt x="202" y="507"/>
                    <a:pt x="202" y="508"/>
                  </a:cubicBezTo>
                  <a:cubicBezTo>
                    <a:pt x="201" y="510"/>
                    <a:pt x="202" y="512"/>
                    <a:pt x="204" y="512"/>
                  </a:cubicBezTo>
                  <a:cubicBezTo>
                    <a:pt x="206" y="513"/>
                    <a:pt x="208" y="512"/>
                    <a:pt x="208" y="510"/>
                  </a:cubicBezTo>
                  <a:cubicBezTo>
                    <a:pt x="208" y="509"/>
                    <a:pt x="208" y="508"/>
                    <a:pt x="207" y="507"/>
                  </a:cubicBezTo>
                  <a:cubicBezTo>
                    <a:pt x="235" y="377"/>
                    <a:pt x="235" y="377"/>
                    <a:pt x="235" y="377"/>
                  </a:cubicBezTo>
                  <a:cubicBezTo>
                    <a:pt x="237" y="377"/>
                    <a:pt x="238" y="378"/>
                    <a:pt x="240" y="378"/>
                  </a:cubicBezTo>
                  <a:cubicBezTo>
                    <a:pt x="222" y="509"/>
                    <a:pt x="222" y="509"/>
                    <a:pt x="222" y="509"/>
                  </a:cubicBezTo>
                  <a:cubicBezTo>
                    <a:pt x="221" y="510"/>
                    <a:pt x="220" y="511"/>
                    <a:pt x="220" y="512"/>
                  </a:cubicBezTo>
                  <a:cubicBezTo>
                    <a:pt x="220" y="514"/>
                    <a:pt x="221" y="515"/>
                    <a:pt x="223" y="516"/>
                  </a:cubicBezTo>
                  <a:cubicBezTo>
                    <a:pt x="224" y="516"/>
                    <a:pt x="226" y="515"/>
                    <a:pt x="226" y="513"/>
                  </a:cubicBezTo>
                  <a:cubicBezTo>
                    <a:pt x="227" y="512"/>
                    <a:pt x="226" y="511"/>
                    <a:pt x="225" y="510"/>
                  </a:cubicBezTo>
                  <a:cubicBezTo>
                    <a:pt x="244" y="378"/>
                    <a:pt x="244" y="378"/>
                    <a:pt x="244" y="378"/>
                  </a:cubicBezTo>
                  <a:cubicBezTo>
                    <a:pt x="245" y="379"/>
                    <a:pt x="247" y="379"/>
                    <a:pt x="249" y="379"/>
                  </a:cubicBezTo>
                  <a:cubicBezTo>
                    <a:pt x="240" y="511"/>
                    <a:pt x="240" y="511"/>
                    <a:pt x="240" y="511"/>
                  </a:cubicBezTo>
                  <a:cubicBezTo>
                    <a:pt x="239" y="512"/>
                    <a:pt x="238" y="513"/>
                    <a:pt x="238" y="514"/>
                  </a:cubicBezTo>
                  <a:cubicBezTo>
                    <a:pt x="238" y="516"/>
                    <a:pt x="239" y="517"/>
                    <a:pt x="241" y="518"/>
                  </a:cubicBezTo>
                  <a:cubicBezTo>
                    <a:pt x="243" y="518"/>
                    <a:pt x="245" y="516"/>
                    <a:pt x="245" y="514"/>
                  </a:cubicBezTo>
                  <a:cubicBezTo>
                    <a:pt x="245" y="513"/>
                    <a:pt x="244" y="512"/>
                    <a:pt x="243" y="512"/>
                  </a:cubicBezTo>
                  <a:cubicBezTo>
                    <a:pt x="252" y="379"/>
                    <a:pt x="252" y="379"/>
                    <a:pt x="252" y="379"/>
                  </a:cubicBezTo>
                  <a:cubicBezTo>
                    <a:pt x="254" y="379"/>
                    <a:pt x="256" y="379"/>
                    <a:pt x="257" y="379"/>
                  </a:cubicBezTo>
                  <a:cubicBezTo>
                    <a:pt x="258" y="512"/>
                    <a:pt x="258" y="512"/>
                    <a:pt x="258" y="512"/>
                  </a:cubicBezTo>
                  <a:cubicBezTo>
                    <a:pt x="257" y="513"/>
                    <a:pt x="257" y="514"/>
                    <a:pt x="257" y="515"/>
                  </a:cubicBezTo>
                  <a:cubicBezTo>
                    <a:pt x="257" y="517"/>
                    <a:pt x="258" y="518"/>
                    <a:pt x="260" y="518"/>
                  </a:cubicBezTo>
                  <a:cubicBezTo>
                    <a:pt x="262" y="518"/>
                    <a:pt x="263" y="517"/>
                    <a:pt x="263" y="515"/>
                  </a:cubicBezTo>
                  <a:cubicBezTo>
                    <a:pt x="263" y="514"/>
                    <a:pt x="263" y="513"/>
                    <a:pt x="262" y="512"/>
                  </a:cubicBezTo>
                  <a:cubicBezTo>
                    <a:pt x="261" y="379"/>
                    <a:pt x="261" y="379"/>
                    <a:pt x="261" y="379"/>
                  </a:cubicBezTo>
                  <a:cubicBezTo>
                    <a:pt x="263" y="379"/>
                    <a:pt x="264" y="379"/>
                    <a:pt x="266" y="379"/>
                  </a:cubicBezTo>
                  <a:cubicBezTo>
                    <a:pt x="276" y="511"/>
                    <a:pt x="276" y="511"/>
                    <a:pt x="276" y="511"/>
                  </a:cubicBezTo>
                  <a:cubicBezTo>
                    <a:pt x="275" y="512"/>
                    <a:pt x="275" y="513"/>
                    <a:pt x="275" y="514"/>
                  </a:cubicBezTo>
                  <a:cubicBezTo>
                    <a:pt x="275" y="516"/>
                    <a:pt x="277" y="518"/>
                    <a:pt x="279" y="517"/>
                  </a:cubicBezTo>
                  <a:cubicBezTo>
                    <a:pt x="280" y="517"/>
                    <a:pt x="282" y="516"/>
                    <a:pt x="282" y="514"/>
                  </a:cubicBezTo>
                  <a:cubicBezTo>
                    <a:pt x="282" y="513"/>
                    <a:pt x="281" y="512"/>
                    <a:pt x="280" y="511"/>
                  </a:cubicBezTo>
                  <a:cubicBezTo>
                    <a:pt x="270" y="379"/>
                    <a:pt x="270" y="379"/>
                    <a:pt x="270" y="379"/>
                  </a:cubicBezTo>
                  <a:cubicBezTo>
                    <a:pt x="271" y="379"/>
                    <a:pt x="273" y="379"/>
                    <a:pt x="275" y="378"/>
                  </a:cubicBezTo>
                  <a:cubicBezTo>
                    <a:pt x="295" y="509"/>
                    <a:pt x="295" y="509"/>
                    <a:pt x="295" y="509"/>
                  </a:cubicBezTo>
                  <a:cubicBezTo>
                    <a:pt x="294" y="510"/>
                    <a:pt x="293" y="511"/>
                    <a:pt x="293" y="512"/>
                  </a:cubicBezTo>
                  <a:cubicBezTo>
                    <a:pt x="294" y="514"/>
                    <a:pt x="295" y="516"/>
                    <a:pt x="297" y="515"/>
                  </a:cubicBezTo>
                  <a:cubicBezTo>
                    <a:pt x="299" y="515"/>
                    <a:pt x="300" y="513"/>
                    <a:pt x="300" y="511"/>
                  </a:cubicBezTo>
                  <a:cubicBezTo>
                    <a:pt x="300" y="510"/>
                    <a:pt x="299" y="509"/>
                    <a:pt x="298" y="509"/>
                  </a:cubicBezTo>
                  <a:cubicBezTo>
                    <a:pt x="278" y="378"/>
                    <a:pt x="278" y="378"/>
                    <a:pt x="278" y="378"/>
                  </a:cubicBezTo>
                  <a:cubicBezTo>
                    <a:pt x="280" y="378"/>
                    <a:pt x="282" y="377"/>
                    <a:pt x="283" y="377"/>
                  </a:cubicBezTo>
                  <a:cubicBezTo>
                    <a:pt x="302" y="461"/>
                    <a:pt x="302" y="461"/>
                    <a:pt x="302" y="461"/>
                  </a:cubicBezTo>
                  <a:cubicBezTo>
                    <a:pt x="302" y="445"/>
                    <a:pt x="302" y="445"/>
                    <a:pt x="302" y="445"/>
                  </a:cubicBezTo>
                  <a:cubicBezTo>
                    <a:pt x="287" y="376"/>
                    <a:pt x="287" y="376"/>
                    <a:pt x="287" y="376"/>
                  </a:cubicBezTo>
                  <a:cubicBezTo>
                    <a:pt x="288" y="376"/>
                    <a:pt x="290" y="375"/>
                    <a:pt x="292" y="375"/>
                  </a:cubicBezTo>
                  <a:cubicBezTo>
                    <a:pt x="302" y="410"/>
                    <a:pt x="302" y="410"/>
                    <a:pt x="302" y="410"/>
                  </a:cubicBezTo>
                  <a:cubicBezTo>
                    <a:pt x="302" y="398"/>
                    <a:pt x="302" y="398"/>
                    <a:pt x="302" y="398"/>
                  </a:cubicBezTo>
                  <a:cubicBezTo>
                    <a:pt x="295" y="374"/>
                    <a:pt x="295" y="374"/>
                    <a:pt x="295" y="374"/>
                  </a:cubicBezTo>
                  <a:cubicBezTo>
                    <a:pt x="297" y="373"/>
                    <a:pt x="298" y="373"/>
                    <a:pt x="300" y="372"/>
                  </a:cubicBezTo>
                  <a:cubicBezTo>
                    <a:pt x="302" y="378"/>
                    <a:pt x="302" y="378"/>
                    <a:pt x="302" y="378"/>
                  </a:cubicBezTo>
                  <a:cubicBezTo>
                    <a:pt x="302" y="336"/>
                    <a:pt x="302" y="336"/>
                    <a:pt x="302" y="336"/>
                  </a:cubicBezTo>
                  <a:cubicBezTo>
                    <a:pt x="285" y="346"/>
                    <a:pt x="264" y="350"/>
                    <a:pt x="244" y="346"/>
                  </a:cubicBezTo>
                  <a:cubicBezTo>
                    <a:pt x="221" y="342"/>
                    <a:pt x="200" y="330"/>
                    <a:pt x="187" y="310"/>
                  </a:cubicBezTo>
                  <a:cubicBezTo>
                    <a:pt x="173" y="291"/>
                    <a:pt x="168" y="268"/>
                    <a:pt x="171" y="245"/>
                  </a:cubicBezTo>
                  <a:cubicBezTo>
                    <a:pt x="175" y="221"/>
                    <a:pt x="188" y="201"/>
                    <a:pt x="207" y="187"/>
                  </a:cubicBezTo>
                  <a:cubicBezTo>
                    <a:pt x="226" y="173"/>
                    <a:pt x="250" y="168"/>
                    <a:pt x="273" y="172"/>
                  </a:cubicBezTo>
                  <a:cubicBezTo>
                    <a:pt x="284" y="174"/>
                    <a:pt x="293" y="177"/>
                    <a:pt x="302" y="182"/>
                  </a:cubicBezTo>
                  <a:cubicBezTo>
                    <a:pt x="302" y="147"/>
                    <a:pt x="302" y="147"/>
                    <a:pt x="302" y="147"/>
                  </a:cubicBezTo>
                  <a:cubicBezTo>
                    <a:pt x="301" y="147"/>
                    <a:pt x="300" y="146"/>
                    <a:pt x="298" y="146"/>
                  </a:cubicBezTo>
                  <a:cubicBezTo>
                    <a:pt x="302" y="133"/>
                    <a:pt x="302" y="133"/>
                    <a:pt x="302" y="133"/>
                  </a:cubicBezTo>
                  <a:cubicBezTo>
                    <a:pt x="302" y="122"/>
                    <a:pt x="302" y="122"/>
                    <a:pt x="302" y="122"/>
                  </a:cubicBezTo>
                  <a:cubicBezTo>
                    <a:pt x="295" y="144"/>
                    <a:pt x="295" y="144"/>
                    <a:pt x="295" y="144"/>
                  </a:cubicBezTo>
                  <a:cubicBezTo>
                    <a:pt x="293" y="144"/>
                    <a:pt x="292" y="143"/>
                    <a:pt x="290" y="143"/>
                  </a:cubicBezTo>
                  <a:cubicBezTo>
                    <a:pt x="302" y="94"/>
                    <a:pt x="302" y="94"/>
                    <a:pt x="302" y="94"/>
                  </a:cubicBezTo>
                  <a:cubicBezTo>
                    <a:pt x="302" y="80"/>
                    <a:pt x="302" y="80"/>
                    <a:pt x="302" y="80"/>
                  </a:cubicBezTo>
                  <a:cubicBezTo>
                    <a:pt x="286" y="142"/>
                    <a:pt x="286" y="142"/>
                    <a:pt x="286" y="142"/>
                  </a:cubicBezTo>
                  <a:cubicBezTo>
                    <a:pt x="285" y="142"/>
                    <a:pt x="283" y="141"/>
                    <a:pt x="281" y="141"/>
                  </a:cubicBezTo>
                  <a:cubicBezTo>
                    <a:pt x="302" y="24"/>
                    <a:pt x="302" y="24"/>
                    <a:pt x="302" y="24"/>
                  </a:cubicBezTo>
                  <a:cubicBezTo>
                    <a:pt x="302" y="4"/>
                    <a:pt x="302" y="4"/>
                    <a:pt x="302" y="4"/>
                  </a:cubicBezTo>
                  <a:cubicBezTo>
                    <a:pt x="301" y="5"/>
                    <a:pt x="300" y="6"/>
                    <a:pt x="30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3933487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Section Header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D12BA1-2354-4DEB-83E4-559C76C26793}"/>
              </a:ext>
            </a:extLst>
          </p:cNvPr>
          <p:cNvSpPr/>
          <p:nvPr userDrawn="1"/>
        </p:nvSpPr>
        <p:spPr>
          <a:xfrm>
            <a:off x="0" y="0"/>
            <a:ext cx="12192000" cy="6858000"/>
          </a:xfrm>
          <a:prstGeom prst="rect">
            <a:avLst/>
          </a:prstGeom>
          <a:solidFill>
            <a:srgbClr val="55437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ubtitle 2">
            <a:extLst>
              <a:ext uri="{FF2B5EF4-FFF2-40B4-BE49-F238E27FC236}">
                <a16:creationId xmlns:a16="http://schemas.microsoft.com/office/drawing/2014/main" id="{D39926BE-0D9D-4400-A90E-88C8BB726BE5}"/>
              </a:ext>
            </a:extLst>
          </p:cNvPr>
          <p:cNvSpPr>
            <a:spLocks noGrp="1"/>
          </p:cNvSpPr>
          <p:nvPr>
            <p:ph type="subTitle" idx="1" hasCustomPrompt="1"/>
          </p:nvPr>
        </p:nvSpPr>
        <p:spPr>
          <a:xfrm>
            <a:off x="709724" y="4238205"/>
            <a:ext cx="5195339" cy="992788"/>
          </a:xfrm>
        </p:spPr>
        <p:txBody>
          <a:bodyPr/>
          <a:lstStyle>
            <a:lvl1pPr marL="0" indent="0" algn="l">
              <a:buNone/>
              <a:defRPr sz="2000">
                <a:solidFill>
                  <a:schemeClr val="bg1"/>
                </a:solidFill>
              </a:defRPr>
            </a:lvl1pPr>
            <a:lvl2pPr marL="0" indent="0" algn="l">
              <a:buNone/>
              <a:defRPr sz="2000" b="0">
                <a:solidFill>
                  <a:schemeClr val="bg1"/>
                </a:solidFill>
              </a:defRPr>
            </a:lvl2pPr>
            <a:lvl3pPr marL="0" indent="0" algn="l">
              <a:buNone/>
              <a:defRPr sz="2000" b="0">
                <a:solidFill>
                  <a:schemeClr val="bg1"/>
                </a:solidFill>
              </a:defRPr>
            </a:lvl3pPr>
            <a:lvl4pPr marL="0" indent="0" algn="l">
              <a:buNone/>
              <a:defRPr sz="2000" b="0">
                <a:solidFill>
                  <a:schemeClr val="bg1"/>
                </a:solidFill>
              </a:defRPr>
            </a:lvl4pPr>
            <a:lvl5pPr marL="0" indent="0" algn="l">
              <a:buNone/>
              <a:defRPr sz="2000" b="0">
                <a:solidFill>
                  <a:schemeClr val="bg1"/>
                </a:solidFill>
              </a:defRPr>
            </a:lvl5pPr>
            <a:lvl6pPr marL="0" indent="0" algn="l">
              <a:buNone/>
              <a:defRPr sz="2000" b="0">
                <a:solidFill>
                  <a:schemeClr val="bg1"/>
                </a:solidFill>
              </a:defRPr>
            </a:lvl6pPr>
            <a:lvl7pPr marL="0" indent="0" algn="l">
              <a:buNone/>
              <a:defRPr sz="2000" b="0">
                <a:solidFill>
                  <a:schemeClr val="bg1"/>
                </a:solidFill>
              </a:defRPr>
            </a:lvl7pPr>
            <a:lvl8pPr marL="0" indent="0" algn="l">
              <a:buNone/>
              <a:defRPr sz="2000" b="0">
                <a:solidFill>
                  <a:schemeClr val="bg1"/>
                </a:solidFill>
              </a:defRPr>
            </a:lvl8pPr>
            <a:lvl9pPr marL="0" indent="0" algn="l">
              <a:buNone/>
              <a:defRPr sz="2000" b="0">
                <a:solidFill>
                  <a:schemeClr val="bg1"/>
                </a:solidFill>
              </a:defRPr>
            </a:lvl9pPr>
          </a:lstStyle>
          <a:p>
            <a:r>
              <a:rPr lang="en-US"/>
              <a:t>Click to add subtitle 1</a:t>
            </a:r>
          </a:p>
          <a:p>
            <a:pPr lvl="1"/>
            <a:r>
              <a:rPr lang="en-US"/>
              <a:t>2</a:t>
            </a:r>
          </a:p>
          <a:p>
            <a:pPr lvl="2"/>
            <a:r>
              <a:rPr lang="en-US"/>
              <a:t>3</a:t>
            </a:r>
          </a:p>
          <a:p>
            <a:pPr lvl="3"/>
            <a:r>
              <a:rPr lang="en-US"/>
              <a:t>4</a:t>
            </a:r>
          </a:p>
          <a:p>
            <a:pPr lvl="4"/>
            <a:r>
              <a:rPr lang="en-US"/>
              <a:t>5</a:t>
            </a:r>
          </a:p>
          <a:p>
            <a:pPr lvl="5"/>
            <a:r>
              <a:rPr lang="en-US"/>
              <a:t>6</a:t>
            </a:r>
          </a:p>
          <a:p>
            <a:pPr lvl="6"/>
            <a:r>
              <a:rPr lang="en-US"/>
              <a:t>7</a:t>
            </a:r>
          </a:p>
          <a:p>
            <a:pPr lvl="7"/>
            <a:r>
              <a:rPr lang="en-US"/>
              <a:t>8</a:t>
            </a:r>
          </a:p>
          <a:p>
            <a:pPr lvl="8"/>
            <a:r>
              <a:rPr lang="en-US"/>
              <a:t>9</a:t>
            </a:r>
            <a:endParaRPr lang="en-GB"/>
          </a:p>
        </p:txBody>
      </p:sp>
      <p:sp>
        <p:nvSpPr>
          <p:cNvPr id="8" name="Footer Placeholder 7">
            <a:extLst>
              <a:ext uri="{FF2B5EF4-FFF2-40B4-BE49-F238E27FC236}">
                <a16:creationId xmlns:a16="http://schemas.microsoft.com/office/drawing/2014/main" id="{9E7F1B4E-25A4-4508-90C3-2F57F0C7BFB9}"/>
              </a:ext>
            </a:extLst>
          </p:cNvPr>
          <p:cNvSpPr>
            <a:spLocks noGrp="1"/>
          </p:cNvSpPr>
          <p:nvPr>
            <p:ph type="ftr" sz="quarter" idx="11"/>
          </p:nvPr>
        </p:nvSpPr>
        <p:spPr/>
        <p:txBody>
          <a:bodyPr/>
          <a:lstStyle>
            <a:lvl1pPr>
              <a:defRPr>
                <a:solidFill>
                  <a:schemeClr val="bg1"/>
                </a:solidFill>
              </a:defRPr>
            </a:lvl1pPr>
          </a:lstStyle>
          <a:p>
            <a:endParaRPr lang="en-GB"/>
          </a:p>
        </p:txBody>
      </p:sp>
      <p:sp>
        <p:nvSpPr>
          <p:cNvPr id="9" name="Slide Number Placeholder 8">
            <a:extLst>
              <a:ext uri="{FF2B5EF4-FFF2-40B4-BE49-F238E27FC236}">
                <a16:creationId xmlns:a16="http://schemas.microsoft.com/office/drawing/2014/main" id="{F693F30B-2234-4386-8925-1D9F19969C9C}"/>
              </a:ext>
            </a:extLst>
          </p:cNvPr>
          <p:cNvSpPr>
            <a:spLocks noGrp="1"/>
          </p:cNvSpPr>
          <p:nvPr>
            <p:ph type="sldNum" sz="quarter" idx="12"/>
          </p:nvPr>
        </p:nvSpPr>
        <p:spPr/>
        <p:txBody>
          <a:bodyPr/>
          <a:lstStyle>
            <a:lvl1pPr>
              <a:defRPr>
                <a:solidFill>
                  <a:schemeClr val="bg1"/>
                </a:solidFill>
              </a:defRPr>
            </a:lvl1pPr>
          </a:lstStyle>
          <a:p>
            <a:fld id="{F5AEA0E0-5CC6-4BD0-905C-A0021E419432}" type="slidenum">
              <a:rPr lang="en-GB" smtClean="0"/>
              <a:pPr/>
              <a:t>‹#›</a:t>
            </a:fld>
            <a:endParaRPr lang="en-GB"/>
          </a:p>
        </p:txBody>
      </p:sp>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709725" y="1367623"/>
            <a:ext cx="5725622" cy="2590980"/>
          </a:xfrm>
        </p:spPr>
        <p:txBody>
          <a:bodyPr/>
          <a:lstStyle>
            <a:lvl1pPr>
              <a:defRPr sz="6000">
                <a:solidFill>
                  <a:schemeClr val="bg1"/>
                </a:solidFill>
              </a:defRPr>
            </a:lvl1pPr>
          </a:lstStyle>
          <a:p>
            <a:r>
              <a:rPr lang="en-US"/>
              <a:t>Section Header</a:t>
            </a:r>
            <a:endParaRPr lang="en-GB"/>
          </a:p>
        </p:txBody>
      </p:sp>
      <p:grpSp>
        <p:nvGrpSpPr>
          <p:cNvPr id="4" name="Group 4">
            <a:extLst>
              <a:ext uri="{FF2B5EF4-FFF2-40B4-BE49-F238E27FC236}">
                <a16:creationId xmlns:a16="http://schemas.microsoft.com/office/drawing/2014/main" id="{2C5D1099-1CF9-4206-91A1-A0D7E1249139}"/>
              </a:ext>
            </a:extLst>
          </p:cNvPr>
          <p:cNvGrpSpPr>
            <a:grpSpLocks noChangeAspect="1"/>
          </p:cNvGrpSpPr>
          <p:nvPr userDrawn="1"/>
        </p:nvGrpSpPr>
        <p:grpSpPr bwMode="auto">
          <a:xfrm>
            <a:off x="7206432" y="823684"/>
            <a:ext cx="4985568" cy="5210632"/>
            <a:chOff x="2603" y="864"/>
            <a:chExt cx="2481" cy="2593"/>
          </a:xfrm>
          <a:solidFill>
            <a:schemeClr val="bg1">
              <a:alpha val="50000"/>
            </a:schemeClr>
          </a:solidFill>
        </p:grpSpPr>
        <p:sp>
          <p:nvSpPr>
            <p:cNvPr id="6" name="Freeform 5">
              <a:extLst>
                <a:ext uri="{FF2B5EF4-FFF2-40B4-BE49-F238E27FC236}">
                  <a16:creationId xmlns:a16="http://schemas.microsoft.com/office/drawing/2014/main" id="{D3C7B197-D25B-440D-B2E3-9035373E14DD}"/>
                </a:ext>
              </a:extLst>
            </p:cNvPr>
            <p:cNvSpPr>
              <a:spLocks noEditPoints="1"/>
            </p:cNvSpPr>
            <p:nvPr userDrawn="1"/>
          </p:nvSpPr>
          <p:spPr bwMode="auto">
            <a:xfrm>
              <a:off x="3231" y="2171"/>
              <a:ext cx="652" cy="654"/>
            </a:xfrm>
            <a:custGeom>
              <a:avLst/>
              <a:gdLst>
                <a:gd name="T0" fmla="*/ 158 w 275"/>
                <a:gd name="T1" fmla="*/ 11 h 274"/>
                <a:gd name="T2" fmla="*/ 12 w 275"/>
                <a:gd name="T3" fmla="*/ 116 h 274"/>
                <a:gd name="T4" fmla="*/ 116 w 275"/>
                <a:gd name="T5" fmla="*/ 262 h 274"/>
                <a:gd name="T6" fmla="*/ 263 w 275"/>
                <a:gd name="T7" fmla="*/ 158 h 274"/>
                <a:gd name="T8" fmla="*/ 158 w 275"/>
                <a:gd name="T9" fmla="*/ 11 h 274"/>
                <a:gd name="T10" fmla="*/ 86 w 275"/>
                <a:gd name="T11" fmla="*/ 135 h 274"/>
                <a:gd name="T12" fmla="*/ 72 w 275"/>
                <a:gd name="T13" fmla="*/ 126 h 274"/>
                <a:gd name="T14" fmla="*/ 88 w 275"/>
                <a:gd name="T15" fmla="*/ 121 h 274"/>
                <a:gd name="T16" fmla="*/ 101 w 275"/>
                <a:gd name="T17" fmla="*/ 131 h 274"/>
                <a:gd name="T18" fmla="*/ 86 w 275"/>
                <a:gd name="T19" fmla="*/ 135 h 274"/>
                <a:gd name="T20" fmla="*/ 139 w 275"/>
                <a:gd name="T21" fmla="*/ 85 h 274"/>
                <a:gd name="T22" fmla="*/ 148 w 275"/>
                <a:gd name="T23" fmla="*/ 72 h 274"/>
                <a:gd name="T24" fmla="*/ 153 w 275"/>
                <a:gd name="T25" fmla="*/ 88 h 274"/>
                <a:gd name="T26" fmla="*/ 143 w 275"/>
                <a:gd name="T27" fmla="*/ 101 h 274"/>
                <a:gd name="T28" fmla="*/ 139 w 275"/>
                <a:gd name="T29" fmla="*/ 85 h 274"/>
                <a:gd name="T30" fmla="*/ 136 w 275"/>
                <a:gd name="T31" fmla="*/ 189 h 274"/>
                <a:gd name="T32" fmla="*/ 126 w 275"/>
                <a:gd name="T33" fmla="*/ 202 h 274"/>
                <a:gd name="T34" fmla="*/ 122 w 275"/>
                <a:gd name="T35" fmla="*/ 186 h 274"/>
                <a:gd name="T36" fmla="*/ 131 w 275"/>
                <a:gd name="T37" fmla="*/ 173 h 274"/>
                <a:gd name="T38" fmla="*/ 136 w 275"/>
                <a:gd name="T39" fmla="*/ 189 h 274"/>
                <a:gd name="T40" fmla="*/ 157 w 275"/>
                <a:gd name="T41" fmla="*/ 140 h 274"/>
                <a:gd name="T42" fmla="*/ 134 w 275"/>
                <a:gd name="T43" fmla="*/ 156 h 274"/>
                <a:gd name="T44" fmla="*/ 118 w 275"/>
                <a:gd name="T45" fmla="*/ 134 h 274"/>
                <a:gd name="T46" fmla="*/ 141 w 275"/>
                <a:gd name="T47" fmla="*/ 118 h 274"/>
                <a:gd name="T48" fmla="*/ 157 w 275"/>
                <a:gd name="T49" fmla="*/ 140 h 274"/>
                <a:gd name="T50" fmla="*/ 187 w 275"/>
                <a:gd name="T51" fmla="*/ 152 h 274"/>
                <a:gd name="T52" fmla="*/ 173 w 275"/>
                <a:gd name="T53" fmla="*/ 143 h 274"/>
                <a:gd name="T54" fmla="*/ 189 w 275"/>
                <a:gd name="T55" fmla="*/ 138 h 274"/>
                <a:gd name="T56" fmla="*/ 203 w 275"/>
                <a:gd name="T57" fmla="*/ 148 h 274"/>
                <a:gd name="T58" fmla="*/ 187 w 275"/>
                <a:gd name="T59" fmla="*/ 15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5" h="274">
                  <a:moveTo>
                    <a:pt x="158" y="11"/>
                  </a:moveTo>
                  <a:cubicBezTo>
                    <a:pt x="89" y="0"/>
                    <a:pt x="23" y="47"/>
                    <a:pt x="12" y="116"/>
                  </a:cubicBezTo>
                  <a:cubicBezTo>
                    <a:pt x="0" y="185"/>
                    <a:pt x="47" y="251"/>
                    <a:pt x="116" y="262"/>
                  </a:cubicBezTo>
                  <a:cubicBezTo>
                    <a:pt x="186" y="274"/>
                    <a:pt x="251" y="227"/>
                    <a:pt x="263" y="158"/>
                  </a:cubicBezTo>
                  <a:cubicBezTo>
                    <a:pt x="275" y="89"/>
                    <a:pt x="228" y="23"/>
                    <a:pt x="158" y="11"/>
                  </a:cubicBezTo>
                  <a:close/>
                  <a:moveTo>
                    <a:pt x="86" y="135"/>
                  </a:moveTo>
                  <a:cubicBezTo>
                    <a:pt x="77" y="134"/>
                    <a:pt x="71" y="130"/>
                    <a:pt x="72" y="126"/>
                  </a:cubicBezTo>
                  <a:cubicBezTo>
                    <a:pt x="73" y="122"/>
                    <a:pt x="80" y="120"/>
                    <a:pt x="88" y="121"/>
                  </a:cubicBezTo>
                  <a:cubicBezTo>
                    <a:pt x="96" y="123"/>
                    <a:pt x="102" y="127"/>
                    <a:pt x="101" y="131"/>
                  </a:cubicBezTo>
                  <a:cubicBezTo>
                    <a:pt x="101" y="135"/>
                    <a:pt x="94" y="137"/>
                    <a:pt x="86" y="135"/>
                  </a:cubicBezTo>
                  <a:close/>
                  <a:moveTo>
                    <a:pt x="139" y="85"/>
                  </a:moveTo>
                  <a:cubicBezTo>
                    <a:pt x="140" y="77"/>
                    <a:pt x="144" y="71"/>
                    <a:pt x="148" y="72"/>
                  </a:cubicBezTo>
                  <a:cubicBezTo>
                    <a:pt x="152" y="72"/>
                    <a:pt x="154" y="79"/>
                    <a:pt x="153" y="88"/>
                  </a:cubicBezTo>
                  <a:cubicBezTo>
                    <a:pt x="151" y="96"/>
                    <a:pt x="147" y="102"/>
                    <a:pt x="143" y="101"/>
                  </a:cubicBezTo>
                  <a:cubicBezTo>
                    <a:pt x="140" y="100"/>
                    <a:pt x="138" y="93"/>
                    <a:pt x="139" y="85"/>
                  </a:cubicBezTo>
                  <a:close/>
                  <a:moveTo>
                    <a:pt x="136" y="189"/>
                  </a:moveTo>
                  <a:cubicBezTo>
                    <a:pt x="134" y="197"/>
                    <a:pt x="130" y="203"/>
                    <a:pt x="126" y="202"/>
                  </a:cubicBezTo>
                  <a:cubicBezTo>
                    <a:pt x="123" y="202"/>
                    <a:pt x="121" y="195"/>
                    <a:pt x="122" y="186"/>
                  </a:cubicBezTo>
                  <a:cubicBezTo>
                    <a:pt x="123" y="178"/>
                    <a:pt x="127" y="172"/>
                    <a:pt x="131" y="173"/>
                  </a:cubicBezTo>
                  <a:cubicBezTo>
                    <a:pt x="135" y="174"/>
                    <a:pt x="137" y="181"/>
                    <a:pt x="136" y="189"/>
                  </a:cubicBezTo>
                  <a:close/>
                  <a:moveTo>
                    <a:pt x="157" y="140"/>
                  </a:moveTo>
                  <a:cubicBezTo>
                    <a:pt x="155" y="151"/>
                    <a:pt x="145" y="158"/>
                    <a:pt x="134" y="156"/>
                  </a:cubicBezTo>
                  <a:cubicBezTo>
                    <a:pt x="124" y="154"/>
                    <a:pt x="116" y="144"/>
                    <a:pt x="118" y="134"/>
                  </a:cubicBezTo>
                  <a:cubicBezTo>
                    <a:pt x="120" y="123"/>
                    <a:pt x="130" y="116"/>
                    <a:pt x="141" y="118"/>
                  </a:cubicBezTo>
                  <a:cubicBezTo>
                    <a:pt x="151" y="119"/>
                    <a:pt x="158" y="129"/>
                    <a:pt x="157" y="140"/>
                  </a:cubicBezTo>
                  <a:close/>
                  <a:moveTo>
                    <a:pt x="187" y="152"/>
                  </a:moveTo>
                  <a:cubicBezTo>
                    <a:pt x="179" y="151"/>
                    <a:pt x="173" y="147"/>
                    <a:pt x="173" y="143"/>
                  </a:cubicBezTo>
                  <a:cubicBezTo>
                    <a:pt x="174" y="139"/>
                    <a:pt x="181" y="137"/>
                    <a:pt x="189" y="138"/>
                  </a:cubicBezTo>
                  <a:cubicBezTo>
                    <a:pt x="197" y="140"/>
                    <a:pt x="203" y="144"/>
                    <a:pt x="203" y="148"/>
                  </a:cubicBezTo>
                  <a:cubicBezTo>
                    <a:pt x="202" y="152"/>
                    <a:pt x="195" y="154"/>
                    <a:pt x="187"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 name="Freeform 6">
              <a:extLst>
                <a:ext uri="{FF2B5EF4-FFF2-40B4-BE49-F238E27FC236}">
                  <a16:creationId xmlns:a16="http://schemas.microsoft.com/office/drawing/2014/main" id="{0DFC70DD-CE9B-448C-AB19-F1547F8EBC63}"/>
                </a:ext>
              </a:extLst>
            </p:cNvPr>
            <p:cNvSpPr>
              <a:spLocks noEditPoints="1"/>
            </p:cNvSpPr>
            <p:nvPr userDrawn="1"/>
          </p:nvSpPr>
          <p:spPr bwMode="auto">
            <a:xfrm>
              <a:off x="2603" y="1539"/>
              <a:ext cx="1908" cy="1918"/>
            </a:xfrm>
            <a:custGeom>
              <a:avLst/>
              <a:gdLst>
                <a:gd name="T0" fmla="*/ 802 w 805"/>
                <a:gd name="T1" fmla="*/ 360 h 804"/>
                <a:gd name="T2" fmla="*/ 579 w 805"/>
                <a:gd name="T3" fmla="*/ 368 h 804"/>
                <a:gd name="T4" fmla="*/ 781 w 805"/>
                <a:gd name="T5" fmla="*/ 282 h 804"/>
                <a:gd name="T6" fmla="*/ 764 w 805"/>
                <a:gd name="T7" fmla="*/ 249 h 804"/>
                <a:gd name="T8" fmla="*/ 741 w 805"/>
                <a:gd name="T9" fmla="*/ 203 h 804"/>
                <a:gd name="T10" fmla="*/ 725 w 805"/>
                <a:gd name="T11" fmla="*/ 171 h 804"/>
                <a:gd name="T12" fmla="*/ 535 w 805"/>
                <a:gd name="T13" fmla="*/ 281 h 804"/>
                <a:gd name="T14" fmla="*/ 675 w 805"/>
                <a:gd name="T15" fmla="*/ 106 h 804"/>
                <a:gd name="T16" fmla="*/ 512 w 805"/>
                <a:gd name="T17" fmla="*/ 260 h 804"/>
                <a:gd name="T18" fmla="*/ 607 w 805"/>
                <a:gd name="T19" fmla="*/ 62 h 804"/>
                <a:gd name="T20" fmla="*/ 573 w 805"/>
                <a:gd name="T21" fmla="*/ 48 h 804"/>
                <a:gd name="T22" fmla="*/ 526 w 805"/>
                <a:gd name="T23" fmla="*/ 29 h 804"/>
                <a:gd name="T24" fmla="*/ 492 w 805"/>
                <a:gd name="T25" fmla="*/ 15 h 804"/>
                <a:gd name="T26" fmla="*/ 422 w 805"/>
                <a:gd name="T27" fmla="*/ 223 h 804"/>
                <a:gd name="T28" fmla="*/ 411 w 805"/>
                <a:gd name="T29" fmla="*/ 0 h 804"/>
                <a:gd name="T30" fmla="*/ 390 w 805"/>
                <a:gd name="T31" fmla="*/ 223 h 804"/>
                <a:gd name="T32" fmla="*/ 330 w 805"/>
                <a:gd name="T33" fmla="*/ 11 h 804"/>
                <a:gd name="T34" fmla="*/ 296 w 805"/>
                <a:gd name="T35" fmla="*/ 24 h 804"/>
                <a:gd name="T36" fmla="*/ 248 w 805"/>
                <a:gd name="T37" fmla="*/ 41 h 804"/>
                <a:gd name="T38" fmla="*/ 213 w 805"/>
                <a:gd name="T39" fmla="*/ 53 h 804"/>
                <a:gd name="T40" fmla="*/ 299 w 805"/>
                <a:gd name="T41" fmla="*/ 255 h 804"/>
                <a:gd name="T42" fmla="*/ 143 w 805"/>
                <a:gd name="T43" fmla="*/ 94 h 804"/>
                <a:gd name="T44" fmla="*/ 275 w 805"/>
                <a:gd name="T45" fmla="*/ 275 h 804"/>
                <a:gd name="T46" fmla="*/ 90 w 805"/>
                <a:gd name="T47" fmla="*/ 156 h 804"/>
                <a:gd name="T48" fmla="*/ 73 w 805"/>
                <a:gd name="T49" fmla="*/ 189 h 804"/>
                <a:gd name="T50" fmla="*/ 48 w 805"/>
                <a:gd name="T51" fmla="*/ 233 h 804"/>
                <a:gd name="T52" fmla="*/ 30 w 805"/>
                <a:gd name="T53" fmla="*/ 265 h 804"/>
                <a:gd name="T54" fmla="*/ 228 w 805"/>
                <a:gd name="T55" fmla="*/ 360 h 804"/>
                <a:gd name="T56" fmla="*/ 10 w 805"/>
                <a:gd name="T57" fmla="*/ 338 h 804"/>
                <a:gd name="T58" fmla="*/ 10 w 805"/>
                <a:gd name="T59" fmla="*/ 375 h 804"/>
                <a:gd name="T60" fmla="*/ 10 w 805"/>
                <a:gd name="T61" fmla="*/ 426 h 804"/>
                <a:gd name="T62" fmla="*/ 10 w 805"/>
                <a:gd name="T63" fmla="*/ 463 h 804"/>
                <a:gd name="T64" fmla="*/ 229 w 805"/>
                <a:gd name="T65" fmla="*/ 450 h 804"/>
                <a:gd name="T66" fmla="*/ 25 w 805"/>
                <a:gd name="T67" fmla="*/ 543 h 804"/>
                <a:gd name="T68" fmla="*/ 240 w 805"/>
                <a:gd name="T69" fmla="*/ 479 h 804"/>
                <a:gd name="T70" fmla="*/ 66 w 805"/>
                <a:gd name="T71" fmla="*/ 613 h 804"/>
                <a:gd name="T72" fmla="*/ 90 w 805"/>
                <a:gd name="T73" fmla="*/ 641 h 804"/>
                <a:gd name="T74" fmla="*/ 124 w 805"/>
                <a:gd name="T75" fmla="*/ 679 h 804"/>
                <a:gd name="T76" fmla="*/ 148 w 805"/>
                <a:gd name="T77" fmla="*/ 707 h 804"/>
                <a:gd name="T78" fmla="*/ 304 w 805"/>
                <a:gd name="T79" fmla="*/ 552 h 804"/>
                <a:gd name="T80" fmla="*/ 212 w 805"/>
                <a:gd name="T81" fmla="*/ 757 h 804"/>
                <a:gd name="T82" fmla="*/ 332 w 805"/>
                <a:gd name="T83" fmla="*/ 567 h 804"/>
                <a:gd name="T84" fmla="*/ 290 w 805"/>
                <a:gd name="T85" fmla="*/ 783 h 804"/>
                <a:gd name="T86" fmla="*/ 326 w 805"/>
                <a:gd name="T87" fmla="*/ 787 h 804"/>
                <a:gd name="T88" fmla="*/ 389 w 805"/>
                <a:gd name="T89" fmla="*/ 581 h 804"/>
                <a:gd name="T90" fmla="*/ 408 w 805"/>
                <a:gd name="T91" fmla="*/ 804 h 804"/>
                <a:gd name="T92" fmla="*/ 421 w 805"/>
                <a:gd name="T93" fmla="*/ 581 h 804"/>
                <a:gd name="T94" fmla="*/ 488 w 805"/>
                <a:gd name="T95" fmla="*/ 790 h 804"/>
                <a:gd name="T96" fmla="*/ 522 w 805"/>
                <a:gd name="T97" fmla="*/ 776 h 804"/>
                <a:gd name="T98" fmla="*/ 570 w 805"/>
                <a:gd name="T99" fmla="*/ 757 h 804"/>
                <a:gd name="T100" fmla="*/ 604 w 805"/>
                <a:gd name="T101" fmla="*/ 744 h 804"/>
                <a:gd name="T102" fmla="*/ 511 w 805"/>
                <a:gd name="T103" fmla="*/ 545 h 804"/>
                <a:gd name="T104" fmla="*/ 672 w 805"/>
                <a:gd name="T105" fmla="*/ 700 h 804"/>
                <a:gd name="T106" fmla="*/ 534 w 805"/>
                <a:gd name="T107" fmla="*/ 524 h 804"/>
                <a:gd name="T108" fmla="*/ 723 w 805"/>
                <a:gd name="T109" fmla="*/ 636 h 804"/>
                <a:gd name="T110" fmla="*/ 739 w 805"/>
                <a:gd name="T111" fmla="*/ 604 h 804"/>
                <a:gd name="T112" fmla="*/ 763 w 805"/>
                <a:gd name="T113" fmla="*/ 558 h 804"/>
                <a:gd name="T114" fmla="*/ 780 w 805"/>
                <a:gd name="T115" fmla="*/ 526 h 804"/>
                <a:gd name="T116" fmla="*/ 578 w 805"/>
                <a:gd name="T117" fmla="*/ 438 h 804"/>
                <a:gd name="T118" fmla="*/ 796 w 805"/>
                <a:gd name="T119" fmla="*/ 452 h 804"/>
                <a:gd name="T120" fmla="*/ 795 w 805"/>
                <a:gd name="T121" fmla="*/ 415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5" h="804">
                  <a:moveTo>
                    <a:pt x="795" y="392"/>
                  </a:moveTo>
                  <a:cubicBezTo>
                    <a:pt x="796" y="394"/>
                    <a:pt x="798" y="395"/>
                    <a:pt x="799" y="395"/>
                  </a:cubicBezTo>
                  <a:cubicBezTo>
                    <a:pt x="802" y="395"/>
                    <a:pt x="805" y="392"/>
                    <a:pt x="804" y="389"/>
                  </a:cubicBezTo>
                  <a:cubicBezTo>
                    <a:pt x="804" y="386"/>
                    <a:pt x="802" y="384"/>
                    <a:pt x="799" y="384"/>
                  </a:cubicBezTo>
                  <a:cubicBezTo>
                    <a:pt x="797" y="384"/>
                    <a:pt x="796" y="385"/>
                    <a:pt x="795" y="387"/>
                  </a:cubicBezTo>
                  <a:cubicBezTo>
                    <a:pt x="582" y="394"/>
                    <a:pt x="582" y="394"/>
                    <a:pt x="582" y="394"/>
                  </a:cubicBezTo>
                  <a:cubicBezTo>
                    <a:pt x="582" y="391"/>
                    <a:pt x="582" y="389"/>
                    <a:pt x="581" y="386"/>
                  </a:cubicBezTo>
                  <a:cubicBezTo>
                    <a:pt x="793" y="364"/>
                    <a:pt x="793" y="364"/>
                    <a:pt x="793" y="364"/>
                  </a:cubicBezTo>
                  <a:cubicBezTo>
                    <a:pt x="794" y="365"/>
                    <a:pt x="796" y="366"/>
                    <a:pt x="798" y="366"/>
                  </a:cubicBezTo>
                  <a:cubicBezTo>
                    <a:pt x="801" y="366"/>
                    <a:pt x="803" y="363"/>
                    <a:pt x="802" y="360"/>
                  </a:cubicBezTo>
                  <a:cubicBezTo>
                    <a:pt x="802" y="357"/>
                    <a:pt x="800" y="355"/>
                    <a:pt x="797" y="356"/>
                  </a:cubicBezTo>
                  <a:cubicBezTo>
                    <a:pt x="795" y="356"/>
                    <a:pt x="794" y="357"/>
                    <a:pt x="793" y="359"/>
                  </a:cubicBezTo>
                  <a:cubicBezTo>
                    <a:pt x="581" y="381"/>
                    <a:pt x="581" y="381"/>
                    <a:pt x="581" y="381"/>
                  </a:cubicBezTo>
                  <a:cubicBezTo>
                    <a:pt x="580" y="378"/>
                    <a:pt x="580" y="376"/>
                    <a:pt x="580" y="373"/>
                  </a:cubicBezTo>
                  <a:cubicBezTo>
                    <a:pt x="790" y="336"/>
                    <a:pt x="790" y="336"/>
                    <a:pt x="790" y="336"/>
                  </a:cubicBezTo>
                  <a:cubicBezTo>
                    <a:pt x="791" y="337"/>
                    <a:pt x="792" y="338"/>
                    <a:pt x="794" y="338"/>
                  </a:cubicBezTo>
                  <a:cubicBezTo>
                    <a:pt x="797" y="337"/>
                    <a:pt x="799" y="334"/>
                    <a:pt x="798" y="332"/>
                  </a:cubicBezTo>
                  <a:cubicBezTo>
                    <a:pt x="798" y="329"/>
                    <a:pt x="795" y="327"/>
                    <a:pt x="792" y="327"/>
                  </a:cubicBezTo>
                  <a:cubicBezTo>
                    <a:pt x="791" y="328"/>
                    <a:pt x="789" y="329"/>
                    <a:pt x="789" y="331"/>
                  </a:cubicBezTo>
                  <a:cubicBezTo>
                    <a:pt x="579" y="368"/>
                    <a:pt x="579" y="368"/>
                    <a:pt x="579" y="368"/>
                  </a:cubicBezTo>
                  <a:cubicBezTo>
                    <a:pt x="578" y="365"/>
                    <a:pt x="578" y="363"/>
                    <a:pt x="577" y="361"/>
                  </a:cubicBezTo>
                  <a:cubicBezTo>
                    <a:pt x="784" y="308"/>
                    <a:pt x="784" y="308"/>
                    <a:pt x="784" y="308"/>
                  </a:cubicBezTo>
                  <a:cubicBezTo>
                    <a:pt x="785" y="309"/>
                    <a:pt x="787" y="310"/>
                    <a:pt x="789" y="310"/>
                  </a:cubicBezTo>
                  <a:cubicBezTo>
                    <a:pt x="791" y="309"/>
                    <a:pt x="793" y="306"/>
                    <a:pt x="792" y="303"/>
                  </a:cubicBezTo>
                  <a:cubicBezTo>
                    <a:pt x="792" y="300"/>
                    <a:pt x="789" y="299"/>
                    <a:pt x="786" y="299"/>
                  </a:cubicBezTo>
                  <a:cubicBezTo>
                    <a:pt x="784" y="300"/>
                    <a:pt x="783" y="301"/>
                    <a:pt x="782" y="303"/>
                  </a:cubicBezTo>
                  <a:cubicBezTo>
                    <a:pt x="576" y="355"/>
                    <a:pt x="576" y="355"/>
                    <a:pt x="576" y="355"/>
                  </a:cubicBezTo>
                  <a:cubicBezTo>
                    <a:pt x="575" y="353"/>
                    <a:pt x="574" y="350"/>
                    <a:pt x="574" y="348"/>
                  </a:cubicBezTo>
                  <a:cubicBezTo>
                    <a:pt x="776" y="281"/>
                    <a:pt x="776" y="281"/>
                    <a:pt x="776" y="281"/>
                  </a:cubicBezTo>
                  <a:cubicBezTo>
                    <a:pt x="777" y="282"/>
                    <a:pt x="779" y="282"/>
                    <a:pt x="781" y="282"/>
                  </a:cubicBezTo>
                  <a:cubicBezTo>
                    <a:pt x="784" y="281"/>
                    <a:pt x="785" y="278"/>
                    <a:pt x="784" y="275"/>
                  </a:cubicBezTo>
                  <a:cubicBezTo>
                    <a:pt x="783" y="273"/>
                    <a:pt x="780" y="271"/>
                    <a:pt x="778" y="272"/>
                  </a:cubicBezTo>
                  <a:cubicBezTo>
                    <a:pt x="776" y="273"/>
                    <a:pt x="775" y="274"/>
                    <a:pt x="774" y="276"/>
                  </a:cubicBezTo>
                  <a:cubicBezTo>
                    <a:pt x="572" y="343"/>
                    <a:pt x="572" y="343"/>
                    <a:pt x="572" y="343"/>
                  </a:cubicBezTo>
                  <a:cubicBezTo>
                    <a:pt x="571" y="340"/>
                    <a:pt x="570" y="338"/>
                    <a:pt x="569" y="336"/>
                  </a:cubicBezTo>
                  <a:cubicBezTo>
                    <a:pt x="766" y="254"/>
                    <a:pt x="766" y="254"/>
                    <a:pt x="766" y="254"/>
                  </a:cubicBezTo>
                  <a:cubicBezTo>
                    <a:pt x="768" y="255"/>
                    <a:pt x="770" y="256"/>
                    <a:pt x="771" y="255"/>
                  </a:cubicBezTo>
                  <a:cubicBezTo>
                    <a:pt x="774" y="254"/>
                    <a:pt x="775" y="251"/>
                    <a:pt x="774" y="248"/>
                  </a:cubicBezTo>
                  <a:cubicBezTo>
                    <a:pt x="773" y="245"/>
                    <a:pt x="770" y="244"/>
                    <a:pt x="767" y="245"/>
                  </a:cubicBezTo>
                  <a:cubicBezTo>
                    <a:pt x="766" y="246"/>
                    <a:pt x="765" y="248"/>
                    <a:pt x="764" y="249"/>
                  </a:cubicBezTo>
                  <a:cubicBezTo>
                    <a:pt x="567" y="331"/>
                    <a:pt x="567" y="331"/>
                    <a:pt x="567" y="331"/>
                  </a:cubicBezTo>
                  <a:cubicBezTo>
                    <a:pt x="566" y="328"/>
                    <a:pt x="565" y="326"/>
                    <a:pt x="564" y="324"/>
                  </a:cubicBezTo>
                  <a:cubicBezTo>
                    <a:pt x="755" y="228"/>
                    <a:pt x="755" y="228"/>
                    <a:pt x="755" y="228"/>
                  </a:cubicBezTo>
                  <a:cubicBezTo>
                    <a:pt x="756" y="229"/>
                    <a:pt x="758" y="229"/>
                    <a:pt x="760" y="229"/>
                  </a:cubicBezTo>
                  <a:cubicBezTo>
                    <a:pt x="762" y="227"/>
                    <a:pt x="763" y="224"/>
                    <a:pt x="762" y="222"/>
                  </a:cubicBezTo>
                  <a:cubicBezTo>
                    <a:pt x="761" y="219"/>
                    <a:pt x="758" y="218"/>
                    <a:pt x="755" y="219"/>
                  </a:cubicBezTo>
                  <a:cubicBezTo>
                    <a:pt x="753" y="220"/>
                    <a:pt x="752" y="222"/>
                    <a:pt x="752" y="223"/>
                  </a:cubicBezTo>
                  <a:cubicBezTo>
                    <a:pt x="562" y="319"/>
                    <a:pt x="562" y="319"/>
                    <a:pt x="562" y="319"/>
                  </a:cubicBezTo>
                  <a:cubicBezTo>
                    <a:pt x="561" y="317"/>
                    <a:pt x="559" y="315"/>
                    <a:pt x="558" y="312"/>
                  </a:cubicBezTo>
                  <a:cubicBezTo>
                    <a:pt x="741" y="203"/>
                    <a:pt x="741" y="203"/>
                    <a:pt x="741" y="203"/>
                  </a:cubicBezTo>
                  <a:cubicBezTo>
                    <a:pt x="743" y="204"/>
                    <a:pt x="745" y="204"/>
                    <a:pt x="746" y="203"/>
                  </a:cubicBezTo>
                  <a:cubicBezTo>
                    <a:pt x="749" y="202"/>
                    <a:pt x="750" y="199"/>
                    <a:pt x="748" y="196"/>
                  </a:cubicBezTo>
                  <a:cubicBezTo>
                    <a:pt x="747" y="194"/>
                    <a:pt x="743" y="193"/>
                    <a:pt x="741" y="194"/>
                  </a:cubicBezTo>
                  <a:cubicBezTo>
                    <a:pt x="739" y="195"/>
                    <a:pt x="739" y="197"/>
                    <a:pt x="738" y="199"/>
                  </a:cubicBezTo>
                  <a:cubicBezTo>
                    <a:pt x="555" y="308"/>
                    <a:pt x="555" y="308"/>
                    <a:pt x="555" y="308"/>
                  </a:cubicBezTo>
                  <a:cubicBezTo>
                    <a:pt x="554" y="306"/>
                    <a:pt x="553" y="304"/>
                    <a:pt x="551" y="301"/>
                  </a:cubicBezTo>
                  <a:cubicBezTo>
                    <a:pt x="726" y="180"/>
                    <a:pt x="726" y="180"/>
                    <a:pt x="726" y="180"/>
                  </a:cubicBezTo>
                  <a:cubicBezTo>
                    <a:pt x="728" y="180"/>
                    <a:pt x="730" y="180"/>
                    <a:pt x="731" y="179"/>
                  </a:cubicBezTo>
                  <a:cubicBezTo>
                    <a:pt x="733" y="177"/>
                    <a:pt x="734" y="174"/>
                    <a:pt x="732" y="172"/>
                  </a:cubicBezTo>
                  <a:cubicBezTo>
                    <a:pt x="731" y="169"/>
                    <a:pt x="727" y="169"/>
                    <a:pt x="725" y="171"/>
                  </a:cubicBezTo>
                  <a:cubicBezTo>
                    <a:pt x="724" y="172"/>
                    <a:pt x="723" y="173"/>
                    <a:pt x="723" y="175"/>
                  </a:cubicBezTo>
                  <a:cubicBezTo>
                    <a:pt x="548" y="297"/>
                    <a:pt x="548" y="297"/>
                    <a:pt x="548" y="297"/>
                  </a:cubicBezTo>
                  <a:cubicBezTo>
                    <a:pt x="547" y="295"/>
                    <a:pt x="545" y="293"/>
                    <a:pt x="544" y="291"/>
                  </a:cubicBezTo>
                  <a:cubicBezTo>
                    <a:pt x="709" y="157"/>
                    <a:pt x="709" y="157"/>
                    <a:pt x="709" y="157"/>
                  </a:cubicBezTo>
                  <a:cubicBezTo>
                    <a:pt x="711" y="157"/>
                    <a:pt x="713" y="157"/>
                    <a:pt x="714" y="156"/>
                  </a:cubicBezTo>
                  <a:cubicBezTo>
                    <a:pt x="716" y="154"/>
                    <a:pt x="717" y="151"/>
                    <a:pt x="715" y="149"/>
                  </a:cubicBezTo>
                  <a:cubicBezTo>
                    <a:pt x="713" y="146"/>
                    <a:pt x="710" y="146"/>
                    <a:pt x="708" y="148"/>
                  </a:cubicBezTo>
                  <a:cubicBezTo>
                    <a:pt x="706" y="149"/>
                    <a:pt x="706" y="151"/>
                    <a:pt x="706" y="152"/>
                  </a:cubicBezTo>
                  <a:cubicBezTo>
                    <a:pt x="540" y="287"/>
                    <a:pt x="540" y="287"/>
                    <a:pt x="540" y="287"/>
                  </a:cubicBezTo>
                  <a:cubicBezTo>
                    <a:pt x="539" y="285"/>
                    <a:pt x="537" y="283"/>
                    <a:pt x="535" y="281"/>
                  </a:cubicBezTo>
                  <a:cubicBezTo>
                    <a:pt x="691" y="135"/>
                    <a:pt x="691" y="135"/>
                    <a:pt x="691" y="135"/>
                  </a:cubicBezTo>
                  <a:cubicBezTo>
                    <a:pt x="692" y="136"/>
                    <a:pt x="694" y="135"/>
                    <a:pt x="696" y="134"/>
                  </a:cubicBezTo>
                  <a:cubicBezTo>
                    <a:pt x="698" y="132"/>
                    <a:pt x="698" y="129"/>
                    <a:pt x="696" y="127"/>
                  </a:cubicBezTo>
                  <a:cubicBezTo>
                    <a:pt x="694" y="125"/>
                    <a:pt x="691" y="125"/>
                    <a:pt x="688" y="127"/>
                  </a:cubicBezTo>
                  <a:cubicBezTo>
                    <a:pt x="687" y="128"/>
                    <a:pt x="687" y="130"/>
                    <a:pt x="687" y="131"/>
                  </a:cubicBezTo>
                  <a:cubicBezTo>
                    <a:pt x="532" y="277"/>
                    <a:pt x="532" y="277"/>
                    <a:pt x="532" y="277"/>
                  </a:cubicBezTo>
                  <a:cubicBezTo>
                    <a:pt x="530" y="275"/>
                    <a:pt x="528" y="274"/>
                    <a:pt x="526" y="272"/>
                  </a:cubicBezTo>
                  <a:cubicBezTo>
                    <a:pt x="671" y="115"/>
                    <a:pt x="671" y="115"/>
                    <a:pt x="671" y="115"/>
                  </a:cubicBezTo>
                  <a:cubicBezTo>
                    <a:pt x="672" y="115"/>
                    <a:pt x="674" y="115"/>
                    <a:pt x="675" y="114"/>
                  </a:cubicBezTo>
                  <a:cubicBezTo>
                    <a:pt x="677" y="112"/>
                    <a:pt x="677" y="108"/>
                    <a:pt x="675" y="106"/>
                  </a:cubicBezTo>
                  <a:cubicBezTo>
                    <a:pt x="673" y="104"/>
                    <a:pt x="670" y="104"/>
                    <a:pt x="668" y="107"/>
                  </a:cubicBezTo>
                  <a:cubicBezTo>
                    <a:pt x="667" y="108"/>
                    <a:pt x="666" y="110"/>
                    <a:pt x="667" y="111"/>
                  </a:cubicBezTo>
                  <a:cubicBezTo>
                    <a:pt x="522" y="268"/>
                    <a:pt x="522" y="268"/>
                    <a:pt x="522" y="268"/>
                  </a:cubicBezTo>
                  <a:cubicBezTo>
                    <a:pt x="520" y="266"/>
                    <a:pt x="518" y="265"/>
                    <a:pt x="516" y="263"/>
                  </a:cubicBezTo>
                  <a:cubicBezTo>
                    <a:pt x="649" y="97"/>
                    <a:pt x="649" y="97"/>
                    <a:pt x="649" y="97"/>
                  </a:cubicBezTo>
                  <a:cubicBezTo>
                    <a:pt x="651" y="97"/>
                    <a:pt x="653" y="96"/>
                    <a:pt x="654" y="95"/>
                  </a:cubicBezTo>
                  <a:cubicBezTo>
                    <a:pt x="656" y="92"/>
                    <a:pt x="655" y="89"/>
                    <a:pt x="653" y="87"/>
                  </a:cubicBezTo>
                  <a:cubicBezTo>
                    <a:pt x="651" y="86"/>
                    <a:pt x="648" y="86"/>
                    <a:pt x="646" y="88"/>
                  </a:cubicBezTo>
                  <a:cubicBezTo>
                    <a:pt x="645" y="90"/>
                    <a:pt x="644" y="91"/>
                    <a:pt x="645" y="93"/>
                  </a:cubicBezTo>
                  <a:cubicBezTo>
                    <a:pt x="512" y="260"/>
                    <a:pt x="512" y="260"/>
                    <a:pt x="512" y="260"/>
                  </a:cubicBezTo>
                  <a:cubicBezTo>
                    <a:pt x="510" y="258"/>
                    <a:pt x="508" y="257"/>
                    <a:pt x="506" y="255"/>
                  </a:cubicBezTo>
                  <a:cubicBezTo>
                    <a:pt x="627" y="79"/>
                    <a:pt x="627" y="79"/>
                    <a:pt x="627" y="79"/>
                  </a:cubicBezTo>
                  <a:cubicBezTo>
                    <a:pt x="628" y="80"/>
                    <a:pt x="630" y="79"/>
                    <a:pt x="631" y="77"/>
                  </a:cubicBezTo>
                  <a:cubicBezTo>
                    <a:pt x="633" y="75"/>
                    <a:pt x="632" y="72"/>
                    <a:pt x="630" y="70"/>
                  </a:cubicBezTo>
                  <a:cubicBezTo>
                    <a:pt x="627" y="69"/>
                    <a:pt x="624" y="69"/>
                    <a:pt x="623" y="71"/>
                  </a:cubicBezTo>
                  <a:cubicBezTo>
                    <a:pt x="621" y="73"/>
                    <a:pt x="621" y="75"/>
                    <a:pt x="622" y="76"/>
                  </a:cubicBezTo>
                  <a:cubicBezTo>
                    <a:pt x="502" y="252"/>
                    <a:pt x="502" y="252"/>
                    <a:pt x="502" y="252"/>
                  </a:cubicBezTo>
                  <a:cubicBezTo>
                    <a:pt x="500" y="251"/>
                    <a:pt x="497" y="250"/>
                    <a:pt x="495" y="248"/>
                  </a:cubicBezTo>
                  <a:cubicBezTo>
                    <a:pt x="603" y="64"/>
                    <a:pt x="603" y="64"/>
                    <a:pt x="603" y="64"/>
                  </a:cubicBezTo>
                  <a:cubicBezTo>
                    <a:pt x="605" y="64"/>
                    <a:pt x="606" y="63"/>
                    <a:pt x="607" y="62"/>
                  </a:cubicBezTo>
                  <a:cubicBezTo>
                    <a:pt x="609" y="59"/>
                    <a:pt x="608" y="56"/>
                    <a:pt x="605" y="55"/>
                  </a:cubicBezTo>
                  <a:cubicBezTo>
                    <a:pt x="603" y="53"/>
                    <a:pt x="600" y="54"/>
                    <a:pt x="598" y="56"/>
                  </a:cubicBezTo>
                  <a:cubicBezTo>
                    <a:pt x="597" y="58"/>
                    <a:pt x="597" y="60"/>
                    <a:pt x="598" y="61"/>
                  </a:cubicBezTo>
                  <a:cubicBezTo>
                    <a:pt x="491" y="245"/>
                    <a:pt x="491" y="245"/>
                    <a:pt x="491" y="245"/>
                  </a:cubicBezTo>
                  <a:cubicBezTo>
                    <a:pt x="488" y="244"/>
                    <a:pt x="486" y="243"/>
                    <a:pt x="484" y="242"/>
                  </a:cubicBezTo>
                  <a:cubicBezTo>
                    <a:pt x="578" y="51"/>
                    <a:pt x="578" y="51"/>
                    <a:pt x="578" y="51"/>
                  </a:cubicBezTo>
                  <a:cubicBezTo>
                    <a:pt x="580" y="50"/>
                    <a:pt x="581" y="49"/>
                    <a:pt x="582" y="48"/>
                  </a:cubicBezTo>
                  <a:cubicBezTo>
                    <a:pt x="583" y="45"/>
                    <a:pt x="582" y="42"/>
                    <a:pt x="580" y="41"/>
                  </a:cubicBezTo>
                  <a:cubicBezTo>
                    <a:pt x="577" y="40"/>
                    <a:pt x="574" y="41"/>
                    <a:pt x="573" y="43"/>
                  </a:cubicBezTo>
                  <a:cubicBezTo>
                    <a:pt x="572" y="45"/>
                    <a:pt x="572" y="47"/>
                    <a:pt x="573" y="48"/>
                  </a:cubicBezTo>
                  <a:cubicBezTo>
                    <a:pt x="479" y="239"/>
                    <a:pt x="479" y="239"/>
                    <a:pt x="479" y="239"/>
                  </a:cubicBezTo>
                  <a:cubicBezTo>
                    <a:pt x="477" y="238"/>
                    <a:pt x="475" y="237"/>
                    <a:pt x="472" y="236"/>
                  </a:cubicBezTo>
                  <a:cubicBezTo>
                    <a:pt x="552" y="39"/>
                    <a:pt x="552" y="39"/>
                    <a:pt x="552" y="39"/>
                  </a:cubicBezTo>
                  <a:cubicBezTo>
                    <a:pt x="554" y="39"/>
                    <a:pt x="555" y="37"/>
                    <a:pt x="556" y="36"/>
                  </a:cubicBezTo>
                  <a:cubicBezTo>
                    <a:pt x="557" y="33"/>
                    <a:pt x="556" y="30"/>
                    <a:pt x="553" y="29"/>
                  </a:cubicBezTo>
                  <a:cubicBezTo>
                    <a:pt x="550" y="28"/>
                    <a:pt x="547" y="29"/>
                    <a:pt x="546" y="32"/>
                  </a:cubicBezTo>
                  <a:cubicBezTo>
                    <a:pt x="546" y="34"/>
                    <a:pt x="546" y="35"/>
                    <a:pt x="547" y="37"/>
                  </a:cubicBezTo>
                  <a:cubicBezTo>
                    <a:pt x="467" y="234"/>
                    <a:pt x="467" y="234"/>
                    <a:pt x="467" y="234"/>
                  </a:cubicBezTo>
                  <a:cubicBezTo>
                    <a:pt x="465" y="233"/>
                    <a:pt x="462" y="233"/>
                    <a:pt x="460" y="232"/>
                  </a:cubicBezTo>
                  <a:cubicBezTo>
                    <a:pt x="526" y="29"/>
                    <a:pt x="526" y="29"/>
                    <a:pt x="526" y="29"/>
                  </a:cubicBezTo>
                  <a:cubicBezTo>
                    <a:pt x="527" y="29"/>
                    <a:pt x="529" y="27"/>
                    <a:pt x="529" y="26"/>
                  </a:cubicBezTo>
                  <a:cubicBezTo>
                    <a:pt x="530" y="23"/>
                    <a:pt x="529" y="20"/>
                    <a:pt x="526" y="19"/>
                  </a:cubicBezTo>
                  <a:cubicBezTo>
                    <a:pt x="523" y="18"/>
                    <a:pt x="520" y="20"/>
                    <a:pt x="519" y="22"/>
                  </a:cubicBezTo>
                  <a:cubicBezTo>
                    <a:pt x="519" y="24"/>
                    <a:pt x="519" y="26"/>
                    <a:pt x="520" y="27"/>
                  </a:cubicBezTo>
                  <a:cubicBezTo>
                    <a:pt x="455" y="230"/>
                    <a:pt x="455" y="230"/>
                    <a:pt x="455" y="230"/>
                  </a:cubicBezTo>
                  <a:cubicBezTo>
                    <a:pt x="452" y="229"/>
                    <a:pt x="450" y="229"/>
                    <a:pt x="448" y="228"/>
                  </a:cubicBezTo>
                  <a:cubicBezTo>
                    <a:pt x="498" y="21"/>
                    <a:pt x="498" y="21"/>
                    <a:pt x="498" y="21"/>
                  </a:cubicBezTo>
                  <a:cubicBezTo>
                    <a:pt x="500" y="21"/>
                    <a:pt x="501" y="19"/>
                    <a:pt x="502" y="17"/>
                  </a:cubicBezTo>
                  <a:cubicBezTo>
                    <a:pt x="502" y="15"/>
                    <a:pt x="501" y="12"/>
                    <a:pt x="498" y="11"/>
                  </a:cubicBezTo>
                  <a:cubicBezTo>
                    <a:pt x="495" y="11"/>
                    <a:pt x="492" y="12"/>
                    <a:pt x="492" y="15"/>
                  </a:cubicBezTo>
                  <a:cubicBezTo>
                    <a:pt x="491" y="17"/>
                    <a:pt x="492" y="19"/>
                    <a:pt x="493" y="20"/>
                  </a:cubicBezTo>
                  <a:cubicBezTo>
                    <a:pt x="442" y="227"/>
                    <a:pt x="442" y="227"/>
                    <a:pt x="442" y="227"/>
                  </a:cubicBezTo>
                  <a:cubicBezTo>
                    <a:pt x="440" y="226"/>
                    <a:pt x="437" y="226"/>
                    <a:pt x="435" y="225"/>
                  </a:cubicBezTo>
                  <a:cubicBezTo>
                    <a:pt x="470" y="15"/>
                    <a:pt x="470" y="15"/>
                    <a:pt x="470" y="15"/>
                  </a:cubicBezTo>
                  <a:cubicBezTo>
                    <a:pt x="471" y="14"/>
                    <a:pt x="473" y="13"/>
                    <a:pt x="473" y="11"/>
                  </a:cubicBezTo>
                  <a:cubicBezTo>
                    <a:pt x="473" y="8"/>
                    <a:pt x="472" y="6"/>
                    <a:pt x="469" y="5"/>
                  </a:cubicBezTo>
                  <a:cubicBezTo>
                    <a:pt x="466" y="5"/>
                    <a:pt x="463" y="7"/>
                    <a:pt x="463" y="9"/>
                  </a:cubicBezTo>
                  <a:cubicBezTo>
                    <a:pt x="462" y="11"/>
                    <a:pt x="463" y="13"/>
                    <a:pt x="464" y="14"/>
                  </a:cubicBezTo>
                  <a:cubicBezTo>
                    <a:pt x="429" y="224"/>
                    <a:pt x="429" y="224"/>
                    <a:pt x="429" y="224"/>
                  </a:cubicBezTo>
                  <a:cubicBezTo>
                    <a:pt x="427" y="224"/>
                    <a:pt x="424" y="224"/>
                    <a:pt x="422" y="223"/>
                  </a:cubicBezTo>
                  <a:cubicBezTo>
                    <a:pt x="442" y="11"/>
                    <a:pt x="442" y="11"/>
                    <a:pt x="442" y="11"/>
                  </a:cubicBezTo>
                  <a:cubicBezTo>
                    <a:pt x="443" y="10"/>
                    <a:pt x="444" y="9"/>
                    <a:pt x="445" y="7"/>
                  </a:cubicBezTo>
                  <a:cubicBezTo>
                    <a:pt x="445" y="4"/>
                    <a:pt x="443" y="2"/>
                    <a:pt x="440" y="1"/>
                  </a:cubicBezTo>
                  <a:cubicBezTo>
                    <a:pt x="437" y="1"/>
                    <a:pt x="435" y="3"/>
                    <a:pt x="434" y="6"/>
                  </a:cubicBezTo>
                  <a:cubicBezTo>
                    <a:pt x="434" y="8"/>
                    <a:pt x="435" y="10"/>
                    <a:pt x="436" y="11"/>
                  </a:cubicBezTo>
                  <a:cubicBezTo>
                    <a:pt x="416" y="223"/>
                    <a:pt x="416" y="223"/>
                    <a:pt x="416" y="223"/>
                  </a:cubicBezTo>
                  <a:cubicBezTo>
                    <a:pt x="414" y="223"/>
                    <a:pt x="411" y="223"/>
                    <a:pt x="409" y="222"/>
                  </a:cubicBezTo>
                  <a:cubicBezTo>
                    <a:pt x="414" y="9"/>
                    <a:pt x="414" y="9"/>
                    <a:pt x="414" y="9"/>
                  </a:cubicBezTo>
                  <a:cubicBezTo>
                    <a:pt x="415" y="8"/>
                    <a:pt x="416" y="7"/>
                    <a:pt x="416" y="5"/>
                  </a:cubicBezTo>
                  <a:cubicBezTo>
                    <a:pt x="416" y="2"/>
                    <a:pt x="414" y="0"/>
                    <a:pt x="411" y="0"/>
                  </a:cubicBezTo>
                  <a:cubicBezTo>
                    <a:pt x="408" y="0"/>
                    <a:pt x="406" y="2"/>
                    <a:pt x="406" y="5"/>
                  </a:cubicBezTo>
                  <a:cubicBezTo>
                    <a:pt x="406" y="7"/>
                    <a:pt x="407" y="8"/>
                    <a:pt x="408" y="9"/>
                  </a:cubicBezTo>
                  <a:cubicBezTo>
                    <a:pt x="403" y="222"/>
                    <a:pt x="403" y="222"/>
                    <a:pt x="403" y="222"/>
                  </a:cubicBezTo>
                  <a:cubicBezTo>
                    <a:pt x="401" y="222"/>
                    <a:pt x="398" y="222"/>
                    <a:pt x="396" y="222"/>
                  </a:cubicBezTo>
                  <a:cubicBezTo>
                    <a:pt x="385" y="10"/>
                    <a:pt x="385" y="10"/>
                    <a:pt x="385" y="10"/>
                  </a:cubicBezTo>
                  <a:cubicBezTo>
                    <a:pt x="387" y="9"/>
                    <a:pt x="387" y="7"/>
                    <a:pt x="387" y="5"/>
                  </a:cubicBezTo>
                  <a:cubicBezTo>
                    <a:pt x="387" y="2"/>
                    <a:pt x="385" y="0"/>
                    <a:pt x="382" y="0"/>
                  </a:cubicBezTo>
                  <a:cubicBezTo>
                    <a:pt x="379" y="0"/>
                    <a:pt x="377" y="3"/>
                    <a:pt x="377" y="6"/>
                  </a:cubicBezTo>
                  <a:cubicBezTo>
                    <a:pt x="377" y="7"/>
                    <a:pt x="378" y="9"/>
                    <a:pt x="380" y="10"/>
                  </a:cubicBezTo>
                  <a:cubicBezTo>
                    <a:pt x="390" y="223"/>
                    <a:pt x="390" y="223"/>
                    <a:pt x="390" y="223"/>
                  </a:cubicBezTo>
                  <a:cubicBezTo>
                    <a:pt x="388" y="223"/>
                    <a:pt x="386" y="223"/>
                    <a:pt x="383" y="223"/>
                  </a:cubicBezTo>
                  <a:cubicBezTo>
                    <a:pt x="357" y="12"/>
                    <a:pt x="357" y="12"/>
                    <a:pt x="357" y="12"/>
                  </a:cubicBezTo>
                  <a:cubicBezTo>
                    <a:pt x="358" y="11"/>
                    <a:pt x="359" y="9"/>
                    <a:pt x="359" y="7"/>
                  </a:cubicBezTo>
                  <a:cubicBezTo>
                    <a:pt x="358" y="4"/>
                    <a:pt x="356" y="2"/>
                    <a:pt x="353" y="3"/>
                  </a:cubicBezTo>
                  <a:cubicBezTo>
                    <a:pt x="350" y="3"/>
                    <a:pt x="348" y="6"/>
                    <a:pt x="348" y="9"/>
                  </a:cubicBezTo>
                  <a:cubicBezTo>
                    <a:pt x="349" y="10"/>
                    <a:pt x="350" y="12"/>
                    <a:pt x="351" y="12"/>
                  </a:cubicBezTo>
                  <a:cubicBezTo>
                    <a:pt x="378" y="224"/>
                    <a:pt x="378" y="224"/>
                    <a:pt x="378" y="224"/>
                  </a:cubicBezTo>
                  <a:cubicBezTo>
                    <a:pt x="375" y="224"/>
                    <a:pt x="373" y="225"/>
                    <a:pt x="370" y="225"/>
                  </a:cubicBezTo>
                  <a:cubicBezTo>
                    <a:pt x="329" y="16"/>
                    <a:pt x="329" y="16"/>
                    <a:pt x="329" y="16"/>
                  </a:cubicBezTo>
                  <a:cubicBezTo>
                    <a:pt x="330" y="15"/>
                    <a:pt x="331" y="13"/>
                    <a:pt x="330" y="11"/>
                  </a:cubicBezTo>
                  <a:cubicBezTo>
                    <a:pt x="330" y="9"/>
                    <a:pt x="327" y="7"/>
                    <a:pt x="324" y="7"/>
                  </a:cubicBezTo>
                  <a:cubicBezTo>
                    <a:pt x="322" y="8"/>
                    <a:pt x="320" y="11"/>
                    <a:pt x="320" y="13"/>
                  </a:cubicBezTo>
                  <a:cubicBezTo>
                    <a:pt x="321" y="15"/>
                    <a:pt x="322" y="17"/>
                    <a:pt x="323" y="17"/>
                  </a:cubicBezTo>
                  <a:cubicBezTo>
                    <a:pt x="365" y="226"/>
                    <a:pt x="365" y="226"/>
                    <a:pt x="365" y="226"/>
                  </a:cubicBezTo>
                  <a:cubicBezTo>
                    <a:pt x="362" y="227"/>
                    <a:pt x="360" y="227"/>
                    <a:pt x="358" y="228"/>
                  </a:cubicBezTo>
                  <a:cubicBezTo>
                    <a:pt x="301" y="22"/>
                    <a:pt x="301" y="22"/>
                    <a:pt x="301" y="22"/>
                  </a:cubicBezTo>
                  <a:cubicBezTo>
                    <a:pt x="302" y="21"/>
                    <a:pt x="303" y="19"/>
                    <a:pt x="302" y="18"/>
                  </a:cubicBezTo>
                  <a:cubicBezTo>
                    <a:pt x="302" y="15"/>
                    <a:pt x="299" y="13"/>
                    <a:pt x="296" y="14"/>
                  </a:cubicBezTo>
                  <a:cubicBezTo>
                    <a:pt x="293" y="15"/>
                    <a:pt x="292" y="18"/>
                    <a:pt x="292" y="20"/>
                  </a:cubicBezTo>
                  <a:cubicBezTo>
                    <a:pt x="293" y="22"/>
                    <a:pt x="294" y="23"/>
                    <a:pt x="296" y="24"/>
                  </a:cubicBezTo>
                  <a:cubicBezTo>
                    <a:pt x="352" y="229"/>
                    <a:pt x="352" y="229"/>
                    <a:pt x="352" y="229"/>
                  </a:cubicBezTo>
                  <a:cubicBezTo>
                    <a:pt x="350" y="230"/>
                    <a:pt x="347" y="231"/>
                    <a:pt x="345" y="232"/>
                  </a:cubicBezTo>
                  <a:cubicBezTo>
                    <a:pt x="274" y="31"/>
                    <a:pt x="274" y="31"/>
                    <a:pt x="274" y="31"/>
                  </a:cubicBezTo>
                  <a:cubicBezTo>
                    <a:pt x="275" y="29"/>
                    <a:pt x="276" y="28"/>
                    <a:pt x="275" y="26"/>
                  </a:cubicBezTo>
                  <a:cubicBezTo>
                    <a:pt x="274" y="23"/>
                    <a:pt x="271" y="22"/>
                    <a:pt x="268" y="23"/>
                  </a:cubicBezTo>
                  <a:cubicBezTo>
                    <a:pt x="266" y="24"/>
                    <a:pt x="264" y="27"/>
                    <a:pt x="265" y="29"/>
                  </a:cubicBezTo>
                  <a:cubicBezTo>
                    <a:pt x="266" y="31"/>
                    <a:pt x="267" y="32"/>
                    <a:pt x="269" y="33"/>
                  </a:cubicBezTo>
                  <a:cubicBezTo>
                    <a:pt x="340" y="234"/>
                    <a:pt x="340" y="234"/>
                    <a:pt x="340" y="234"/>
                  </a:cubicBezTo>
                  <a:cubicBezTo>
                    <a:pt x="338" y="234"/>
                    <a:pt x="335" y="235"/>
                    <a:pt x="333" y="236"/>
                  </a:cubicBezTo>
                  <a:cubicBezTo>
                    <a:pt x="248" y="41"/>
                    <a:pt x="248" y="41"/>
                    <a:pt x="248" y="41"/>
                  </a:cubicBezTo>
                  <a:cubicBezTo>
                    <a:pt x="249" y="39"/>
                    <a:pt x="249" y="38"/>
                    <a:pt x="248" y="36"/>
                  </a:cubicBezTo>
                  <a:cubicBezTo>
                    <a:pt x="247" y="33"/>
                    <a:pt x="244" y="32"/>
                    <a:pt x="241" y="33"/>
                  </a:cubicBezTo>
                  <a:cubicBezTo>
                    <a:pt x="239" y="34"/>
                    <a:pt x="238" y="38"/>
                    <a:pt x="239" y="40"/>
                  </a:cubicBezTo>
                  <a:cubicBezTo>
                    <a:pt x="239" y="42"/>
                    <a:pt x="241" y="43"/>
                    <a:pt x="243" y="43"/>
                  </a:cubicBezTo>
                  <a:cubicBezTo>
                    <a:pt x="328" y="238"/>
                    <a:pt x="328" y="238"/>
                    <a:pt x="328" y="238"/>
                  </a:cubicBezTo>
                  <a:cubicBezTo>
                    <a:pt x="326" y="239"/>
                    <a:pt x="323" y="241"/>
                    <a:pt x="321" y="242"/>
                  </a:cubicBezTo>
                  <a:cubicBezTo>
                    <a:pt x="222" y="53"/>
                    <a:pt x="222" y="53"/>
                    <a:pt x="222" y="53"/>
                  </a:cubicBezTo>
                  <a:cubicBezTo>
                    <a:pt x="223" y="52"/>
                    <a:pt x="223" y="50"/>
                    <a:pt x="222" y="48"/>
                  </a:cubicBezTo>
                  <a:cubicBezTo>
                    <a:pt x="221" y="46"/>
                    <a:pt x="218" y="45"/>
                    <a:pt x="215" y="46"/>
                  </a:cubicBezTo>
                  <a:cubicBezTo>
                    <a:pt x="213" y="47"/>
                    <a:pt x="212" y="50"/>
                    <a:pt x="213" y="53"/>
                  </a:cubicBezTo>
                  <a:cubicBezTo>
                    <a:pt x="214" y="55"/>
                    <a:pt x="215" y="55"/>
                    <a:pt x="217" y="56"/>
                  </a:cubicBezTo>
                  <a:cubicBezTo>
                    <a:pt x="316" y="244"/>
                    <a:pt x="316" y="244"/>
                    <a:pt x="316" y="244"/>
                  </a:cubicBezTo>
                  <a:cubicBezTo>
                    <a:pt x="314" y="245"/>
                    <a:pt x="312" y="247"/>
                    <a:pt x="310" y="248"/>
                  </a:cubicBezTo>
                  <a:cubicBezTo>
                    <a:pt x="197" y="67"/>
                    <a:pt x="197" y="67"/>
                    <a:pt x="197" y="67"/>
                  </a:cubicBezTo>
                  <a:cubicBezTo>
                    <a:pt x="198" y="65"/>
                    <a:pt x="198" y="64"/>
                    <a:pt x="197" y="62"/>
                  </a:cubicBezTo>
                  <a:cubicBezTo>
                    <a:pt x="196" y="60"/>
                    <a:pt x="192" y="59"/>
                    <a:pt x="190" y="60"/>
                  </a:cubicBezTo>
                  <a:cubicBezTo>
                    <a:pt x="188" y="62"/>
                    <a:pt x="187" y="65"/>
                    <a:pt x="188" y="67"/>
                  </a:cubicBezTo>
                  <a:cubicBezTo>
                    <a:pt x="189" y="69"/>
                    <a:pt x="191" y="70"/>
                    <a:pt x="193" y="70"/>
                  </a:cubicBezTo>
                  <a:cubicBezTo>
                    <a:pt x="305" y="251"/>
                    <a:pt x="305" y="251"/>
                    <a:pt x="305" y="251"/>
                  </a:cubicBezTo>
                  <a:cubicBezTo>
                    <a:pt x="303" y="252"/>
                    <a:pt x="301" y="254"/>
                    <a:pt x="299" y="255"/>
                  </a:cubicBezTo>
                  <a:cubicBezTo>
                    <a:pt x="174" y="83"/>
                    <a:pt x="174" y="83"/>
                    <a:pt x="174" y="83"/>
                  </a:cubicBezTo>
                  <a:cubicBezTo>
                    <a:pt x="174" y="81"/>
                    <a:pt x="174" y="79"/>
                    <a:pt x="173" y="78"/>
                  </a:cubicBezTo>
                  <a:cubicBezTo>
                    <a:pt x="171" y="75"/>
                    <a:pt x="168" y="75"/>
                    <a:pt x="166" y="77"/>
                  </a:cubicBezTo>
                  <a:cubicBezTo>
                    <a:pt x="164" y="78"/>
                    <a:pt x="163" y="81"/>
                    <a:pt x="165" y="84"/>
                  </a:cubicBezTo>
                  <a:cubicBezTo>
                    <a:pt x="166" y="85"/>
                    <a:pt x="168" y="86"/>
                    <a:pt x="169" y="86"/>
                  </a:cubicBezTo>
                  <a:cubicBezTo>
                    <a:pt x="295" y="258"/>
                    <a:pt x="295" y="258"/>
                    <a:pt x="295" y="258"/>
                  </a:cubicBezTo>
                  <a:cubicBezTo>
                    <a:pt x="293" y="260"/>
                    <a:pt x="291" y="261"/>
                    <a:pt x="289" y="263"/>
                  </a:cubicBezTo>
                  <a:cubicBezTo>
                    <a:pt x="151" y="100"/>
                    <a:pt x="151" y="100"/>
                    <a:pt x="151" y="100"/>
                  </a:cubicBezTo>
                  <a:cubicBezTo>
                    <a:pt x="152" y="98"/>
                    <a:pt x="152" y="96"/>
                    <a:pt x="150" y="95"/>
                  </a:cubicBezTo>
                  <a:cubicBezTo>
                    <a:pt x="148" y="93"/>
                    <a:pt x="145" y="93"/>
                    <a:pt x="143" y="94"/>
                  </a:cubicBezTo>
                  <a:cubicBezTo>
                    <a:pt x="141" y="96"/>
                    <a:pt x="141" y="100"/>
                    <a:pt x="142" y="102"/>
                  </a:cubicBezTo>
                  <a:cubicBezTo>
                    <a:pt x="144" y="103"/>
                    <a:pt x="145" y="104"/>
                    <a:pt x="147" y="103"/>
                  </a:cubicBezTo>
                  <a:cubicBezTo>
                    <a:pt x="284" y="266"/>
                    <a:pt x="284" y="266"/>
                    <a:pt x="284" y="266"/>
                  </a:cubicBezTo>
                  <a:cubicBezTo>
                    <a:pt x="283" y="268"/>
                    <a:pt x="281" y="270"/>
                    <a:pt x="279" y="271"/>
                  </a:cubicBezTo>
                  <a:cubicBezTo>
                    <a:pt x="130" y="119"/>
                    <a:pt x="130" y="119"/>
                    <a:pt x="130" y="119"/>
                  </a:cubicBezTo>
                  <a:cubicBezTo>
                    <a:pt x="130" y="117"/>
                    <a:pt x="130" y="115"/>
                    <a:pt x="129" y="114"/>
                  </a:cubicBezTo>
                  <a:cubicBezTo>
                    <a:pt x="127" y="112"/>
                    <a:pt x="124" y="112"/>
                    <a:pt x="122" y="114"/>
                  </a:cubicBezTo>
                  <a:cubicBezTo>
                    <a:pt x="119" y="116"/>
                    <a:pt x="119" y="119"/>
                    <a:pt x="121" y="121"/>
                  </a:cubicBezTo>
                  <a:cubicBezTo>
                    <a:pt x="123" y="123"/>
                    <a:pt x="124" y="123"/>
                    <a:pt x="126" y="123"/>
                  </a:cubicBezTo>
                  <a:cubicBezTo>
                    <a:pt x="275" y="275"/>
                    <a:pt x="275" y="275"/>
                    <a:pt x="275" y="275"/>
                  </a:cubicBezTo>
                  <a:cubicBezTo>
                    <a:pt x="273" y="277"/>
                    <a:pt x="272" y="279"/>
                    <a:pt x="270" y="281"/>
                  </a:cubicBezTo>
                  <a:cubicBezTo>
                    <a:pt x="110" y="139"/>
                    <a:pt x="110" y="139"/>
                    <a:pt x="110" y="139"/>
                  </a:cubicBezTo>
                  <a:cubicBezTo>
                    <a:pt x="111" y="138"/>
                    <a:pt x="110" y="136"/>
                    <a:pt x="109" y="135"/>
                  </a:cubicBezTo>
                  <a:cubicBezTo>
                    <a:pt x="107" y="133"/>
                    <a:pt x="103" y="133"/>
                    <a:pt x="101" y="135"/>
                  </a:cubicBezTo>
                  <a:cubicBezTo>
                    <a:pt x="100" y="137"/>
                    <a:pt x="100" y="140"/>
                    <a:pt x="102" y="142"/>
                  </a:cubicBezTo>
                  <a:cubicBezTo>
                    <a:pt x="103" y="144"/>
                    <a:pt x="105" y="144"/>
                    <a:pt x="107" y="143"/>
                  </a:cubicBezTo>
                  <a:cubicBezTo>
                    <a:pt x="266" y="285"/>
                    <a:pt x="266" y="285"/>
                    <a:pt x="266" y="285"/>
                  </a:cubicBezTo>
                  <a:cubicBezTo>
                    <a:pt x="265" y="287"/>
                    <a:pt x="263" y="289"/>
                    <a:pt x="261" y="291"/>
                  </a:cubicBezTo>
                  <a:cubicBezTo>
                    <a:pt x="92" y="161"/>
                    <a:pt x="92" y="161"/>
                    <a:pt x="92" y="161"/>
                  </a:cubicBezTo>
                  <a:cubicBezTo>
                    <a:pt x="92" y="159"/>
                    <a:pt x="92" y="158"/>
                    <a:pt x="90" y="156"/>
                  </a:cubicBezTo>
                  <a:cubicBezTo>
                    <a:pt x="88" y="155"/>
                    <a:pt x="85" y="155"/>
                    <a:pt x="83" y="157"/>
                  </a:cubicBezTo>
                  <a:cubicBezTo>
                    <a:pt x="81" y="160"/>
                    <a:pt x="82" y="163"/>
                    <a:pt x="84" y="165"/>
                  </a:cubicBezTo>
                  <a:cubicBezTo>
                    <a:pt x="85" y="166"/>
                    <a:pt x="87" y="166"/>
                    <a:pt x="89" y="165"/>
                  </a:cubicBezTo>
                  <a:cubicBezTo>
                    <a:pt x="258" y="295"/>
                    <a:pt x="258" y="295"/>
                    <a:pt x="258" y="295"/>
                  </a:cubicBezTo>
                  <a:cubicBezTo>
                    <a:pt x="257" y="297"/>
                    <a:pt x="255" y="299"/>
                    <a:pt x="254" y="301"/>
                  </a:cubicBezTo>
                  <a:cubicBezTo>
                    <a:pt x="76" y="184"/>
                    <a:pt x="76" y="184"/>
                    <a:pt x="76" y="184"/>
                  </a:cubicBezTo>
                  <a:cubicBezTo>
                    <a:pt x="76" y="182"/>
                    <a:pt x="75" y="181"/>
                    <a:pt x="73" y="180"/>
                  </a:cubicBezTo>
                  <a:cubicBezTo>
                    <a:pt x="71" y="178"/>
                    <a:pt x="68" y="179"/>
                    <a:pt x="66" y="181"/>
                  </a:cubicBezTo>
                  <a:cubicBezTo>
                    <a:pt x="65" y="183"/>
                    <a:pt x="65" y="187"/>
                    <a:pt x="68" y="188"/>
                  </a:cubicBezTo>
                  <a:cubicBezTo>
                    <a:pt x="69" y="189"/>
                    <a:pt x="71" y="189"/>
                    <a:pt x="73" y="189"/>
                  </a:cubicBezTo>
                  <a:cubicBezTo>
                    <a:pt x="251" y="306"/>
                    <a:pt x="251" y="306"/>
                    <a:pt x="251" y="306"/>
                  </a:cubicBezTo>
                  <a:cubicBezTo>
                    <a:pt x="249" y="308"/>
                    <a:pt x="248" y="310"/>
                    <a:pt x="247" y="312"/>
                  </a:cubicBezTo>
                  <a:cubicBezTo>
                    <a:pt x="61" y="208"/>
                    <a:pt x="61" y="208"/>
                    <a:pt x="61" y="208"/>
                  </a:cubicBezTo>
                  <a:cubicBezTo>
                    <a:pt x="61" y="206"/>
                    <a:pt x="60" y="205"/>
                    <a:pt x="58" y="204"/>
                  </a:cubicBezTo>
                  <a:cubicBezTo>
                    <a:pt x="56" y="202"/>
                    <a:pt x="53" y="203"/>
                    <a:pt x="51" y="206"/>
                  </a:cubicBezTo>
                  <a:cubicBezTo>
                    <a:pt x="50" y="208"/>
                    <a:pt x="51" y="212"/>
                    <a:pt x="53" y="213"/>
                  </a:cubicBezTo>
                  <a:cubicBezTo>
                    <a:pt x="55" y="214"/>
                    <a:pt x="57" y="214"/>
                    <a:pt x="58" y="213"/>
                  </a:cubicBezTo>
                  <a:cubicBezTo>
                    <a:pt x="244" y="317"/>
                    <a:pt x="244" y="317"/>
                    <a:pt x="244" y="317"/>
                  </a:cubicBezTo>
                  <a:cubicBezTo>
                    <a:pt x="243" y="319"/>
                    <a:pt x="242" y="321"/>
                    <a:pt x="241" y="323"/>
                  </a:cubicBezTo>
                  <a:cubicBezTo>
                    <a:pt x="48" y="233"/>
                    <a:pt x="48" y="233"/>
                    <a:pt x="48" y="233"/>
                  </a:cubicBezTo>
                  <a:cubicBezTo>
                    <a:pt x="47" y="232"/>
                    <a:pt x="46" y="230"/>
                    <a:pt x="45" y="229"/>
                  </a:cubicBezTo>
                  <a:cubicBezTo>
                    <a:pt x="42" y="228"/>
                    <a:pt x="39" y="229"/>
                    <a:pt x="38" y="232"/>
                  </a:cubicBezTo>
                  <a:cubicBezTo>
                    <a:pt x="37" y="234"/>
                    <a:pt x="38" y="237"/>
                    <a:pt x="40" y="239"/>
                  </a:cubicBezTo>
                  <a:cubicBezTo>
                    <a:pt x="42" y="239"/>
                    <a:pt x="44" y="239"/>
                    <a:pt x="45" y="238"/>
                  </a:cubicBezTo>
                  <a:cubicBezTo>
                    <a:pt x="238" y="328"/>
                    <a:pt x="238" y="328"/>
                    <a:pt x="238" y="328"/>
                  </a:cubicBezTo>
                  <a:cubicBezTo>
                    <a:pt x="237" y="331"/>
                    <a:pt x="236" y="333"/>
                    <a:pt x="236" y="335"/>
                  </a:cubicBezTo>
                  <a:cubicBezTo>
                    <a:pt x="36" y="259"/>
                    <a:pt x="36" y="259"/>
                    <a:pt x="36" y="259"/>
                  </a:cubicBezTo>
                  <a:cubicBezTo>
                    <a:pt x="36" y="258"/>
                    <a:pt x="35" y="256"/>
                    <a:pt x="33" y="255"/>
                  </a:cubicBezTo>
                  <a:cubicBezTo>
                    <a:pt x="31" y="254"/>
                    <a:pt x="28" y="256"/>
                    <a:pt x="27" y="258"/>
                  </a:cubicBezTo>
                  <a:cubicBezTo>
                    <a:pt x="26" y="261"/>
                    <a:pt x="27" y="264"/>
                    <a:pt x="30" y="265"/>
                  </a:cubicBezTo>
                  <a:cubicBezTo>
                    <a:pt x="31" y="266"/>
                    <a:pt x="33" y="265"/>
                    <a:pt x="34" y="264"/>
                  </a:cubicBezTo>
                  <a:cubicBezTo>
                    <a:pt x="234" y="341"/>
                    <a:pt x="234" y="341"/>
                    <a:pt x="234" y="341"/>
                  </a:cubicBezTo>
                  <a:cubicBezTo>
                    <a:pt x="233" y="343"/>
                    <a:pt x="232" y="345"/>
                    <a:pt x="231" y="348"/>
                  </a:cubicBezTo>
                  <a:cubicBezTo>
                    <a:pt x="27" y="286"/>
                    <a:pt x="27" y="286"/>
                    <a:pt x="27" y="286"/>
                  </a:cubicBezTo>
                  <a:cubicBezTo>
                    <a:pt x="27" y="284"/>
                    <a:pt x="25" y="283"/>
                    <a:pt x="24" y="282"/>
                  </a:cubicBezTo>
                  <a:cubicBezTo>
                    <a:pt x="21" y="282"/>
                    <a:pt x="18" y="283"/>
                    <a:pt x="17" y="286"/>
                  </a:cubicBezTo>
                  <a:cubicBezTo>
                    <a:pt x="16" y="289"/>
                    <a:pt x="18" y="292"/>
                    <a:pt x="21" y="292"/>
                  </a:cubicBezTo>
                  <a:cubicBezTo>
                    <a:pt x="22" y="293"/>
                    <a:pt x="24" y="292"/>
                    <a:pt x="25" y="291"/>
                  </a:cubicBezTo>
                  <a:cubicBezTo>
                    <a:pt x="230" y="353"/>
                    <a:pt x="230" y="353"/>
                    <a:pt x="230" y="353"/>
                  </a:cubicBezTo>
                  <a:cubicBezTo>
                    <a:pt x="229" y="355"/>
                    <a:pt x="228" y="358"/>
                    <a:pt x="228" y="360"/>
                  </a:cubicBezTo>
                  <a:cubicBezTo>
                    <a:pt x="20" y="313"/>
                    <a:pt x="20" y="313"/>
                    <a:pt x="20" y="313"/>
                  </a:cubicBezTo>
                  <a:cubicBezTo>
                    <a:pt x="19" y="312"/>
                    <a:pt x="18" y="311"/>
                    <a:pt x="16" y="310"/>
                  </a:cubicBezTo>
                  <a:cubicBezTo>
                    <a:pt x="13" y="309"/>
                    <a:pt x="10" y="311"/>
                    <a:pt x="10" y="314"/>
                  </a:cubicBezTo>
                  <a:cubicBezTo>
                    <a:pt x="9" y="317"/>
                    <a:pt x="11" y="320"/>
                    <a:pt x="14" y="320"/>
                  </a:cubicBezTo>
                  <a:cubicBezTo>
                    <a:pt x="16" y="321"/>
                    <a:pt x="17" y="320"/>
                    <a:pt x="18" y="319"/>
                  </a:cubicBezTo>
                  <a:cubicBezTo>
                    <a:pt x="227" y="365"/>
                    <a:pt x="227" y="365"/>
                    <a:pt x="227" y="365"/>
                  </a:cubicBezTo>
                  <a:cubicBezTo>
                    <a:pt x="226" y="368"/>
                    <a:pt x="226" y="370"/>
                    <a:pt x="225" y="372"/>
                  </a:cubicBezTo>
                  <a:cubicBezTo>
                    <a:pt x="225" y="372"/>
                    <a:pt x="225" y="373"/>
                    <a:pt x="225" y="373"/>
                  </a:cubicBezTo>
                  <a:cubicBezTo>
                    <a:pt x="14" y="341"/>
                    <a:pt x="14" y="341"/>
                    <a:pt x="14" y="341"/>
                  </a:cubicBezTo>
                  <a:cubicBezTo>
                    <a:pt x="14" y="340"/>
                    <a:pt x="12" y="339"/>
                    <a:pt x="10" y="338"/>
                  </a:cubicBezTo>
                  <a:cubicBezTo>
                    <a:pt x="8" y="338"/>
                    <a:pt x="5" y="340"/>
                    <a:pt x="4" y="343"/>
                  </a:cubicBezTo>
                  <a:cubicBezTo>
                    <a:pt x="4" y="345"/>
                    <a:pt x="6" y="348"/>
                    <a:pt x="9" y="348"/>
                  </a:cubicBezTo>
                  <a:cubicBezTo>
                    <a:pt x="11" y="349"/>
                    <a:pt x="12" y="348"/>
                    <a:pt x="13" y="347"/>
                  </a:cubicBezTo>
                  <a:cubicBezTo>
                    <a:pt x="224" y="378"/>
                    <a:pt x="224" y="378"/>
                    <a:pt x="224" y="378"/>
                  </a:cubicBezTo>
                  <a:cubicBezTo>
                    <a:pt x="224" y="381"/>
                    <a:pt x="224" y="383"/>
                    <a:pt x="224" y="386"/>
                  </a:cubicBezTo>
                  <a:cubicBezTo>
                    <a:pt x="11" y="369"/>
                    <a:pt x="11" y="369"/>
                    <a:pt x="11" y="369"/>
                  </a:cubicBezTo>
                  <a:cubicBezTo>
                    <a:pt x="10" y="368"/>
                    <a:pt x="9" y="367"/>
                    <a:pt x="7" y="367"/>
                  </a:cubicBezTo>
                  <a:cubicBezTo>
                    <a:pt x="4" y="366"/>
                    <a:pt x="1" y="369"/>
                    <a:pt x="1" y="371"/>
                  </a:cubicBezTo>
                  <a:cubicBezTo>
                    <a:pt x="1" y="374"/>
                    <a:pt x="3" y="377"/>
                    <a:pt x="6" y="377"/>
                  </a:cubicBezTo>
                  <a:cubicBezTo>
                    <a:pt x="8" y="377"/>
                    <a:pt x="9" y="376"/>
                    <a:pt x="10" y="375"/>
                  </a:cubicBezTo>
                  <a:cubicBezTo>
                    <a:pt x="223" y="391"/>
                    <a:pt x="223" y="391"/>
                    <a:pt x="223" y="391"/>
                  </a:cubicBezTo>
                  <a:cubicBezTo>
                    <a:pt x="223" y="394"/>
                    <a:pt x="223" y="396"/>
                    <a:pt x="223" y="399"/>
                  </a:cubicBezTo>
                  <a:cubicBezTo>
                    <a:pt x="10" y="398"/>
                    <a:pt x="10" y="398"/>
                    <a:pt x="10" y="398"/>
                  </a:cubicBezTo>
                  <a:cubicBezTo>
                    <a:pt x="9" y="396"/>
                    <a:pt x="7" y="395"/>
                    <a:pt x="5" y="395"/>
                  </a:cubicBezTo>
                  <a:cubicBezTo>
                    <a:pt x="2" y="395"/>
                    <a:pt x="0" y="398"/>
                    <a:pt x="0" y="400"/>
                  </a:cubicBezTo>
                  <a:cubicBezTo>
                    <a:pt x="0" y="403"/>
                    <a:pt x="2" y="406"/>
                    <a:pt x="5" y="406"/>
                  </a:cubicBezTo>
                  <a:cubicBezTo>
                    <a:pt x="7" y="406"/>
                    <a:pt x="9" y="405"/>
                    <a:pt x="10" y="403"/>
                  </a:cubicBezTo>
                  <a:cubicBezTo>
                    <a:pt x="223" y="404"/>
                    <a:pt x="223" y="404"/>
                    <a:pt x="223" y="404"/>
                  </a:cubicBezTo>
                  <a:cubicBezTo>
                    <a:pt x="223" y="407"/>
                    <a:pt x="223" y="409"/>
                    <a:pt x="223" y="412"/>
                  </a:cubicBezTo>
                  <a:cubicBezTo>
                    <a:pt x="10" y="426"/>
                    <a:pt x="10" y="426"/>
                    <a:pt x="10" y="426"/>
                  </a:cubicBezTo>
                  <a:cubicBezTo>
                    <a:pt x="9" y="425"/>
                    <a:pt x="8" y="424"/>
                    <a:pt x="6" y="424"/>
                  </a:cubicBezTo>
                  <a:cubicBezTo>
                    <a:pt x="3" y="424"/>
                    <a:pt x="1" y="427"/>
                    <a:pt x="1" y="429"/>
                  </a:cubicBezTo>
                  <a:cubicBezTo>
                    <a:pt x="1" y="432"/>
                    <a:pt x="4" y="435"/>
                    <a:pt x="7" y="434"/>
                  </a:cubicBezTo>
                  <a:cubicBezTo>
                    <a:pt x="8" y="434"/>
                    <a:pt x="10" y="433"/>
                    <a:pt x="11" y="432"/>
                  </a:cubicBezTo>
                  <a:cubicBezTo>
                    <a:pt x="223" y="417"/>
                    <a:pt x="223" y="417"/>
                    <a:pt x="223" y="417"/>
                  </a:cubicBezTo>
                  <a:cubicBezTo>
                    <a:pt x="224" y="420"/>
                    <a:pt x="224" y="422"/>
                    <a:pt x="224" y="424"/>
                  </a:cubicBezTo>
                  <a:cubicBezTo>
                    <a:pt x="13" y="454"/>
                    <a:pt x="13" y="454"/>
                    <a:pt x="13" y="454"/>
                  </a:cubicBezTo>
                  <a:cubicBezTo>
                    <a:pt x="12" y="453"/>
                    <a:pt x="10" y="452"/>
                    <a:pt x="8" y="453"/>
                  </a:cubicBezTo>
                  <a:cubicBezTo>
                    <a:pt x="6" y="453"/>
                    <a:pt x="4" y="456"/>
                    <a:pt x="4" y="458"/>
                  </a:cubicBezTo>
                  <a:cubicBezTo>
                    <a:pt x="4" y="461"/>
                    <a:pt x="7" y="463"/>
                    <a:pt x="10" y="463"/>
                  </a:cubicBezTo>
                  <a:cubicBezTo>
                    <a:pt x="12" y="463"/>
                    <a:pt x="13" y="461"/>
                    <a:pt x="14" y="460"/>
                  </a:cubicBezTo>
                  <a:cubicBezTo>
                    <a:pt x="225" y="430"/>
                    <a:pt x="225" y="430"/>
                    <a:pt x="225" y="430"/>
                  </a:cubicBezTo>
                  <a:cubicBezTo>
                    <a:pt x="225" y="432"/>
                    <a:pt x="226" y="435"/>
                    <a:pt x="226" y="437"/>
                  </a:cubicBezTo>
                  <a:cubicBezTo>
                    <a:pt x="18" y="482"/>
                    <a:pt x="18" y="482"/>
                    <a:pt x="18" y="482"/>
                  </a:cubicBezTo>
                  <a:cubicBezTo>
                    <a:pt x="17" y="481"/>
                    <a:pt x="15" y="480"/>
                    <a:pt x="13" y="481"/>
                  </a:cubicBezTo>
                  <a:cubicBezTo>
                    <a:pt x="10" y="481"/>
                    <a:pt x="9" y="484"/>
                    <a:pt x="9" y="487"/>
                  </a:cubicBezTo>
                  <a:cubicBezTo>
                    <a:pt x="10" y="490"/>
                    <a:pt x="13" y="492"/>
                    <a:pt x="15" y="491"/>
                  </a:cubicBezTo>
                  <a:cubicBezTo>
                    <a:pt x="17" y="491"/>
                    <a:pt x="18" y="489"/>
                    <a:pt x="19" y="488"/>
                  </a:cubicBezTo>
                  <a:cubicBezTo>
                    <a:pt x="227" y="443"/>
                    <a:pt x="227" y="443"/>
                    <a:pt x="227" y="443"/>
                  </a:cubicBezTo>
                  <a:cubicBezTo>
                    <a:pt x="228" y="445"/>
                    <a:pt x="229" y="447"/>
                    <a:pt x="229" y="450"/>
                  </a:cubicBezTo>
                  <a:cubicBezTo>
                    <a:pt x="25" y="510"/>
                    <a:pt x="25" y="510"/>
                    <a:pt x="25" y="510"/>
                  </a:cubicBezTo>
                  <a:cubicBezTo>
                    <a:pt x="23" y="509"/>
                    <a:pt x="22" y="508"/>
                    <a:pt x="20" y="509"/>
                  </a:cubicBezTo>
                  <a:cubicBezTo>
                    <a:pt x="17" y="509"/>
                    <a:pt x="16" y="512"/>
                    <a:pt x="16" y="515"/>
                  </a:cubicBezTo>
                  <a:cubicBezTo>
                    <a:pt x="17" y="518"/>
                    <a:pt x="20" y="519"/>
                    <a:pt x="23" y="519"/>
                  </a:cubicBezTo>
                  <a:cubicBezTo>
                    <a:pt x="25" y="518"/>
                    <a:pt x="26" y="517"/>
                    <a:pt x="26" y="515"/>
                  </a:cubicBezTo>
                  <a:cubicBezTo>
                    <a:pt x="231" y="455"/>
                    <a:pt x="231" y="455"/>
                    <a:pt x="231" y="455"/>
                  </a:cubicBezTo>
                  <a:cubicBezTo>
                    <a:pt x="232" y="457"/>
                    <a:pt x="232" y="460"/>
                    <a:pt x="233" y="462"/>
                  </a:cubicBezTo>
                  <a:cubicBezTo>
                    <a:pt x="33" y="537"/>
                    <a:pt x="33" y="537"/>
                    <a:pt x="33" y="537"/>
                  </a:cubicBezTo>
                  <a:cubicBezTo>
                    <a:pt x="32" y="536"/>
                    <a:pt x="30" y="535"/>
                    <a:pt x="29" y="536"/>
                  </a:cubicBezTo>
                  <a:cubicBezTo>
                    <a:pt x="26" y="537"/>
                    <a:pt x="24" y="540"/>
                    <a:pt x="25" y="543"/>
                  </a:cubicBezTo>
                  <a:cubicBezTo>
                    <a:pt x="26" y="545"/>
                    <a:pt x="29" y="547"/>
                    <a:pt x="32" y="546"/>
                  </a:cubicBezTo>
                  <a:cubicBezTo>
                    <a:pt x="34" y="545"/>
                    <a:pt x="35" y="544"/>
                    <a:pt x="35" y="542"/>
                  </a:cubicBezTo>
                  <a:cubicBezTo>
                    <a:pt x="235" y="467"/>
                    <a:pt x="235" y="467"/>
                    <a:pt x="235" y="467"/>
                  </a:cubicBezTo>
                  <a:cubicBezTo>
                    <a:pt x="236" y="470"/>
                    <a:pt x="237" y="472"/>
                    <a:pt x="238" y="474"/>
                  </a:cubicBezTo>
                  <a:cubicBezTo>
                    <a:pt x="44" y="563"/>
                    <a:pt x="44" y="563"/>
                    <a:pt x="44" y="563"/>
                  </a:cubicBezTo>
                  <a:cubicBezTo>
                    <a:pt x="43" y="562"/>
                    <a:pt x="41" y="562"/>
                    <a:pt x="39" y="563"/>
                  </a:cubicBezTo>
                  <a:cubicBezTo>
                    <a:pt x="37" y="564"/>
                    <a:pt x="35" y="567"/>
                    <a:pt x="37" y="569"/>
                  </a:cubicBezTo>
                  <a:cubicBezTo>
                    <a:pt x="38" y="572"/>
                    <a:pt x="41" y="573"/>
                    <a:pt x="43" y="572"/>
                  </a:cubicBezTo>
                  <a:cubicBezTo>
                    <a:pt x="45" y="571"/>
                    <a:pt x="46" y="570"/>
                    <a:pt x="46" y="568"/>
                  </a:cubicBezTo>
                  <a:cubicBezTo>
                    <a:pt x="240" y="479"/>
                    <a:pt x="240" y="479"/>
                    <a:pt x="240" y="479"/>
                  </a:cubicBezTo>
                  <a:cubicBezTo>
                    <a:pt x="241" y="481"/>
                    <a:pt x="243" y="484"/>
                    <a:pt x="244" y="486"/>
                  </a:cubicBezTo>
                  <a:cubicBezTo>
                    <a:pt x="57" y="588"/>
                    <a:pt x="57" y="588"/>
                    <a:pt x="57" y="588"/>
                  </a:cubicBezTo>
                  <a:cubicBezTo>
                    <a:pt x="55" y="588"/>
                    <a:pt x="53" y="588"/>
                    <a:pt x="52" y="588"/>
                  </a:cubicBezTo>
                  <a:cubicBezTo>
                    <a:pt x="49" y="590"/>
                    <a:pt x="48" y="593"/>
                    <a:pt x="50" y="595"/>
                  </a:cubicBezTo>
                  <a:cubicBezTo>
                    <a:pt x="51" y="598"/>
                    <a:pt x="54" y="599"/>
                    <a:pt x="57" y="597"/>
                  </a:cubicBezTo>
                  <a:cubicBezTo>
                    <a:pt x="58" y="597"/>
                    <a:pt x="59" y="595"/>
                    <a:pt x="59" y="593"/>
                  </a:cubicBezTo>
                  <a:cubicBezTo>
                    <a:pt x="246" y="491"/>
                    <a:pt x="246" y="491"/>
                    <a:pt x="246" y="491"/>
                  </a:cubicBezTo>
                  <a:cubicBezTo>
                    <a:pt x="248" y="493"/>
                    <a:pt x="249" y="495"/>
                    <a:pt x="250" y="497"/>
                  </a:cubicBezTo>
                  <a:cubicBezTo>
                    <a:pt x="71" y="613"/>
                    <a:pt x="71" y="613"/>
                    <a:pt x="71" y="613"/>
                  </a:cubicBezTo>
                  <a:cubicBezTo>
                    <a:pt x="69" y="612"/>
                    <a:pt x="68" y="612"/>
                    <a:pt x="66" y="613"/>
                  </a:cubicBezTo>
                  <a:cubicBezTo>
                    <a:pt x="64" y="615"/>
                    <a:pt x="63" y="618"/>
                    <a:pt x="65" y="620"/>
                  </a:cubicBezTo>
                  <a:cubicBezTo>
                    <a:pt x="66" y="623"/>
                    <a:pt x="69" y="623"/>
                    <a:pt x="72" y="622"/>
                  </a:cubicBezTo>
                  <a:cubicBezTo>
                    <a:pt x="73" y="621"/>
                    <a:pt x="74" y="619"/>
                    <a:pt x="74" y="618"/>
                  </a:cubicBezTo>
                  <a:cubicBezTo>
                    <a:pt x="253" y="502"/>
                    <a:pt x="253" y="502"/>
                    <a:pt x="253" y="502"/>
                  </a:cubicBezTo>
                  <a:cubicBezTo>
                    <a:pt x="255" y="504"/>
                    <a:pt x="256" y="506"/>
                    <a:pt x="257" y="508"/>
                  </a:cubicBezTo>
                  <a:cubicBezTo>
                    <a:pt x="87" y="636"/>
                    <a:pt x="87" y="636"/>
                    <a:pt x="87" y="636"/>
                  </a:cubicBezTo>
                  <a:cubicBezTo>
                    <a:pt x="85" y="636"/>
                    <a:pt x="84" y="636"/>
                    <a:pt x="82" y="637"/>
                  </a:cubicBezTo>
                  <a:cubicBezTo>
                    <a:pt x="80" y="639"/>
                    <a:pt x="79" y="642"/>
                    <a:pt x="81" y="644"/>
                  </a:cubicBezTo>
                  <a:cubicBezTo>
                    <a:pt x="83" y="646"/>
                    <a:pt x="86" y="647"/>
                    <a:pt x="88" y="645"/>
                  </a:cubicBezTo>
                  <a:cubicBezTo>
                    <a:pt x="90" y="644"/>
                    <a:pt x="90" y="642"/>
                    <a:pt x="90" y="641"/>
                  </a:cubicBezTo>
                  <a:cubicBezTo>
                    <a:pt x="261" y="512"/>
                    <a:pt x="261" y="512"/>
                    <a:pt x="261" y="512"/>
                  </a:cubicBezTo>
                  <a:cubicBezTo>
                    <a:pt x="262" y="514"/>
                    <a:pt x="264" y="516"/>
                    <a:pt x="265" y="518"/>
                  </a:cubicBezTo>
                  <a:cubicBezTo>
                    <a:pt x="105" y="658"/>
                    <a:pt x="105" y="658"/>
                    <a:pt x="105" y="658"/>
                  </a:cubicBezTo>
                  <a:cubicBezTo>
                    <a:pt x="103" y="658"/>
                    <a:pt x="101" y="658"/>
                    <a:pt x="100" y="659"/>
                  </a:cubicBezTo>
                  <a:cubicBezTo>
                    <a:pt x="98" y="661"/>
                    <a:pt x="98" y="665"/>
                    <a:pt x="99" y="667"/>
                  </a:cubicBezTo>
                  <a:cubicBezTo>
                    <a:pt x="101" y="669"/>
                    <a:pt x="105" y="669"/>
                    <a:pt x="107" y="667"/>
                  </a:cubicBezTo>
                  <a:cubicBezTo>
                    <a:pt x="108" y="666"/>
                    <a:pt x="109" y="664"/>
                    <a:pt x="108" y="663"/>
                  </a:cubicBezTo>
                  <a:cubicBezTo>
                    <a:pt x="269" y="522"/>
                    <a:pt x="269" y="522"/>
                    <a:pt x="269" y="522"/>
                  </a:cubicBezTo>
                  <a:cubicBezTo>
                    <a:pt x="271" y="524"/>
                    <a:pt x="272" y="526"/>
                    <a:pt x="274" y="528"/>
                  </a:cubicBezTo>
                  <a:cubicBezTo>
                    <a:pt x="124" y="679"/>
                    <a:pt x="124" y="679"/>
                    <a:pt x="124" y="679"/>
                  </a:cubicBezTo>
                  <a:cubicBezTo>
                    <a:pt x="122" y="679"/>
                    <a:pt x="121" y="679"/>
                    <a:pt x="119" y="681"/>
                  </a:cubicBezTo>
                  <a:cubicBezTo>
                    <a:pt x="117" y="683"/>
                    <a:pt x="117" y="686"/>
                    <a:pt x="119" y="688"/>
                  </a:cubicBezTo>
                  <a:cubicBezTo>
                    <a:pt x="121" y="690"/>
                    <a:pt x="125" y="690"/>
                    <a:pt x="127" y="688"/>
                  </a:cubicBezTo>
                  <a:cubicBezTo>
                    <a:pt x="128" y="687"/>
                    <a:pt x="128" y="685"/>
                    <a:pt x="128" y="683"/>
                  </a:cubicBezTo>
                  <a:cubicBezTo>
                    <a:pt x="278" y="531"/>
                    <a:pt x="278" y="531"/>
                    <a:pt x="278" y="531"/>
                  </a:cubicBezTo>
                  <a:cubicBezTo>
                    <a:pt x="280" y="533"/>
                    <a:pt x="282" y="535"/>
                    <a:pt x="284" y="537"/>
                  </a:cubicBezTo>
                  <a:cubicBezTo>
                    <a:pt x="145" y="699"/>
                    <a:pt x="145" y="699"/>
                    <a:pt x="145" y="699"/>
                  </a:cubicBezTo>
                  <a:cubicBezTo>
                    <a:pt x="143" y="698"/>
                    <a:pt x="141" y="699"/>
                    <a:pt x="140" y="700"/>
                  </a:cubicBezTo>
                  <a:cubicBezTo>
                    <a:pt x="138" y="702"/>
                    <a:pt x="139" y="706"/>
                    <a:pt x="141" y="708"/>
                  </a:cubicBezTo>
                  <a:cubicBezTo>
                    <a:pt x="143" y="709"/>
                    <a:pt x="146" y="709"/>
                    <a:pt x="148" y="707"/>
                  </a:cubicBezTo>
                  <a:cubicBezTo>
                    <a:pt x="149" y="706"/>
                    <a:pt x="149" y="704"/>
                    <a:pt x="149" y="702"/>
                  </a:cubicBezTo>
                  <a:cubicBezTo>
                    <a:pt x="288" y="540"/>
                    <a:pt x="288" y="540"/>
                    <a:pt x="288" y="540"/>
                  </a:cubicBezTo>
                  <a:cubicBezTo>
                    <a:pt x="290" y="542"/>
                    <a:pt x="292" y="543"/>
                    <a:pt x="294" y="545"/>
                  </a:cubicBezTo>
                  <a:cubicBezTo>
                    <a:pt x="167" y="716"/>
                    <a:pt x="167" y="716"/>
                    <a:pt x="167" y="716"/>
                  </a:cubicBezTo>
                  <a:cubicBezTo>
                    <a:pt x="165" y="716"/>
                    <a:pt x="163" y="717"/>
                    <a:pt x="162" y="718"/>
                  </a:cubicBezTo>
                  <a:cubicBezTo>
                    <a:pt x="161" y="721"/>
                    <a:pt x="161" y="724"/>
                    <a:pt x="163" y="726"/>
                  </a:cubicBezTo>
                  <a:cubicBezTo>
                    <a:pt x="166" y="727"/>
                    <a:pt x="169" y="727"/>
                    <a:pt x="171" y="725"/>
                  </a:cubicBezTo>
                  <a:cubicBezTo>
                    <a:pt x="172" y="723"/>
                    <a:pt x="172" y="721"/>
                    <a:pt x="171" y="720"/>
                  </a:cubicBezTo>
                  <a:cubicBezTo>
                    <a:pt x="298" y="548"/>
                    <a:pt x="298" y="548"/>
                    <a:pt x="298" y="548"/>
                  </a:cubicBezTo>
                  <a:cubicBezTo>
                    <a:pt x="300" y="549"/>
                    <a:pt x="302" y="551"/>
                    <a:pt x="304" y="552"/>
                  </a:cubicBezTo>
                  <a:cubicBezTo>
                    <a:pt x="190" y="733"/>
                    <a:pt x="190" y="733"/>
                    <a:pt x="190" y="733"/>
                  </a:cubicBezTo>
                  <a:cubicBezTo>
                    <a:pt x="188" y="733"/>
                    <a:pt x="187" y="733"/>
                    <a:pt x="186" y="735"/>
                  </a:cubicBezTo>
                  <a:cubicBezTo>
                    <a:pt x="184" y="737"/>
                    <a:pt x="185" y="740"/>
                    <a:pt x="187" y="742"/>
                  </a:cubicBezTo>
                  <a:cubicBezTo>
                    <a:pt x="190" y="744"/>
                    <a:pt x="193" y="743"/>
                    <a:pt x="195" y="740"/>
                  </a:cubicBezTo>
                  <a:cubicBezTo>
                    <a:pt x="196" y="739"/>
                    <a:pt x="196" y="737"/>
                    <a:pt x="195" y="735"/>
                  </a:cubicBezTo>
                  <a:cubicBezTo>
                    <a:pt x="309" y="555"/>
                    <a:pt x="309" y="555"/>
                    <a:pt x="309" y="555"/>
                  </a:cubicBezTo>
                  <a:cubicBezTo>
                    <a:pt x="311" y="556"/>
                    <a:pt x="313" y="558"/>
                    <a:pt x="315" y="559"/>
                  </a:cubicBezTo>
                  <a:cubicBezTo>
                    <a:pt x="215" y="747"/>
                    <a:pt x="215" y="747"/>
                    <a:pt x="215" y="747"/>
                  </a:cubicBezTo>
                  <a:cubicBezTo>
                    <a:pt x="213" y="747"/>
                    <a:pt x="211" y="748"/>
                    <a:pt x="210" y="750"/>
                  </a:cubicBezTo>
                  <a:cubicBezTo>
                    <a:pt x="209" y="752"/>
                    <a:pt x="210" y="755"/>
                    <a:pt x="212" y="757"/>
                  </a:cubicBezTo>
                  <a:cubicBezTo>
                    <a:pt x="215" y="758"/>
                    <a:pt x="218" y="757"/>
                    <a:pt x="220" y="755"/>
                  </a:cubicBezTo>
                  <a:cubicBezTo>
                    <a:pt x="220" y="753"/>
                    <a:pt x="220" y="751"/>
                    <a:pt x="219" y="750"/>
                  </a:cubicBezTo>
                  <a:cubicBezTo>
                    <a:pt x="320" y="562"/>
                    <a:pt x="320" y="562"/>
                    <a:pt x="320" y="562"/>
                  </a:cubicBezTo>
                  <a:cubicBezTo>
                    <a:pt x="322" y="563"/>
                    <a:pt x="325" y="564"/>
                    <a:pt x="327" y="565"/>
                  </a:cubicBezTo>
                  <a:cubicBezTo>
                    <a:pt x="240" y="760"/>
                    <a:pt x="240" y="760"/>
                    <a:pt x="240" y="760"/>
                  </a:cubicBezTo>
                  <a:cubicBezTo>
                    <a:pt x="238" y="760"/>
                    <a:pt x="237" y="761"/>
                    <a:pt x="236" y="763"/>
                  </a:cubicBezTo>
                  <a:cubicBezTo>
                    <a:pt x="235" y="765"/>
                    <a:pt x="236" y="768"/>
                    <a:pt x="239" y="769"/>
                  </a:cubicBezTo>
                  <a:cubicBezTo>
                    <a:pt x="241" y="771"/>
                    <a:pt x="244" y="769"/>
                    <a:pt x="245" y="767"/>
                  </a:cubicBezTo>
                  <a:cubicBezTo>
                    <a:pt x="246" y="765"/>
                    <a:pt x="246" y="763"/>
                    <a:pt x="245" y="762"/>
                  </a:cubicBezTo>
                  <a:cubicBezTo>
                    <a:pt x="332" y="567"/>
                    <a:pt x="332" y="567"/>
                    <a:pt x="332" y="567"/>
                  </a:cubicBezTo>
                  <a:cubicBezTo>
                    <a:pt x="334" y="568"/>
                    <a:pt x="336" y="569"/>
                    <a:pt x="339" y="570"/>
                  </a:cubicBezTo>
                  <a:cubicBezTo>
                    <a:pt x="266" y="770"/>
                    <a:pt x="266" y="770"/>
                    <a:pt x="266" y="770"/>
                  </a:cubicBezTo>
                  <a:cubicBezTo>
                    <a:pt x="264" y="771"/>
                    <a:pt x="263" y="772"/>
                    <a:pt x="262" y="774"/>
                  </a:cubicBezTo>
                  <a:cubicBezTo>
                    <a:pt x="261" y="776"/>
                    <a:pt x="263" y="779"/>
                    <a:pt x="266" y="780"/>
                  </a:cubicBezTo>
                  <a:cubicBezTo>
                    <a:pt x="268" y="781"/>
                    <a:pt x="271" y="780"/>
                    <a:pt x="272" y="777"/>
                  </a:cubicBezTo>
                  <a:cubicBezTo>
                    <a:pt x="273" y="775"/>
                    <a:pt x="272" y="774"/>
                    <a:pt x="271" y="772"/>
                  </a:cubicBezTo>
                  <a:cubicBezTo>
                    <a:pt x="344" y="572"/>
                    <a:pt x="344" y="572"/>
                    <a:pt x="344" y="572"/>
                  </a:cubicBezTo>
                  <a:cubicBezTo>
                    <a:pt x="346" y="572"/>
                    <a:pt x="349" y="573"/>
                    <a:pt x="351" y="574"/>
                  </a:cubicBezTo>
                  <a:cubicBezTo>
                    <a:pt x="293" y="779"/>
                    <a:pt x="293" y="779"/>
                    <a:pt x="293" y="779"/>
                  </a:cubicBezTo>
                  <a:cubicBezTo>
                    <a:pt x="291" y="780"/>
                    <a:pt x="290" y="781"/>
                    <a:pt x="290" y="783"/>
                  </a:cubicBezTo>
                  <a:cubicBezTo>
                    <a:pt x="289" y="786"/>
                    <a:pt x="290" y="788"/>
                    <a:pt x="293" y="789"/>
                  </a:cubicBezTo>
                  <a:cubicBezTo>
                    <a:pt x="296" y="790"/>
                    <a:pt x="299" y="788"/>
                    <a:pt x="300" y="786"/>
                  </a:cubicBezTo>
                  <a:cubicBezTo>
                    <a:pt x="300" y="784"/>
                    <a:pt x="299" y="782"/>
                    <a:pt x="298" y="781"/>
                  </a:cubicBezTo>
                  <a:cubicBezTo>
                    <a:pt x="356" y="575"/>
                    <a:pt x="356" y="575"/>
                    <a:pt x="356" y="575"/>
                  </a:cubicBezTo>
                  <a:cubicBezTo>
                    <a:pt x="359" y="576"/>
                    <a:pt x="361" y="577"/>
                    <a:pt x="364" y="577"/>
                  </a:cubicBezTo>
                  <a:cubicBezTo>
                    <a:pt x="321" y="786"/>
                    <a:pt x="321" y="786"/>
                    <a:pt x="321" y="786"/>
                  </a:cubicBezTo>
                  <a:cubicBezTo>
                    <a:pt x="319" y="787"/>
                    <a:pt x="318" y="788"/>
                    <a:pt x="317" y="790"/>
                  </a:cubicBezTo>
                  <a:cubicBezTo>
                    <a:pt x="317" y="793"/>
                    <a:pt x="319" y="795"/>
                    <a:pt x="321" y="796"/>
                  </a:cubicBezTo>
                  <a:cubicBezTo>
                    <a:pt x="324" y="797"/>
                    <a:pt x="327" y="795"/>
                    <a:pt x="327" y="792"/>
                  </a:cubicBezTo>
                  <a:cubicBezTo>
                    <a:pt x="328" y="790"/>
                    <a:pt x="327" y="789"/>
                    <a:pt x="326" y="787"/>
                  </a:cubicBezTo>
                  <a:cubicBezTo>
                    <a:pt x="369" y="578"/>
                    <a:pt x="369" y="578"/>
                    <a:pt x="369" y="578"/>
                  </a:cubicBezTo>
                  <a:cubicBezTo>
                    <a:pt x="370" y="579"/>
                    <a:pt x="371" y="579"/>
                    <a:pt x="373" y="579"/>
                  </a:cubicBezTo>
                  <a:cubicBezTo>
                    <a:pt x="374" y="579"/>
                    <a:pt x="375" y="579"/>
                    <a:pt x="376" y="579"/>
                  </a:cubicBezTo>
                  <a:cubicBezTo>
                    <a:pt x="348" y="791"/>
                    <a:pt x="348" y="791"/>
                    <a:pt x="348" y="791"/>
                  </a:cubicBezTo>
                  <a:cubicBezTo>
                    <a:pt x="347" y="792"/>
                    <a:pt x="346" y="793"/>
                    <a:pt x="346" y="795"/>
                  </a:cubicBezTo>
                  <a:cubicBezTo>
                    <a:pt x="345" y="798"/>
                    <a:pt x="347" y="800"/>
                    <a:pt x="350" y="801"/>
                  </a:cubicBezTo>
                  <a:cubicBezTo>
                    <a:pt x="353" y="801"/>
                    <a:pt x="355" y="799"/>
                    <a:pt x="356" y="796"/>
                  </a:cubicBezTo>
                  <a:cubicBezTo>
                    <a:pt x="356" y="795"/>
                    <a:pt x="355" y="793"/>
                    <a:pt x="354" y="792"/>
                  </a:cubicBezTo>
                  <a:cubicBezTo>
                    <a:pt x="382" y="580"/>
                    <a:pt x="382" y="580"/>
                    <a:pt x="382" y="580"/>
                  </a:cubicBezTo>
                  <a:cubicBezTo>
                    <a:pt x="384" y="581"/>
                    <a:pt x="387" y="581"/>
                    <a:pt x="389" y="581"/>
                  </a:cubicBezTo>
                  <a:cubicBezTo>
                    <a:pt x="377" y="794"/>
                    <a:pt x="377" y="794"/>
                    <a:pt x="377" y="794"/>
                  </a:cubicBezTo>
                  <a:cubicBezTo>
                    <a:pt x="375" y="795"/>
                    <a:pt x="374" y="796"/>
                    <a:pt x="374" y="798"/>
                  </a:cubicBezTo>
                  <a:cubicBezTo>
                    <a:pt x="374" y="801"/>
                    <a:pt x="376" y="803"/>
                    <a:pt x="379" y="804"/>
                  </a:cubicBezTo>
                  <a:cubicBezTo>
                    <a:pt x="382" y="804"/>
                    <a:pt x="384" y="802"/>
                    <a:pt x="384" y="799"/>
                  </a:cubicBezTo>
                  <a:cubicBezTo>
                    <a:pt x="384" y="797"/>
                    <a:pt x="384" y="795"/>
                    <a:pt x="382" y="794"/>
                  </a:cubicBezTo>
                  <a:cubicBezTo>
                    <a:pt x="395" y="581"/>
                    <a:pt x="395" y="581"/>
                    <a:pt x="395" y="581"/>
                  </a:cubicBezTo>
                  <a:cubicBezTo>
                    <a:pt x="397" y="581"/>
                    <a:pt x="400" y="581"/>
                    <a:pt x="402" y="581"/>
                  </a:cubicBezTo>
                  <a:cubicBezTo>
                    <a:pt x="405" y="795"/>
                    <a:pt x="405" y="795"/>
                    <a:pt x="405" y="795"/>
                  </a:cubicBezTo>
                  <a:cubicBezTo>
                    <a:pt x="404" y="796"/>
                    <a:pt x="403" y="797"/>
                    <a:pt x="403" y="799"/>
                  </a:cubicBezTo>
                  <a:cubicBezTo>
                    <a:pt x="403" y="802"/>
                    <a:pt x="405" y="804"/>
                    <a:pt x="408" y="804"/>
                  </a:cubicBezTo>
                  <a:cubicBezTo>
                    <a:pt x="411" y="804"/>
                    <a:pt x="413" y="802"/>
                    <a:pt x="413" y="799"/>
                  </a:cubicBezTo>
                  <a:cubicBezTo>
                    <a:pt x="413" y="797"/>
                    <a:pt x="412" y="796"/>
                    <a:pt x="411" y="795"/>
                  </a:cubicBezTo>
                  <a:cubicBezTo>
                    <a:pt x="408" y="581"/>
                    <a:pt x="408" y="581"/>
                    <a:pt x="408" y="581"/>
                  </a:cubicBezTo>
                  <a:cubicBezTo>
                    <a:pt x="410" y="581"/>
                    <a:pt x="413" y="581"/>
                    <a:pt x="415" y="581"/>
                  </a:cubicBezTo>
                  <a:cubicBezTo>
                    <a:pt x="433" y="794"/>
                    <a:pt x="433" y="794"/>
                    <a:pt x="433" y="794"/>
                  </a:cubicBezTo>
                  <a:cubicBezTo>
                    <a:pt x="432" y="795"/>
                    <a:pt x="431" y="796"/>
                    <a:pt x="431" y="798"/>
                  </a:cubicBezTo>
                  <a:cubicBezTo>
                    <a:pt x="432" y="801"/>
                    <a:pt x="434" y="803"/>
                    <a:pt x="437" y="803"/>
                  </a:cubicBezTo>
                  <a:cubicBezTo>
                    <a:pt x="440" y="803"/>
                    <a:pt x="442" y="800"/>
                    <a:pt x="442" y="797"/>
                  </a:cubicBezTo>
                  <a:cubicBezTo>
                    <a:pt x="442" y="795"/>
                    <a:pt x="440" y="794"/>
                    <a:pt x="439" y="793"/>
                  </a:cubicBezTo>
                  <a:cubicBezTo>
                    <a:pt x="421" y="581"/>
                    <a:pt x="421" y="581"/>
                    <a:pt x="421" y="581"/>
                  </a:cubicBezTo>
                  <a:cubicBezTo>
                    <a:pt x="423" y="580"/>
                    <a:pt x="425" y="580"/>
                    <a:pt x="428" y="580"/>
                  </a:cubicBezTo>
                  <a:cubicBezTo>
                    <a:pt x="462" y="790"/>
                    <a:pt x="462" y="790"/>
                    <a:pt x="462" y="790"/>
                  </a:cubicBezTo>
                  <a:cubicBezTo>
                    <a:pt x="460" y="791"/>
                    <a:pt x="460" y="793"/>
                    <a:pt x="460" y="795"/>
                  </a:cubicBezTo>
                  <a:cubicBezTo>
                    <a:pt x="460" y="798"/>
                    <a:pt x="463" y="800"/>
                    <a:pt x="466" y="799"/>
                  </a:cubicBezTo>
                  <a:cubicBezTo>
                    <a:pt x="469" y="799"/>
                    <a:pt x="471" y="796"/>
                    <a:pt x="470" y="793"/>
                  </a:cubicBezTo>
                  <a:cubicBezTo>
                    <a:pt x="470" y="791"/>
                    <a:pt x="469" y="790"/>
                    <a:pt x="467" y="789"/>
                  </a:cubicBezTo>
                  <a:cubicBezTo>
                    <a:pt x="433" y="579"/>
                    <a:pt x="433" y="579"/>
                    <a:pt x="433" y="579"/>
                  </a:cubicBezTo>
                  <a:cubicBezTo>
                    <a:pt x="436" y="578"/>
                    <a:pt x="438" y="578"/>
                    <a:pt x="441" y="577"/>
                  </a:cubicBezTo>
                  <a:cubicBezTo>
                    <a:pt x="489" y="785"/>
                    <a:pt x="489" y="785"/>
                    <a:pt x="489" y="785"/>
                  </a:cubicBezTo>
                  <a:cubicBezTo>
                    <a:pt x="488" y="786"/>
                    <a:pt x="488" y="788"/>
                    <a:pt x="488" y="790"/>
                  </a:cubicBezTo>
                  <a:cubicBezTo>
                    <a:pt x="489" y="793"/>
                    <a:pt x="491" y="794"/>
                    <a:pt x="494" y="794"/>
                  </a:cubicBezTo>
                  <a:cubicBezTo>
                    <a:pt x="497" y="793"/>
                    <a:pt x="499" y="790"/>
                    <a:pt x="498" y="787"/>
                  </a:cubicBezTo>
                  <a:cubicBezTo>
                    <a:pt x="498" y="786"/>
                    <a:pt x="496" y="784"/>
                    <a:pt x="495" y="784"/>
                  </a:cubicBezTo>
                  <a:cubicBezTo>
                    <a:pt x="446" y="576"/>
                    <a:pt x="446" y="576"/>
                    <a:pt x="446" y="576"/>
                  </a:cubicBezTo>
                  <a:cubicBezTo>
                    <a:pt x="448" y="575"/>
                    <a:pt x="451" y="575"/>
                    <a:pt x="453" y="574"/>
                  </a:cubicBezTo>
                  <a:cubicBezTo>
                    <a:pt x="517" y="778"/>
                    <a:pt x="517" y="778"/>
                    <a:pt x="517" y="778"/>
                  </a:cubicBezTo>
                  <a:cubicBezTo>
                    <a:pt x="516" y="779"/>
                    <a:pt x="515" y="781"/>
                    <a:pt x="516" y="783"/>
                  </a:cubicBezTo>
                  <a:cubicBezTo>
                    <a:pt x="517" y="785"/>
                    <a:pt x="520" y="787"/>
                    <a:pt x="522" y="786"/>
                  </a:cubicBezTo>
                  <a:cubicBezTo>
                    <a:pt x="525" y="785"/>
                    <a:pt x="527" y="782"/>
                    <a:pt x="526" y="779"/>
                  </a:cubicBezTo>
                  <a:cubicBezTo>
                    <a:pt x="525" y="778"/>
                    <a:pt x="524" y="777"/>
                    <a:pt x="522" y="776"/>
                  </a:cubicBezTo>
                  <a:cubicBezTo>
                    <a:pt x="458" y="572"/>
                    <a:pt x="458" y="572"/>
                    <a:pt x="458" y="572"/>
                  </a:cubicBezTo>
                  <a:cubicBezTo>
                    <a:pt x="461" y="572"/>
                    <a:pt x="463" y="571"/>
                    <a:pt x="465" y="570"/>
                  </a:cubicBezTo>
                  <a:cubicBezTo>
                    <a:pt x="544" y="769"/>
                    <a:pt x="544" y="769"/>
                    <a:pt x="544" y="769"/>
                  </a:cubicBezTo>
                  <a:cubicBezTo>
                    <a:pt x="543" y="770"/>
                    <a:pt x="542" y="772"/>
                    <a:pt x="543" y="773"/>
                  </a:cubicBezTo>
                  <a:cubicBezTo>
                    <a:pt x="544" y="776"/>
                    <a:pt x="547" y="777"/>
                    <a:pt x="550" y="776"/>
                  </a:cubicBezTo>
                  <a:cubicBezTo>
                    <a:pt x="552" y="775"/>
                    <a:pt x="554" y="772"/>
                    <a:pt x="553" y="770"/>
                  </a:cubicBezTo>
                  <a:cubicBezTo>
                    <a:pt x="552" y="768"/>
                    <a:pt x="550" y="767"/>
                    <a:pt x="549" y="767"/>
                  </a:cubicBezTo>
                  <a:cubicBezTo>
                    <a:pt x="471" y="568"/>
                    <a:pt x="471" y="568"/>
                    <a:pt x="471" y="568"/>
                  </a:cubicBezTo>
                  <a:cubicBezTo>
                    <a:pt x="473" y="567"/>
                    <a:pt x="475" y="566"/>
                    <a:pt x="477" y="565"/>
                  </a:cubicBezTo>
                  <a:cubicBezTo>
                    <a:pt x="570" y="757"/>
                    <a:pt x="570" y="757"/>
                    <a:pt x="570" y="757"/>
                  </a:cubicBezTo>
                  <a:cubicBezTo>
                    <a:pt x="569" y="759"/>
                    <a:pt x="569" y="761"/>
                    <a:pt x="569" y="762"/>
                  </a:cubicBezTo>
                  <a:cubicBezTo>
                    <a:pt x="571" y="765"/>
                    <a:pt x="574" y="766"/>
                    <a:pt x="576" y="765"/>
                  </a:cubicBezTo>
                  <a:cubicBezTo>
                    <a:pt x="579" y="763"/>
                    <a:pt x="580" y="760"/>
                    <a:pt x="579" y="758"/>
                  </a:cubicBezTo>
                  <a:cubicBezTo>
                    <a:pt x="578" y="756"/>
                    <a:pt x="576" y="755"/>
                    <a:pt x="575" y="755"/>
                  </a:cubicBezTo>
                  <a:cubicBezTo>
                    <a:pt x="482" y="563"/>
                    <a:pt x="482" y="563"/>
                    <a:pt x="482" y="563"/>
                  </a:cubicBezTo>
                  <a:cubicBezTo>
                    <a:pt x="485" y="561"/>
                    <a:pt x="487" y="560"/>
                    <a:pt x="489" y="559"/>
                  </a:cubicBezTo>
                  <a:cubicBezTo>
                    <a:pt x="595" y="744"/>
                    <a:pt x="595" y="744"/>
                    <a:pt x="595" y="744"/>
                  </a:cubicBezTo>
                  <a:cubicBezTo>
                    <a:pt x="594" y="746"/>
                    <a:pt x="594" y="748"/>
                    <a:pt x="595" y="749"/>
                  </a:cubicBezTo>
                  <a:cubicBezTo>
                    <a:pt x="596" y="752"/>
                    <a:pt x="600" y="753"/>
                    <a:pt x="602" y="751"/>
                  </a:cubicBezTo>
                  <a:cubicBezTo>
                    <a:pt x="604" y="750"/>
                    <a:pt x="605" y="747"/>
                    <a:pt x="604" y="744"/>
                  </a:cubicBezTo>
                  <a:cubicBezTo>
                    <a:pt x="603" y="743"/>
                    <a:pt x="601" y="742"/>
                    <a:pt x="600" y="742"/>
                  </a:cubicBezTo>
                  <a:cubicBezTo>
                    <a:pt x="494" y="556"/>
                    <a:pt x="494" y="556"/>
                    <a:pt x="494" y="556"/>
                  </a:cubicBezTo>
                  <a:cubicBezTo>
                    <a:pt x="496" y="555"/>
                    <a:pt x="498" y="554"/>
                    <a:pt x="500" y="553"/>
                  </a:cubicBezTo>
                  <a:cubicBezTo>
                    <a:pt x="619" y="730"/>
                    <a:pt x="619" y="730"/>
                    <a:pt x="619" y="730"/>
                  </a:cubicBezTo>
                  <a:cubicBezTo>
                    <a:pt x="618" y="731"/>
                    <a:pt x="618" y="733"/>
                    <a:pt x="619" y="735"/>
                  </a:cubicBezTo>
                  <a:cubicBezTo>
                    <a:pt x="621" y="737"/>
                    <a:pt x="624" y="738"/>
                    <a:pt x="627" y="736"/>
                  </a:cubicBezTo>
                  <a:cubicBezTo>
                    <a:pt x="629" y="734"/>
                    <a:pt x="630" y="731"/>
                    <a:pt x="628" y="729"/>
                  </a:cubicBezTo>
                  <a:cubicBezTo>
                    <a:pt x="627" y="727"/>
                    <a:pt x="625" y="727"/>
                    <a:pt x="624" y="727"/>
                  </a:cubicBezTo>
                  <a:cubicBezTo>
                    <a:pt x="505" y="549"/>
                    <a:pt x="505" y="549"/>
                    <a:pt x="505" y="549"/>
                  </a:cubicBezTo>
                  <a:cubicBezTo>
                    <a:pt x="507" y="548"/>
                    <a:pt x="509" y="547"/>
                    <a:pt x="511" y="545"/>
                  </a:cubicBezTo>
                  <a:cubicBezTo>
                    <a:pt x="642" y="713"/>
                    <a:pt x="642" y="713"/>
                    <a:pt x="642" y="713"/>
                  </a:cubicBezTo>
                  <a:cubicBezTo>
                    <a:pt x="642" y="715"/>
                    <a:pt x="642" y="717"/>
                    <a:pt x="643" y="718"/>
                  </a:cubicBezTo>
                  <a:cubicBezTo>
                    <a:pt x="645" y="720"/>
                    <a:pt x="648" y="721"/>
                    <a:pt x="650" y="719"/>
                  </a:cubicBezTo>
                  <a:cubicBezTo>
                    <a:pt x="652" y="717"/>
                    <a:pt x="653" y="714"/>
                    <a:pt x="651" y="712"/>
                  </a:cubicBezTo>
                  <a:cubicBezTo>
                    <a:pt x="650" y="710"/>
                    <a:pt x="648" y="710"/>
                    <a:pt x="647" y="710"/>
                  </a:cubicBezTo>
                  <a:cubicBezTo>
                    <a:pt x="515" y="542"/>
                    <a:pt x="515" y="542"/>
                    <a:pt x="515" y="542"/>
                  </a:cubicBezTo>
                  <a:cubicBezTo>
                    <a:pt x="517" y="540"/>
                    <a:pt x="519" y="539"/>
                    <a:pt x="521" y="537"/>
                  </a:cubicBezTo>
                  <a:cubicBezTo>
                    <a:pt x="664" y="695"/>
                    <a:pt x="664" y="695"/>
                    <a:pt x="664" y="695"/>
                  </a:cubicBezTo>
                  <a:cubicBezTo>
                    <a:pt x="664" y="697"/>
                    <a:pt x="664" y="698"/>
                    <a:pt x="665" y="700"/>
                  </a:cubicBezTo>
                  <a:cubicBezTo>
                    <a:pt x="667" y="702"/>
                    <a:pt x="670" y="702"/>
                    <a:pt x="672" y="700"/>
                  </a:cubicBezTo>
                  <a:cubicBezTo>
                    <a:pt x="675" y="698"/>
                    <a:pt x="675" y="695"/>
                    <a:pt x="673" y="693"/>
                  </a:cubicBezTo>
                  <a:cubicBezTo>
                    <a:pt x="672" y="691"/>
                    <a:pt x="670" y="691"/>
                    <a:pt x="668" y="691"/>
                  </a:cubicBezTo>
                  <a:cubicBezTo>
                    <a:pt x="525" y="533"/>
                    <a:pt x="525" y="533"/>
                    <a:pt x="525" y="533"/>
                  </a:cubicBezTo>
                  <a:cubicBezTo>
                    <a:pt x="527" y="531"/>
                    <a:pt x="528" y="530"/>
                    <a:pt x="530" y="528"/>
                  </a:cubicBezTo>
                  <a:cubicBezTo>
                    <a:pt x="684" y="675"/>
                    <a:pt x="684" y="675"/>
                    <a:pt x="684" y="675"/>
                  </a:cubicBezTo>
                  <a:cubicBezTo>
                    <a:pt x="684" y="677"/>
                    <a:pt x="685" y="679"/>
                    <a:pt x="686" y="680"/>
                  </a:cubicBezTo>
                  <a:cubicBezTo>
                    <a:pt x="688" y="682"/>
                    <a:pt x="691" y="682"/>
                    <a:pt x="693" y="680"/>
                  </a:cubicBezTo>
                  <a:cubicBezTo>
                    <a:pt x="695" y="678"/>
                    <a:pt x="695" y="675"/>
                    <a:pt x="693" y="673"/>
                  </a:cubicBezTo>
                  <a:cubicBezTo>
                    <a:pt x="692" y="671"/>
                    <a:pt x="690" y="671"/>
                    <a:pt x="688" y="671"/>
                  </a:cubicBezTo>
                  <a:cubicBezTo>
                    <a:pt x="534" y="524"/>
                    <a:pt x="534" y="524"/>
                    <a:pt x="534" y="524"/>
                  </a:cubicBezTo>
                  <a:cubicBezTo>
                    <a:pt x="536" y="522"/>
                    <a:pt x="537" y="520"/>
                    <a:pt x="539" y="518"/>
                  </a:cubicBezTo>
                  <a:cubicBezTo>
                    <a:pt x="703" y="654"/>
                    <a:pt x="703" y="654"/>
                    <a:pt x="703" y="654"/>
                  </a:cubicBezTo>
                  <a:cubicBezTo>
                    <a:pt x="703" y="656"/>
                    <a:pt x="704" y="658"/>
                    <a:pt x="705" y="659"/>
                  </a:cubicBezTo>
                  <a:cubicBezTo>
                    <a:pt x="707" y="661"/>
                    <a:pt x="711" y="660"/>
                    <a:pt x="712" y="658"/>
                  </a:cubicBezTo>
                  <a:cubicBezTo>
                    <a:pt x="714" y="656"/>
                    <a:pt x="714" y="653"/>
                    <a:pt x="712" y="651"/>
                  </a:cubicBezTo>
                  <a:cubicBezTo>
                    <a:pt x="710" y="650"/>
                    <a:pt x="709" y="650"/>
                    <a:pt x="707" y="650"/>
                  </a:cubicBezTo>
                  <a:cubicBezTo>
                    <a:pt x="542" y="514"/>
                    <a:pt x="542" y="514"/>
                    <a:pt x="542" y="514"/>
                  </a:cubicBezTo>
                  <a:cubicBezTo>
                    <a:pt x="544" y="512"/>
                    <a:pt x="546" y="510"/>
                    <a:pt x="547" y="508"/>
                  </a:cubicBezTo>
                  <a:cubicBezTo>
                    <a:pt x="721" y="632"/>
                    <a:pt x="721" y="632"/>
                    <a:pt x="721" y="632"/>
                  </a:cubicBezTo>
                  <a:cubicBezTo>
                    <a:pt x="721" y="634"/>
                    <a:pt x="721" y="635"/>
                    <a:pt x="723" y="636"/>
                  </a:cubicBezTo>
                  <a:cubicBezTo>
                    <a:pt x="725" y="638"/>
                    <a:pt x="729" y="638"/>
                    <a:pt x="730" y="635"/>
                  </a:cubicBezTo>
                  <a:cubicBezTo>
                    <a:pt x="732" y="633"/>
                    <a:pt x="731" y="630"/>
                    <a:pt x="729" y="628"/>
                  </a:cubicBezTo>
                  <a:cubicBezTo>
                    <a:pt x="727" y="627"/>
                    <a:pt x="726" y="627"/>
                    <a:pt x="724" y="627"/>
                  </a:cubicBezTo>
                  <a:cubicBezTo>
                    <a:pt x="550" y="504"/>
                    <a:pt x="550" y="504"/>
                    <a:pt x="550" y="504"/>
                  </a:cubicBezTo>
                  <a:cubicBezTo>
                    <a:pt x="552" y="502"/>
                    <a:pt x="553" y="500"/>
                    <a:pt x="554" y="498"/>
                  </a:cubicBezTo>
                  <a:cubicBezTo>
                    <a:pt x="737" y="608"/>
                    <a:pt x="737" y="608"/>
                    <a:pt x="737" y="608"/>
                  </a:cubicBezTo>
                  <a:cubicBezTo>
                    <a:pt x="737" y="610"/>
                    <a:pt x="737" y="612"/>
                    <a:pt x="739" y="613"/>
                  </a:cubicBezTo>
                  <a:cubicBezTo>
                    <a:pt x="741" y="614"/>
                    <a:pt x="745" y="613"/>
                    <a:pt x="746" y="611"/>
                  </a:cubicBezTo>
                  <a:cubicBezTo>
                    <a:pt x="748" y="608"/>
                    <a:pt x="747" y="605"/>
                    <a:pt x="744" y="604"/>
                  </a:cubicBezTo>
                  <a:cubicBezTo>
                    <a:pt x="743" y="603"/>
                    <a:pt x="741" y="603"/>
                    <a:pt x="739" y="604"/>
                  </a:cubicBezTo>
                  <a:cubicBezTo>
                    <a:pt x="557" y="493"/>
                    <a:pt x="557" y="493"/>
                    <a:pt x="557" y="493"/>
                  </a:cubicBezTo>
                  <a:cubicBezTo>
                    <a:pt x="558" y="491"/>
                    <a:pt x="560" y="489"/>
                    <a:pt x="561" y="486"/>
                  </a:cubicBezTo>
                  <a:cubicBezTo>
                    <a:pt x="751" y="584"/>
                    <a:pt x="751" y="584"/>
                    <a:pt x="751" y="584"/>
                  </a:cubicBezTo>
                  <a:cubicBezTo>
                    <a:pt x="751" y="585"/>
                    <a:pt x="752" y="587"/>
                    <a:pt x="753" y="588"/>
                  </a:cubicBezTo>
                  <a:cubicBezTo>
                    <a:pt x="756" y="589"/>
                    <a:pt x="759" y="588"/>
                    <a:pt x="760" y="586"/>
                  </a:cubicBezTo>
                  <a:cubicBezTo>
                    <a:pt x="762" y="583"/>
                    <a:pt x="761" y="580"/>
                    <a:pt x="758" y="579"/>
                  </a:cubicBezTo>
                  <a:cubicBezTo>
                    <a:pt x="756" y="578"/>
                    <a:pt x="755" y="578"/>
                    <a:pt x="753" y="579"/>
                  </a:cubicBezTo>
                  <a:cubicBezTo>
                    <a:pt x="563" y="481"/>
                    <a:pt x="563" y="481"/>
                    <a:pt x="563" y="481"/>
                  </a:cubicBezTo>
                  <a:cubicBezTo>
                    <a:pt x="564" y="479"/>
                    <a:pt x="566" y="477"/>
                    <a:pt x="567" y="475"/>
                  </a:cubicBezTo>
                  <a:cubicBezTo>
                    <a:pt x="763" y="558"/>
                    <a:pt x="763" y="558"/>
                    <a:pt x="763" y="558"/>
                  </a:cubicBezTo>
                  <a:cubicBezTo>
                    <a:pt x="763" y="560"/>
                    <a:pt x="764" y="561"/>
                    <a:pt x="766" y="562"/>
                  </a:cubicBezTo>
                  <a:cubicBezTo>
                    <a:pt x="768" y="563"/>
                    <a:pt x="772" y="562"/>
                    <a:pt x="773" y="559"/>
                  </a:cubicBezTo>
                  <a:cubicBezTo>
                    <a:pt x="774" y="557"/>
                    <a:pt x="773" y="554"/>
                    <a:pt x="770" y="552"/>
                  </a:cubicBezTo>
                  <a:cubicBezTo>
                    <a:pt x="768" y="552"/>
                    <a:pt x="766" y="552"/>
                    <a:pt x="765" y="553"/>
                  </a:cubicBezTo>
                  <a:cubicBezTo>
                    <a:pt x="569" y="470"/>
                    <a:pt x="569" y="470"/>
                    <a:pt x="569" y="470"/>
                  </a:cubicBezTo>
                  <a:cubicBezTo>
                    <a:pt x="570" y="467"/>
                    <a:pt x="570" y="465"/>
                    <a:pt x="571" y="463"/>
                  </a:cubicBezTo>
                  <a:cubicBezTo>
                    <a:pt x="773" y="532"/>
                    <a:pt x="773" y="532"/>
                    <a:pt x="773" y="532"/>
                  </a:cubicBezTo>
                  <a:cubicBezTo>
                    <a:pt x="774" y="533"/>
                    <a:pt x="775" y="535"/>
                    <a:pt x="776" y="535"/>
                  </a:cubicBezTo>
                  <a:cubicBezTo>
                    <a:pt x="779" y="536"/>
                    <a:pt x="782" y="535"/>
                    <a:pt x="783" y="532"/>
                  </a:cubicBezTo>
                  <a:cubicBezTo>
                    <a:pt x="784" y="529"/>
                    <a:pt x="782" y="527"/>
                    <a:pt x="780" y="526"/>
                  </a:cubicBezTo>
                  <a:cubicBezTo>
                    <a:pt x="778" y="525"/>
                    <a:pt x="776" y="525"/>
                    <a:pt x="775" y="526"/>
                  </a:cubicBezTo>
                  <a:cubicBezTo>
                    <a:pt x="573" y="457"/>
                    <a:pt x="573" y="457"/>
                    <a:pt x="573" y="457"/>
                  </a:cubicBezTo>
                  <a:cubicBezTo>
                    <a:pt x="574" y="455"/>
                    <a:pt x="575" y="453"/>
                    <a:pt x="575" y="450"/>
                  </a:cubicBezTo>
                  <a:cubicBezTo>
                    <a:pt x="782" y="505"/>
                    <a:pt x="782" y="505"/>
                    <a:pt x="782" y="505"/>
                  </a:cubicBezTo>
                  <a:cubicBezTo>
                    <a:pt x="782" y="506"/>
                    <a:pt x="783" y="508"/>
                    <a:pt x="785" y="508"/>
                  </a:cubicBezTo>
                  <a:cubicBezTo>
                    <a:pt x="788" y="509"/>
                    <a:pt x="791" y="507"/>
                    <a:pt x="791" y="504"/>
                  </a:cubicBezTo>
                  <a:cubicBezTo>
                    <a:pt x="792" y="502"/>
                    <a:pt x="790" y="499"/>
                    <a:pt x="788" y="498"/>
                  </a:cubicBezTo>
                  <a:cubicBezTo>
                    <a:pt x="786" y="498"/>
                    <a:pt x="784" y="498"/>
                    <a:pt x="783" y="499"/>
                  </a:cubicBezTo>
                  <a:cubicBezTo>
                    <a:pt x="577" y="445"/>
                    <a:pt x="577" y="445"/>
                    <a:pt x="577" y="445"/>
                  </a:cubicBezTo>
                  <a:cubicBezTo>
                    <a:pt x="577" y="443"/>
                    <a:pt x="578" y="440"/>
                    <a:pt x="578" y="438"/>
                  </a:cubicBezTo>
                  <a:cubicBezTo>
                    <a:pt x="788" y="477"/>
                    <a:pt x="788" y="477"/>
                    <a:pt x="788" y="477"/>
                  </a:cubicBezTo>
                  <a:cubicBezTo>
                    <a:pt x="789" y="479"/>
                    <a:pt x="790" y="480"/>
                    <a:pt x="792" y="480"/>
                  </a:cubicBezTo>
                  <a:cubicBezTo>
                    <a:pt x="795" y="481"/>
                    <a:pt x="797" y="479"/>
                    <a:pt x="798" y="476"/>
                  </a:cubicBezTo>
                  <a:cubicBezTo>
                    <a:pt x="798" y="473"/>
                    <a:pt x="796" y="471"/>
                    <a:pt x="794" y="470"/>
                  </a:cubicBezTo>
                  <a:cubicBezTo>
                    <a:pt x="792" y="470"/>
                    <a:pt x="790" y="470"/>
                    <a:pt x="789" y="472"/>
                  </a:cubicBezTo>
                  <a:cubicBezTo>
                    <a:pt x="579" y="432"/>
                    <a:pt x="579" y="432"/>
                    <a:pt x="579" y="432"/>
                  </a:cubicBezTo>
                  <a:cubicBezTo>
                    <a:pt x="579" y="432"/>
                    <a:pt x="579" y="432"/>
                    <a:pt x="580" y="432"/>
                  </a:cubicBezTo>
                  <a:cubicBezTo>
                    <a:pt x="580" y="429"/>
                    <a:pt x="580" y="427"/>
                    <a:pt x="580" y="425"/>
                  </a:cubicBezTo>
                  <a:cubicBezTo>
                    <a:pt x="792" y="449"/>
                    <a:pt x="792" y="449"/>
                    <a:pt x="792" y="449"/>
                  </a:cubicBezTo>
                  <a:cubicBezTo>
                    <a:pt x="793" y="451"/>
                    <a:pt x="795" y="452"/>
                    <a:pt x="796" y="452"/>
                  </a:cubicBezTo>
                  <a:cubicBezTo>
                    <a:pt x="799" y="452"/>
                    <a:pt x="802" y="450"/>
                    <a:pt x="802" y="447"/>
                  </a:cubicBezTo>
                  <a:cubicBezTo>
                    <a:pt x="802" y="444"/>
                    <a:pt x="800" y="442"/>
                    <a:pt x="798" y="442"/>
                  </a:cubicBezTo>
                  <a:cubicBezTo>
                    <a:pt x="796" y="441"/>
                    <a:pt x="794" y="442"/>
                    <a:pt x="793" y="444"/>
                  </a:cubicBezTo>
                  <a:cubicBezTo>
                    <a:pt x="581" y="419"/>
                    <a:pt x="581" y="419"/>
                    <a:pt x="581" y="419"/>
                  </a:cubicBezTo>
                  <a:cubicBezTo>
                    <a:pt x="581" y="417"/>
                    <a:pt x="582" y="415"/>
                    <a:pt x="582" y="412"/>
                  </a:cubicBezTo>
                  <a:cubicBezTo>
                    <a:pt x="795" y="421"/>
                    <a:pt x="795" y="421"/>
                    <a:pt x="795" y="421"/>
                  </a:cubicBezTo>
                  <a:cubicBezTo>
                    <a:pt x="796" y="422"/>
                    <a:pt x="797" y="423"/>
                    <a:pt x="799" y="423"/>
                  </a:cubicBezTo>
                  <a:cubicBezTo>
                    <a:pt x="802" y="423"/>
                    <a:pt x="804" y="421"/>
                    <a:pt x="804" y="418"/>
                  </a:cubicBezTo>
                  <a:cubicBezTo>
                    <a:pt x="804" y="415"/>
                    <a:pt x="802" y="413"/>
                    <a:pt x="799" y="413"/>
                  </a:cubicBezTo>
                  <a:cubicBezTo>
                    <a:pt x="798" y="413"/>
                    <a:pt x="796" y="414"/>
                    <a:pt x="795" y="415"/>
                  </a:cubicBezTo>
                  <a:cubicBezTo>
                    <a:pt x="582" y="407"/>
                    <a:pt x="582" y="407"/>
                    <a:pt x="582" y="407"/>
                  </a:cubicBezTo>
                  <a:cubicBezTo>
                    <a:pt x="582" y="404"/>
                    <a:pt x="582" y="402"/>
                    <a:pt x="582" y="399"/>
                  </a:cubicBezTo>
                  <a:lnTo>
                    <a:pt x="795" y="392"/>
                  </a:lnTo>
                  <a:close/>
                  <a:moveTo>
                    <a:pt x="533" y="424"/>
                  </a:moveTo>
                  <a:cubicBezTo>
                    <a:pt x="521" y="496"/>
                    <a:pt x="453" y="545"/>
                    <a:pt x="381" y="532"/>
                  </a:cubicBezTo>
                  <a:cubicBezTo>
                    <a:pt x="309" y="520"/>
                    <a:pt x="260" y="452"/>
                    <a:pt x="272" y="380"/>
                  </a:cubicBezTo>
                  <a:cubicBezTo>
                    <a:pt x="284" y="308"/>
                    <a:pt x="352" y="259"/>
                    <a:pt x="424" y="271"/>
                  </a:cubicBezTo>
                  <a:cubicBezTo>
                    <a:pt x="496" y="283"/>
                    <a:pt x="545" y="352"/>
                    <a:pt x="533" y="4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Freeform 7">
              <a:extLst>
                <a:ext uri="{FF2B5EF4-FFF2-40B4-BE49-F238E27FC236}">
                  <a16:creationId xmlns:a16="http://schemas.microsoft.com/office/drawing/2014/main" id="{06AD4550-4EC7-44EE-BE9D-729BD897D5B7}"/>
                </a:ext>
              </a:extLst>
            </p:cNvPr>
            <p:cNvSpPr>
              <a:spLocks noEditPoints="1"/>
            </p:cNvSpPr>
            <p:nvPr userDrawn="1"/>
          </p:nvSpPr>
          <p:spPr bwMode="auto">
            <a:xfrm>
              <a:off x="4769" y="1274"/>
              <a:ext cx="315" cy="415"/>
            </a:xfrm>
            <a:custGeom>
              <a:avLst/>
              <a:gdLst>
                <a:gd name="T0" fmla="*/ 38 w 133"/>
                <a:gd name="T1" fmla="*/ 18 h 174"/>
                <a:gd name="T2" fmla="*/ 4 w 133"/>
                <a:gd name="T3" fmla="*/ 73 h 174"/>
                <a:gd name="T4" fmla="*/ 18 w 133"/>
                <a:gd name="T5" fmla="*/ 136 h 174"/>
                <a:gd name="T6" fmla="*/ 74 w 133"/>
                <a:gd name="T7" fmla="*/ 171 h 174"/>
                <a:gd name="T8" fmla="*/ 131 w 133"/>
                <a:gd name="T9" fmla="*/ 160 h 174"/>
                <a:gd name="T10" fmla="*/ 131 w 133"/>
                <a:gd name="T11" fmla="*/ 14 h 174"/>
                <a:gd name="T12" fmla="*/ 102 w 133"/>
                <a:gd name="T13" fmla="*/ 3 h 174"/>
                <a:gd name="T14" fmla="*/ 38 w 133"/>
                <a:gd name="T15" fmla="*/ 18 h 174"/>
                <a:gd name="T16" fmla="*/ 57 w 133"/>
                <a:gd name="T17" fmla="*/ 116 h 174"/>
                <a:gd name="T18" fmla="*/ 44 w 133"/>
                <a:gd name="T19" fmla="*/ 118 h 174"/>
                <a:gd name="T20" fmla="*/ 51 w 133"/>
                <a:gd name="T21" fmla="*/ 106 h 174"/>
                <a:gd name="T22" fmla="*/ 64 w 133"/>
                <a:gd name="T23" fmla="*/ 104 h 174"/>
                <a:gd name="T24" fmla="*/ 57 w 133"/>
                <a:gd name="T25" fmla="*/ 116 h 174"/>
                <a:gd name="T26" fmla="*/ 59 w 133"/>
                <a:gd name="T27" fmla="*/ 57 h 174"/>
                <a:gd name="T28" fmla="*/ 57 w 133"/>
                <a:gd name="T29" fmla="*/ 44 h 174"/>
                <a:gd name="T30" fmla="*/ 68 w 133"/>
                <a:gd name="T31" fmla="*/ 50 h 174"/>
                <a:gd name="T32" fmla="*/ 71 w 133"/>
                <a:gd name="T33" fmla="*/ 63 h 174"/>
                <a:gd name="T34" fmla="*/ 59 w 133"/>
                <a:gd name="T35" fmla="*/ 57 h 174"/>
                <a:gd name="T36" fmla="*/ 118 w 133"/>
                <a:gd name="T37" fmla="*/ 59 h 174"/>
                <a:gd name="T38" fmla="*/ 131 w 133"/>
                <a:gd name="T39" fmla="*/ 56 h 174"/>
                <a:gd name="T40" fmla="*/ 124 w 133"/>
                <a:gd name="T41" fmla="*/ 68 h 174"/>
                <a:gd name="T42" fmla="*/ 111 w 133"/>
                <a:gd name="T43" fmla="*/ 70 h 174"/>
                <a:gd name="T44" fmla="*/ 118 w 133"/>
                <a:gd name="T45" fmla="*/ 59 h 174"/>
                <a:gd name="T46" fmla="*/ 105 w 133"/>
                <a:gd name="T47" fmla="*/ 111 h 174"/>
                <a:gd name="T48" fmla="*/ 116 w 133"/>
                <a:gd name="T49" fmla="*/ 117 h 174"/>
                <a:gd name="T50" fmla="*/ 118 w 133"/>
                <a:gd name="T51" fmla="*/ 130 h 174"/>
                <a:gd name="T52" fmla="*/ 107 w 133"/>
                <a:gd name="T53" fmla="*/ 124 h 174"/>
                <a:gd name="T54" fmla="*/ 105 w 133"/>
                <a:gd name="T55" fmla="*/ 111 h 174"/>
                <a:gd name="T56" fmla="*/ 97 w 133"/>
                <a:gd name="T57" fmla="*/ 100 h 174"/>
                <a:gd name="T58" fmla="*/ 75 w 133"/>
                <a:gd name="T59" fmla="*/ 96 h 174"/>
                <a:gd name="T60" fmla="*/ 78 w 133"/>
                <a:gd name="T61" fmla="*/ 74 h 174"/>
                <a:gd name="T62" fmla="*/ 100 w 133"/>
                <a:gd name="T63" fmla="*/ 78 h 174"/>
                <a:gd name="T64" fmla="*/ 97 w 133"/>
                <a:gd name="T65" fmla="*/ 10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74">
                  <a:moveTo>
                    <a:pt x="38" y="18"/>
                  </a:moveTo>
                  <a:cubicBezTo>
                    <a:pt x="20" y="31"/>
                    <a:pt x="7" y="51"/>
                    <a:pt x="4" y="73"/>
                  </a:cubicBezTo>
                  <a:cubicBezTo>
                    <a:pt x="0" y="95"/>
                    <a:pt x="5" y="118"/>
                    <a:pt x="18" y="136"/>
                  </a:cubicBezTo>
                  <a:cubicBezTo>
                    <a:pt x="32" y="155"/>
                    <a:pt x="51" y="167"/>
                    <a:pt x="74" y="171"/>
                  </a:cubicBezTo>
                  <a:cubicBezTo>
                    <a:pt x="94" y="174"/>
                    <a:pt x="114" y="170"/>
                    <a:pt x="131" y="160"/>
                  </a:cubicBezTo>
                  <a:cubicBezTo>
                    <a:pt x="131" y="14"/>
                    <a:pt x="131" y="14"/>
                    <a:pt x="131" y="14"/>
                  </a:cubicBezTo>
                  <a:cubicBezTo>
                    <a:pt x="122" y="9"/>
                    <a:pt x="112" y="5"/>
                    <a:pt x="102" y="3"/>
                  </a:cubicBezTo>
                  <a:cubicBezTo>
                    <a:pt x="79" y="0"/>
                    <a:pt x="57" y="5"/>
                    <a:pt x="38" y="18"/>
                  </a:cubicBezTo>
                  <a:close/>
                  <a:moveTo>
                    <a:pt x="57" y="116"/>
                  </a:moveTo>
                  <a:cubicBezTo>
                    <a:pt x="52" y="119"/>
                    <a:pt x="46" y="120"/>
                    <a:pt x="44" y="118"/>
                  </a:cubicBezTo>
                  <a:cubicBezTo>
                    <a:pt x="42" y="115"/>
                    <a:pt x="45" y="110"/>
                    <a:pt x="51" y="106"/>
                  </a:cubicBezTo>
                  <a:cubicBezTo>
                    <a:pt x="56" y="103"/>
                    <a:pt x="62" y="102"/>
                    <a:pt x="64" y="104"/>
                  </a:cubicBezTo>
                  <a:cubicBezTo>
                    <a:pt x="66" y="107"/>
                    <a:pt x="63" y="112"/>
                    <a:pt x="57" y="116"/>
                  </a:cubicBezTo>
                  <a:close/>
                  <a:moveTo>
                    <a:pt x="59" y="57"/>
                  </a:moveTo>
                  <a:cubicBezTo>
                    <a:pt x="55" y="52"/>
                    <a:pt x="54" y="46"/>
                    <a:pt x="57" y="44"/>
                  </a:cubicBezTo>
                  <a:cubicBezTo>
                    <a:pt x="59" y="42"/>
                    <a:pt x="64" y="45"/>
                    <a:pt x="68" y="50"/>
                  </a:cubicBezTo>
                  <a:cubicBezTo>
                    <a:pt x="72" y="56"/>
                    <a:pt x="73" y="61"/>
                    <a:pt x="71" y="63"/>
                  </a:cubicBezTo>
                  <a:cubicBezTo>
                    <a:pt x="68" y="65"/>
                    <a:pt x="63" y="62"/>
                    <a:pt x="59" y="57"/>
                  </a:cubicBezTo>
                  <a:close/>
                  <a:moveTo>
                    <a:pt x="118" y="59"/>
                  </a:moveTo>
                  <a:cubicBezTo>
                    <a:pt x="123" y="55"/>
                    <a:pt x="129" y="54"/>
                    <a:pt x="131" y="56"/>
                  </a:cubicBezTo>
                  <a:cubicBezTo>
                    <a:pt x="133" y="59"/>
                    <a:pt x="130" y="64"/>
                    <a:pt x="124" y="68"/>
                  </a:cubicBezTo>
                  <a:cubicBezTo>
                    <a:pt x="119" y="72"/>
                    <a:pt x="113" y="73"/>
                    <a:pt x="111" y="70"/>
                  </a:cubicBezTo>
                  <a:cubicBezTo>
                    <a:pt x="110" y="67"/>
                    <a:pt x="112" y="62"/>
                    <a:pt x="118" y="59"/>
                  </a:cubicBezTo>
                  <a:close/>
                  <a:moveTo>
                    <a:pt x="105" y="111"/>
                  </a:moveTo>
                  <a:cubicBezTo>
                    <a:pt x="107" y="109"/>
                    <a:pt x="112" y="112"/>
                    <a:pt x="116" y="117"/>
                  </a:cubicBezTo>
                  <a:cubicBezTo>
                    <a:pt x="120" y="123"/>
                    <a:pt x="121" y="129"/>
                    <a:pt x="118" y="130"/>
                  </a:cubicBezTo>
                  <a:cubicBezTo>
                    <a:pt x="116" y="132"/>
                    <a:pt x="111" y="129"/>
                    <a:pt x="107" y="124"/>
                  </a:cubicBezTo>
                  <a:cubicBezTo>
                    <a:pt x="103" y="119"/>
                    <a:pt x="102" y="113"/>
                    <a:pt x="105" y="111"/>
                  </a:cubicBezTo>
                  <a:close/>
                  <a:moveTo>
                    <a:pt x="97" y="100"/>
                  </a:moveTo>
                  <a:cubicBezTo>
                    <a:pt x="90" y="105"/>
                    <a:pt x="80" y="103"/>
                    <a:pt x="75" y="96"/>
                  </a:cubicBezTo>
                  <a:cubicBezTo>
                    <a:pt x="70" y="89"/>
                    <a:pt x="71" y="79"/>
                    <a:pt x="78" y="74"/>
                  </a:cubicBezTo>
                  <a:cubicBezTo>
                    <a:pt x="86" y="69"/>
                    <a:pt x="95" y="71"/>
                    <a:pt x="100" y="78"/>
                  </a:cubicBezTo>
                  <a:cubicBezTo>
                    <a:pt x="105" y="85"/>
                    <a:pt x="104" y="95"/>
                    <a:pt x="97"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 name="Freeform 8">
              <a:extLst>
                <a:ext uri="{FF2B5EF4-FFF2-40B4-BE49-F238E27FC236}">
                  <a16:creationId xmlns:a16="http://schemas.microsoft.com/office/drawing/2014/main" id="{4CF36EF5-887C-4036-91CC-CE9372DBF334}"/>
                </a:ext>
              </a:extLst>
            </p:cNvPr>
            <p:cNvSpPr>
              <a:spLocks/>
            </p:cNvSpPr>
            <p:nvPr userDrawn="1"/>
          </p:nvSpPr>
          <p:spPr bwMode="auto">
            <a:xfrm>
              <a:off x="4364" y="864"/>
              <a:ext cx="715" cy="1235"/>
            </a:xfrm>
            <a:custGeom>
              <a:avLst/>
              <a:gdLst>
                <a:gd name="T0" fmla="*/ 288 w 302"/>
                <a:gd name="T1" fmla="*/ 5 h 518"/>
                <a:gd name="T2" fmla="*/ 268 w 302"/>
                <a:gd name="T3" fmla="*/ 6 h 518"/>
                <a:gd name="T4" fmla="*/ 256 w 302"/>
                <a:gd name="T5" fmla="*/ 139 h 518"/>
                <a:gd name="T6" fmla="*/ 252 w 302"/>
                <a:gd name="T7" fmla="*/ 139 h 518"/>
                <a:gd name="T8" fmla="*/ 228 w 302"/>
                <a:gd name="T9" fmla="*/ 8 h 518"/>
                <a:gd name="T10" fmla="*/ 208 w 302"/>
                <a:gd name="T11" fmla="*/ 8 h 518"/>
                <a:gd name="T12" fmla="*/ 193 w 302"/>
                <a:gd name="T13" fmla="*/ 9 h 518"/>
                <a:gd name="T14" fmla="*/ 179 w 302"/>
                <a:gd name="T15" fmla="*/ 16 h 518"/>
                <a:gd name="T16" fmla="*/ 161 w 302"/>
                <a:gd name="T17" fmla="*/ 26 h 518"/>
                <a:gd name="T18" fmla="*/ 205 w 302"/>
                <a:gd name="T19" fmla="*/ 151 h 518"/>
                <a:gd name="T20" fmla="*/ 202 w 302"/>
                <a:gd name="T21" fmla="*/ 153 h 518"/>
                <a:gd name="T22" fmla="*/ 126 w 302"/>
                <a:gd name="T23" fmla="*/ 44 h 518"/>
                <a:gd name="T24" fmla="*/ 107 w 302"/>
                <a:gd name="T25" fmla="*/ 53 h 518"/>
                <a:gd name="T26" fmla="*/ 93 w 302"/>
                <a:gd name="T27" fmla="*/ 60 h 518"/>
                <a:gd name="T28" fmla="*/ 84 w 302"/>
                <a:gd name="T29" fmla="*/ 72 h 518"/>
                <a:gd name="T30" fmla="*/ 72 w 302"/>
                <a:gd name="T31" fmla="*/ 88 h 518"/>
                <a:gd name="T32" fmla="*/ 165 w 302"/>
                <a:gd name="T33" fmla="*/ 184 h 518"/>
                <a:gd name="T34" fmla="*/ 163 w 302"/>
                <a:gd name="T35" fmla="*/ 186 h 518"/>
                <a:gd name="T36" fmla="*/ 48 w 302"/>
                <a:gd name="T37" fmla="*/ 120 h 518"/>
                <a:gd name="T38" fmla="*/ 35 w 302"/>
                <a:gd name="T39" fmla="*/ 135 h 518"/>
                <a:gd name="T40" fmla="*/ 25 w 302"/>
                <a:gd name="T41" fmla="*/ 147 h 518"/>
                <a:gd name="T42" fmla="*/ 22 w 302"/>
                <a:gd name="T43" fmla="*/ 163 h 518"/>
                <a:gd name="T44" fmla="*/ 18 w 302"/>
                <a:gd name="T45" fmla="*/ 182 h 518"/>
                <a:gd name="T46" fmla="*/ 142 w 302"/>
                <a:gd name="T47" fmla="*/ 230 h 518"/>
                <a:gd name="T48" fmla="*/ 141 w 302"/>
                <a:gd name="T49" fmla="*/ 234 h 518"/>
                <a:gd name="T50" fmla="*/ 9 w 302"/>
                <a:gd name="T51" fmla="*/ 221 h 518"/>
                <a:gd name="T52" fmla="*/ 4 w 302"/>
                <a:gd name="T53" fmla="*/ 241 h 518"/>
                <a:gd name="T54" fmla="*/ 0 w 302"/>
                <a:gd name="T55" fmla="*/ 256 h 518"/>
                <a:gd name="T56" fmla="*/ 3 w 302"/>
                <a:gd name="T57" fmla="*/ 271 h 518"/>
                <a:gd name="T58" fmla="*/ 8 w 302"/>
                <a:gd name="T59" fmla="*/ 291 h 518"/>
                <a:gd name="T60" fmla="*/ 140 w 302"/>
                <a:gd name="T61" fmla="*/ 282 h 518"/>
                <a:gd name="T62" fmla="*/ 141 w 302"/>
                <a:gd name="T63" fmla="*/ 285 h 518"/>
                <a:gd name="T64" fmla="*/ 16 w 302"/>
                <a:gd name="T65" fmla="*/ 330 h 518"/>
                <a:gd name="T66" fmla="*/ 19 w 302"/>
                <a:gd name="T67" fmla="*/ 350 h 518"/>
                <a:gd name="T68" fmla="*/ 22 w 302"/>
                <a:gd name="T69" fmla="*/ 365 h 518"/>
                <a:gd name="T70" fmla="*/ 32 w 302"/>
                <a:gd name="T71" fmla="*/ 377 h 518"/>
                <a:gd name="T72" fmla="*/ 44 w 302"/>
                <a:gd name="T73" fmla="*/ 393 h 518"/>
                <a:gd name="T74" fmla="*/ 161 w 302"/>
                <a:gd name="T75" fmla="*/ 329 h 518"/>
                <a:gd name="T76" fmla="*/ 56 w 302"/>
                <a:gd name="T77" fmla="*/ 411 h 518"/>
                <a:gd name="T78" fmla="*/ 67 w 302"/>
                <a:gd name="T79" fmla="*/ 428 h 518"/>
                <a:gd name="T80" fmla="*/ 75 w 302"/>
                <a:gd name="T81" fmla="*/ 442 h 518"/>
                <a:gd name="T82" fmla="*/ 88 w 302"/>
                <a:gd name="T83" fmla="*/ 450 h 518"/>
                <a:gd name="T84" fmla="*/ 105 w 302"/>
                <a:gd name="T85" fmla="*/ 460 h 518"/>
                <a:gd name="T86" fmla="*/ 192 w 302"/>
                <a:gd name="T87" fmla="*/ 359 h 518"/>
                <a:gd name="T88" fmla="*/ 195 w 302"/>
                <a:gd name="T89" fmla="*/ 361 h 518"/>
                <a:gd name="T90" fmla="*/ 139 w 302"/>
                <a:gd name="T91" fmla="*/ 482 h 518"/>
                <a:gd name="T92" fmla="*/ 155 w 302"/>
                <a:gd name="T93" fmla="*/ 493 h 518"/>
                <a:gd name="T94" fmla="*/ 168 w 302"/>
                <a:gd name="T95" fmla="*/ 502 h 518"/>
                <a:gd name="T96" fmla="*/ 184 w 302"/>
                <a:gd name="T97" fmla="*/ 504 h 518"/>
                <a:gd name="T98" fmla="*/ 204 w 302"/>
                <a:gd name="T99" fmla="*/ 506 h 518"/>
                <a:gd name="T100" fmla="*/ 240 w 302"/>
                <a:gd name="T101" fmla="*/ 378 h 518"/>
                <a:gd name="T102" fmla="*/ 244 w 302"/>
                <a:gd name="T103" fmla="*/ 378 h 518"/>
                <a:gd name="T104" fmla="*/ 243 w 302"/>
                <a:gd name="T105" fmla="*/ 512 h 518"/>
                <a:gd name="T106" fmla="*/ 263 w 302"/>
                <a:gd name="T107" fmla="*/ 515 h 518"/>
                <a:gd name="T108" fmla="*/ 279 w 302"/>
                <a:gd name="T109" fmla="*/ 517 h 518"/>
                <a:gd name="T110" fmla="*/ 293 w 302"/>
                <a:gd name="T111" fmla="*/ 512 h 518"/>
                <a:gd name="T112" fmla="*/ 302 w 302"/>
                <a:gd name="T113" fmla="*/ 461 h 518"/>
                <a:gd name="T114" fmla="*/ 295 w 302"/>
                <a:gd name="T115" fmla="*/ 374 h 518"/>
                <a:gd name="T116" fmla="*/ 171 w 302"/>
                <a:gd name="T117" fmla="*/ 245 h 518"/>
                <a:gd name="T118" fmla="*/ 302 w 302"/>
                <a:gd name="T119" fmla="*/ 133 h 518"/>
                <a:gd name="T120" fmla="*/ 286 w 302"/>
                <a:gd name="T121" fmla="*/ 142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2" h="518">
                  <a:moveTo>
                    <a:pt x="300" y="7"/>
                  </a:moveTo>
                  <a:cubicBezTo>
                    <a:pt x="300" y="8"/>
                    <a:pt x="300" y="9"/>
                    <a:pt x="301" y="10"/>
                  </a:cubicBezTo>
                  <a:cubicBezTo>
                    <a:pt x="278" y="140"/>
                    <a:pt x="278" y="140"/>
                    <a:pt x="278" y="140"/>
                  </a:cubicBezTo>
                  <a:cubicBezTo>
                    <a:pt x="276" y="140"/>
                    <a:pt x="275" y="140"/>
                    <a:pt x="273" y="140"/>
                  </a:cubicBezTo>
                  <a:cubicBezTo>
                    <a:pt x="287" y="8"/>
                    <a:pt x="287" y="8"/>
                    <a:pt x="287" y="8"/>
                  </a:cubicBezTo>
                  <a:cubicBezTo>
                    <a:pt x="288" y="7"/>
                    <a:pt x="288" y="6"/>
                    <a:pt x="288" y="5"/>
                  </a:cubicBezTo>
                  <a:cubicBezTo>
                    <a:pt x="289" y="3"/>
                    <a:pt x="287" y="2"/>
                    <a:pt x="286" y="2"/>
                  </a:cubicBezTo>
                  <a:cubicBezTo>
                    <a:pt x="284" y="1"/>
                    <a:pt x="282" y="3"/>
                    <a:pt x="282" y="5"/>
                  </a:cubicBezTo>
                  <a:cubicBezTo>
                    <a:pt x="282" y="6"/>
                    <a:pt x="282" y="7"/>
                    <a:pt x="283" y="7"/>
                  </a:cubicBezTo>
                  <a:cubicBezTo>
                    <a:pt x="269" y="139"/>
                    <a:pt x="269" y="139"/>
                    <a:pt x="269" y="139"/>
                  </a:cubicBezTo>
                  <a:cubicBezTo>
                    <a:pt x="268" y="139"/>
                    <a:pt x="266" y="139"/>
                    <a:pt x="264" y="139"/>
                  </a:cubicBezTo>
                  <a:cubicBezTo>
                    <a:pt x="268" y="6"/>
                    <a:pt x="268" y="6"/>
                    <a:pt x="268" y="6"/>
                  </a:cubicBezTo>
                  <a:cubicBezTo>
                    <a:pt x="269" y="6"/>
                    <a:pt x="270" y="5"/>
                    <a:pt x="270" y="4"/>
                  </a:cubicBezTo>
                  <a:cubicBezTo>
                    <a:pt x="270" y="2"/>
                    <a:pt x="269" y="0"/>
                    <a:pt x="267" y="0"/>
                  </a:cubicBezTo>
                  <a:cubicBezTo>
                    <a:pt x="265" y="0"/>
                    <a:pt x="263" y="2"/>
                    <a:pt x="263" y="4"/>
                  </a:cubicBezTo>
                  <a:cubicBezTo>
                    <a:pt x="263" y="5"/>
                    <a:pt x="264" y="6"/>
                    <a:pt x="265" y="6"/>
                  </a:cubicBezTo>
                  <a:cubicBezTo>
                    <a:pt x="261" y="139"/>
                    <a:pt x="261" y="139"/>
                    <a:pt x="261" y="139"/>
                  </a:cubicBezTo>
                  <a:cubicBezTo>
                    <a:pt x="259" y="139"/>
                    <a:pt x="257" y="139"/>
                    <a:pt x="256" y="139"/>
                  </a:cubicBezTo>
                  <a:cubicBezTo>
                    <a:pt x="250" y="6"/>
                    <a:pt x="250" y="6"/>
                    <a:pt x="250" y="6"/>
                  </a:cubicBezTo>
                  <a:cubicBezTo>
                    <a:pt x="251" y="6"/>
                    <a:pt x="252" y="5"/>
                    <a:pt x="252" y="4"/>
                  </a:cubicBezTo>
                  <a:cubicBezTo>
                    <a:pt x="252" y="2"/>
                    <a:pt x="250" y="0"/>
                    <a:pt x="248" y="0"/>
                  </a:cubicBezTo>
                  <a:cubicBezTo>
                    <a:pt x="246" y="0"/>
                    <a:pt x="245" y="2"/>
                    <a:pt x="245" y="4"/>
                  </a:cubicBezTo>
                  <a:cubicBezTo>
                    <a:pt x="245" y="5"/>
                    <a:pt x="246" y="6"/>
                    <a:pt x="247" y="7"/>
                  </a:cubicBezTo>
                  <a:cubicBezTo>
                    <a:pt x="252" y="139"/>
                    <a:pt x="252" y="139"/>
                    <a:pt x="252" y="139"/>
                  </a:cubicBezTo>
                  <a:cubicBezTo>
                    <a:pt x="250" y="139"/>
                    <a:pt x="249" y="139"/>
                    <a:pt x="247" y="139"/>
                  </a:cubicBezTo>
                  <a:cubicBezTo>
                    <a:pt x="232" y="8"/>
                    <a:pt x="232" y="8"/>
                    <a:pt x="232" y="8"/>
                  </a:cubicBezTo>
                  <a:cubicBezTo>
                    <a:pt x="233" y="7"/>
                    <a:pt x="233" y="6"/>
                    <a:pt x="233" y="5"/>
                  </a:cubicBezTo>
                  <a:cubicBezTo>
                    <a:pt x="233" y="3"/>
                    <a:pt x="231" y="2"/>
                    <a:pt x="230" y="2"/>
                  </a:cubicBezTo>
                  <a:cubicBezTo>
                    <a:pt x="228" y="2"/>
                    <a:pt x="226" y="4"/>
                    <a:pt x="227" y="5"/>
                  </a:cubicBezTo>
                  <a:cubicBezTo>
                    <a:pt x="227" y="7"/>
                    <a:pt x="227" y="8"/>
                    <a:pt x="228" y="8"/>
                  </a:cubicBezTo>
                  <a:cubicBezTo>
                    <a:pt x="243" y="140"/>
                    <a:pt x="243" y="140"/>
                    <a:pt x="243" y="140"/>
                  </a:cubicBezTo>
                  <a:cubicBezTo>
                    <a:pt x="242" y="140"/>
                    <a:pt x="240" y="140"/>
                    <a:pt x="238" y="140"/>
                  </a:cubicBezTo>
                  <a:cubicBezTo>
                    <a:pt x="214" y="10"/>
                    <a:pt x="214" y="10"/>
                    <a:pt x="214" y="10"/>
                  </a:cubicBezTo>
                  <a:cubicBezTo>
                    <a:pt x="215" y="9"/>
                    <a:pt x="215" y="8"/>
                    <a:pt x="215" y="7"/>
                  </a:cubicBezTo>
                  <a:cubicBezTo>
                    <a:pt x="215" y="5"/>
                    <a:pt x="213" y="4"/>
                    <a:pt x="211" y="5"/>
                  </a:cubicBezTo>
                  <a:cubicBezTo>
                    <a:pt x="209" y="5"/>
                    <a:pt x="208" y="7"/>
                    <a:pt x="208" y="8"/>
                  </a:cubicBezTo>
                  <a:cubicBezTo>
                    <a:pt x="209" y="10"/>
                    <a:pt x="209" y="10"/>
                    <a:pt x="210" y="11"/>
                  </a:cubicBezTo>
                  <a:cubicBezTo>
                    <a:pt x="235" y="141"/>
                    <a:pt x="235" y="141"/>
                    <a:pt x="235" y="141"/>
                  </a:cubicBezTo>
                  <a:cubicBezTo>
                    <a:pt x="233" y="141"/>
                    <a:pt x="231" y="142"/>
                    <a:pt x="230" y="142"/>
                  </a:cubicBezTo>
                  <a:cubicBezTo>
                    <a:pt x="196" y="14"/>
                    <a:pt x="196" y="14"/>
                    <a:pt x="196" y="14"/>
                  </a:cubicBezTo>
                  <a:cubicBezTo>
                    <a:pt x="197" y="13"/>
                    <a:pt x="197" y="12"/>
                    <a:pt x="197" y="11"/>
                  </a:cubicBezTo>
                  <a:cubicBezTo>
                    <a:pt x="196" y="9"/>
                    <a:pt x="195" y="8"/>
                    <a:pt x="193" y="9"/>
                  </a:cubicBezTo>
                  <a:cubicBezTo>
                    <a:pt x="191" y="9"/>
                    <a:pt x="190" y="11"/>
                    <a:pt x="190" y="13"/>
                  </a:cubicBezTo>
                  <a:cubicBezTo>
                    <a:pt x="191" y="14"/>
                    <a:pt x="192" y="15"/>
                    <a:pt x="193" y="15"/>
                  </a:cubicBezTo>
                  <a:cubicBezTo>
                    <a:pt x="226" y="143"/>
                    <a:pt x="226" y="143"/>
                    <a:pt x="226" y="143"/>
                  </a:cubicBezTo>
                  <a:cubicBezTo>
                    <a:pt x="225" y="144"/>
                    <a:pt x="223" y="144"/>
                    <a:pt x="221" y="145"/>
                  </a:cubicBezTo>
                  <a:cubicBezTo>
                    <a:pt x="179" y="19"/>
                    <a:pt x="179" y="19"/>
                    <a:pt x="179" y="19"/>
                  </a:cubicBezTo>
                  <a:cubicBezTo>
                    <a:pt x="179" y="18"/>
                    <a:pt x="180" y="17"/>
                    <a:pt x="179" y="16"/>
                  </a:cubicBezTo>
                  <a:cubicBezTo>
                    <a:pt x="179" y="14"/>
                    <a:pt x="177" y="13"/>
                    <a:pt x="175" y="14"/>
                  </a:cubicBezTo>
                  <a:cubicBezTo>
                    <a:pt x="173" y="15"/>
                    <a:pt x="172" y="17"/>
                    <a:pt x="173" y="18"/>
                  </a:cubicBezTo>
                  <a:cubicBezTo>
                    <a:pt x="173" y="19"/>
                    <a:pt x="174" y="20"/>
                    <a:pt x="175" y="20"/>
                  </a:cubicBezTo>
                  <a:cubicBezTo>
                    <a:pt x="218" y="146"/>
                    <a:pt x="218" y="146"/>
                    <a:pt x="218" y="146"/>
                  </a:cubicBezTo>
                  <a:cubicBezTo>
                    <a:pt x="216" y="146"/>
                    <a:pt x="215" y="147"/>
                    <a:pt x="213" y="148"/>
                  </a:cubicBezTo>
                  <a:cubicBezTo>
                    <a:pt x="161" y="26"/>
                    <a:pt x="161" y="26"/>
                    <a:pt x="161" y="26"/>
                  </a:cubicBezTo>
                  <a:cubicBezTo>
                    <a:pt x="162" y="25"/>
                    <a:pt x="162" y="24"/>
                    <a:pt x="162" y="22"/>
                  </a:cubicBezTo>
                  <a:cubicBezTo>
                    <a:pt x="161" y="21"/>
                    <a:pt x="159" y="20"/>
                    <a:pt x="157" y="21"/>
                  </a:cubicBezTo>
                  <a:cubicBezTo>
                    <a:pt x="156" y="21"/>
                    <a:pt x="155" y="23"/>
                    <a:pt x="156" y="25"/>
                  </a:cubicBezTo>
                  <a:cubicBezTo>
                    <a:pt x="156" y="26"/>
                    <a:pt x="157" y="27"/>
                    <a:pt x="158" y="27"/>
                  </a:cubicBezTo>
                  <a:cubicBezTo>
                    <a:pt x="210" y="149"/>
                    <a:pt x="210" y="149"/>
                    <a:pt x="210" y="149"/>
                  </a:cubicBezTo>
                  <a:cubicBezTo>
                    <a:pt x="208" y="150"/>
                    <a:pt x="207" y="150"/>
                    <a:pt x="205" y="151"/>
                  </a:cubicBezTo>
                  <a:cubicBezTo>
                    <a:pt x="145" y="33"/>
                    <a:pt x="145" y="33"/>
                    <a:pt x="145" y="33"/>
                  </a:cubicBezTo>
                  <a:cubicBezTo>
                    <a:pt x="145" y="32"/>
                    <a:pt x="146" y="31"/>
                    <a:pt x="145" y="30"/>
                  </a:cubicBezTo>
                  <a:cubicBezTo>
                    <a:pt x="144" y="28"/>
                    <a:pt x="142" y="28"/>
                    <a:pt x="141" y="29"/>
                  </a:cubicBezTo>
                  <a:cubicBezTo>
                    <a:pt x="139" y="29"/>
                    <a:pt x="138" y="31"/>
                    <a:pt x="139" y="33"/>
                  </a:cubicBezTo>
                  <a:cubicBezTo>
                    <a:pt x="140" y="34"/>
                    <a:pt x="141" y="35"/>
                    <a:pt x="142" y="35"/>
                  </a:cubicBezTo>
                  <a:cubicBezTo>
                    <a:pt x="202" y="153"/>
                    <a:pt x="202" y="153"/>
                    <a:pt x="202" y="153"/>
                  </a:cubicBezTo>
                  <a:cubicBezTo>
                    <a:pt x="201" y="154"/>
                    <a:pt x="199" y="154"/>
                    <a:pt x="198" y="155"/>
                  </a:cubicBezTo>
                  <a:cubicBezTo>
                    <a:pt x="129" y="42"/>
                    <a:pt x="129" y="42"/>
                    <a:pt x="129" y="42"/>
                  </a:cubicBezTo>
                  <a:cubicBezTo>
                    <a:pt x="129" y="41"/>
                    <a:pt x="129" y="40"/>
                    <a:pt x="129" y="39"/>
                  </a:cubicBezTo>
                  <a:cubicBezTo>
                    <a:pt x="128" y="37"/>
                    <a:pt x="126" y="37"/>
                    <a:pt x="124" y="38"/>
                  </a:cubicBezTo>
                  <a:cubicBezTo>
                    <a:pt x="123" y="39"/>
                    <a:pt x="122" y="41"/>
                    <a:pt x="123" y="42"/>
                  </a:cubicBezTo>
                  <a:cubicBezTo>
                    <a:pt x="124" y="43"/>
                    <a:pt x="125" y="44"/>
                    <a:pt x="126" y="44"/>
                  </a:cubicBezTo>
                  <a:cubicBezTo>
                    <a:pt x="195" y="157"/>
                    <a:pt x="195" y="157"/>
                    <a:pt x="195" y="157"/>
                  </a:cubicBezTo>
                  <a:cubicBezTo>
                    <a:pt x="193" y="158"/>
                    <a:pt x="192" y="159"/>
                    <a:pt x="190" y="160"/>
                  </a:cubicBezTo>
                  <a:cubicBezTo>
                    <a:pt x="113" y="52"/>
                    <a:pt x="113" y="52"/>
                    <a:pt x="113" y="52"/>
                  </a:cubicBezTo>
                  <a:cubicBezTo>
                    <a:pt x="114" y="51"/>
                    <a:pt x="114" y="50"/>
                    <a:pt x="113" y="49"/>
                  </a:cubicBezTo>
                  <a:cubicBezTo>
                    <a:pt x="112" y="48"/>
                    <a:pt x="110" y="47"/>
                    <a:pt x="108" y="48"/>
                  </a:cubicBezTo>
                  <a:cubicBezTo>
                    <a:pt x="107" y="49"/>
                    <a:pt x="106" y="51"/>
                    <a:pt x="107" y="53"/>
                  </a:cubicBezTo>
                  <a:cubicBezTo>
                    <a:pt x="108" y="54"/>
                    <a:pt x="109" y="54"/>
                    <a:pt x="110" y="54"/>
                  </a:cubicBezTo>
                  <a:cubicBezTo>
                    <a:pt x="187" y="162"/>
                    <a:pt x="187" y="162"/>
                    <a:pt x="187" y="162"/>
                  </a:cubicBezTo>
                  <a:cubicBezTo>
                    <a:pt x="186" y="163"/>
                    <a:pt x="185" y="164"/>
                    <a:pt x="183" y="165"/>
                  </a:cubicBezTo>
                  <a:cubicBezTo>
                    <a:pt x="99" y="63"/>
                    <a:pt x="99" y="63"/>
                    <a:pt x="99" y="63"/>
                  </a:cubicBezTo>
                  <a:cubicBezTo>
                    <a:pt x="99" y="62"/>
                    <a:pt x="99" y="61"/>
                    <a:pt x="98" y="60"/>
                  </a:cubicBezTo>
                  <a:cubicBezTo>
                    <a:pt x="97" y="59"/>
                    <a:pt x="95" y="59"/>
                    <a:pt x="93" y="60"/>
                  </a:cubicBezTo>
                  <a:cubicBezTo>
                    <a:pt x="92" y="61"/>
                    <a:pt x="92" y="63"/>
                    <a:pt x="93" y="64"/>
                  </a:cubicBezTo>
                  <a:cubicBezTo>
                    <a:pt x="94" y="65"/>
                    <a:pt x="95" y="66"/>
                    <a:pt x="96" y="66"/>
                  </a:cubicBezTo>
                  <a:cubicBezTo>
                    <a:pt x="180" y="168"/>
                    <a:pt x="180" y="168"/>
                    <a:pt x="180" y="168"/>
                  </a:cubicBezTo>
                  <a:cubicBezTo>
                    <a:pt x="179" y="169"/>
                    <a:pt x="178" y="170"/>
                    <a:pt x="177" y="171"/>
                  </a:cubicBezTo>
                  <a:cubicBezTo>
                    <a:pt x="85" y="75"/>
                    <a:pt x="85" y="75"/>
                    <a:pt x="85" y="75"/>
                  </a:cubicBezTo>
                  <a:cubicBezTo>
                    <a:pt x="85" y="74"/>
                    <a:pt x="85" y="73"/>
                    <a:pt x="84" y="72"/>
                  </a:cubicBezTo>
                  <a:cubicBezTo>
                    <a:pt x="83" y="71"/>
                    <a:pt x="81" y="71"/>
                    <a:pt x="79" y="72"/>
                  </a:cubicBezTo>
                  <a:cubicBezTo>
                    <a:pt x="78" y="73"/>
                    <a:pt x="78" y="76"/>
                    <a:pt x="79" y="77"/>
                  </a:cubicBezTo>
                  <a:cubicBezTo>
                    <a:pt x="80" y="78"/>
                    <a:pt x="81" y="78"/>
                    <a:pt x="82" y="78"/>
                  </a:cubicBezTo>
                  <a:cubicBezTo>
                    <a:pt x="174" y="173"/>
                    <a:pt x="174" y="173"/>
                    <a:pt x="174" y="173"/>
                  </a:cubicBezTo>
                  <a:cubicBezTo>
                    <a:pt x="173" y="175"/>
                    <a:pt x="172" y="176"/>
                    <a:pt x="170" y="177"/>
                  </a:cubicBezTo>
                  <a:cubicBezTo>
                    <a:pt x="72" y="88"/>
                    <a:pt x="72" y="88"/>
                    <a:pt x="72" y="88"/>
                  </a:cubicBezTo>
                  <a:cubicBezTo>
                    <a:pt x="72" y="87"/>
                    <a:pt x="72" y="86"/>
                    <a:pt x="71" y="85"/>
                  </a:cubicBezTo>
                  <a:cubicBezTo>
                    <a:pt x="70" y="84"/>
                    <a:pt x="68" y="84"/>
                    <a:pt x="66" y="86"/>
                  </a:cubicBezTo>
                  <a:cubicBezTo>
                    <a:pt x="65" y="87"/>
                    <a:pt x="65" y="89"/>
                    <a:pt x="67" y="90"/>
                  </a:cubicBezTo>
                  <a:cubicBezTo>
                    <a:pt x="68" y="91"/>
                    <a:pt x="69" y="91"/>
                    <a:pt x="70" y="91"/>
                  </a:cubicBezTo>
                  <a:cubicBezTo>
                    <a:pt x="168" y="180"/>
                    <a:pt x="168" y="180"/>
                    <a:pt x="168" y="180"/>
                  </a:cubicBezTo>
                  <a:cubicBezTo>
                    <a:pt x="167" y="181"/>
                    <a:pt x="166" y="182"/>
                    <a:pt x="165" y="184"/>
                  </a:cubicBezTo>
                  <a:cubicBezTo>
                    <a:pt x="60" y="102"/>
                    <a:pt x="60" y="102"/>
                    <a:pt x="60" y="102"/>
                  </a:cubicBezTo>
                  <a:cubicBezTo>
                    <a:pt x="60" y="101"/>
                    <a:pt x="60" y="100"/>
                    <a:pt x="59" y="99"/>
                  </a:cubicBezTo>
                  <a:cubicBezTo>
                    <a:pt x="58" y="98"/>
                    <a:pt x="56" y="98"/>
                    <a:pt x="54" y="100"/>
                  </a:cubicBezTo>
                  <a:cubicBezTo>
                    <a:pt x="53" y="101"/>
                    <a:pt x="54" y="103"/>
                    <a:pt x="55" y="105"/>
                  </a:cubicBezTo>
                  <a:cubicBezTo>
                    <a:pt x="56" y="105"/>
                    <a:pt x="57" y="105"/>
                    <a:pt x="58" y="105"/>
                  </a:cubicBezTo>
                  <a:cubicBezTo>
                    <a:pt x="163" y="186"/>
                    <a:pt x="163" y="186"/>
                    <a:pt x="163" y="186"/>
                  </a:cubicBezTo>
                  <a:cubicBezTo>
                    <a:pt x="162" y="188"/>
                    <a:pt x="161" y="189"/>
                    <a:pt x="160" y="191"/>
                  </a:cubicBezTo>
                  <a:cubicBezTo>
                    <a:pt x="49" y="117"/>
                    <a:pt x="49" y="117"/>
                    <a:pt x="49" y="117"/>
                  </a:cubicBezTo>
                  <a:cubicBezTo>
                    <a:pt x="49" y="116"/>
                    <a:pt x="49" y="115"/>
                    <a:pt x="48" y="114"/>
                  </a:cubicBezTo>
                  <a:cubicBezTo>
                    <a:pt x="47" y="113"/>
                    <a:pt x="44" y="113"/>
                    <a:pt x="43" y="115"/>
                  </a:cubicBezTo>
                  <a:cubicBezTo>
                    <a:pt x="42" y="117"/>
                    <a:pt x="43" y="119"/>
                    <a:pt x="44" y="120"/>
                  </a:cubicBezTo>
                  <a:cubicBezTo>
                    <a:pt x="45" y="120"/>
                    <a:pt x="46" y="120"/>
                    <a:pt x="48" y="120"/>
                  </a:cubicBezTo>
                  <a:cubicBezTo>
                    <a:pt x="158" y="194"/>
                    <a:pt x="158" y="194"/>
                    <a:pt x="158" y="194"/>
                  </a:cubicBezTo>
                  <a:cubicBezTo>
                    <a:pt x="157" y="195"/>
                    <a:pt x="156" y="197"/>
                    <a:pt x="155" y="198"/>
                  </a:cubicBezTo>
                  <a:cubicBezTo>
                    <a:pt x="40" y="132"/>
                    <a:pt x="40" y="132"/>
                    <a:pt x="40" y="132"/>
                  </a:cubicBezTo>
                  <a:cubicBezTo>
                    <a:pt x="40" y="131"/>
                    <a:pt x="39" y="130"/>
                    <a:pt x="38" y="130"/>
                  </a:cubicBezTo>
                  <a:cubicBezTo>
                    <a:pt x="37" y="129"/>
                    <a:pt x="35" y="129"/>
                    <a:pt x="34" y="131"/>
                  </a:cubicBezTo>
                  <a:cubicBezTo>
                    <a:pt x="33" y="133"/>
                    <a:pt x="33" y="135"/>
                    <a:pt x="35" y="135"/>
                  </a:cubicBezTo>
                  <a:cubicBezTo>
                    <a:pt x="36" y="136"/>
                    <a:pt x="37" y="136"/>
                    <a:pt x="38" y="135"/>
                  </a:cubicBezTo>
                  <a:cubicBezTo>
                    <a:pt x="153" y="201"/>
                    <a:pt x="153" y="201"/>
                    <a:pt x="153" y="201"/>
                  </a:cubicBezTo>
                  <a:cubicBezTo>
                    <a:pt x="152" y="203"/>
                    <a:pt x="152" y="204"/>
                    <a:pt x="151" y="206"/>
                  </a:cubicBezTo>
                  <a:cubicBezTo>
                    <a:pt x="31" y="148"/>
                    <a:pt x="31" y="148"/>
                    <a:pt x="31" y="148"/>
                  </a:cubicBezTo>
                  <a:cubicBezTo>
                    <a:pt x="31" y="147"/>
                    <a:pt x="30" y="146"/>
                    <a:pt x="29" y="146"/>
                  </a:cubicBezTo>
                  <a:cubicBezTo>
                    <a:pt x="28" y="145"/>
                    <a:pt x="26" y="146"/>
                    <a:pt x="25" y="147"/>
                  </a:cubicBezTo>
                  <a:cubicBezTo>
                    <a:pt x="24" y="149"/>
                    <a:pt x="25" y="151"/>
                    <a:pt x="27" y="152"/>
                  </a:cubicBezTo>
                  <a:cubicBezTo>
                    <a:pt x="28" y="152"/>
                    <a:pt x="29" y="152"/>
                    <a:pt x="30" y="152"/>
                  </a:cubicBezTo>
                  <a:cubicBezTo>
                    <a:pt x="149" y="209"/>
                    <a:pt x="149" y="209"/>
                    <a:pt x="149" y="209"/>
                  </a:cubicBezTo>
                  <a:cubicBezTo>
                    <a:pt x="149" y="210"/>
                    <a:pt x="148" y="212"/>
                    <a:pt x="147" y="214"/>
                  </a:cubicBezTo>
                  <a:cubicBezTo>
                    <a:pt x="24" y="165"/>
                    <a:pt x="24" y="165"/>
                    <a:pt x="24" y="165"/>
                  </a:cubicBezTo>
                  <a:cubicBezTo>
                    <a:pt x="24" y="164"/>
                    <a:pt x="23" y="163"/>
                    <a:pt x="22" y="163"/>
                  </a:cubicBezTo>
                  <a:cubicBezTo>
                    <a:pt x="20" y="162"/>
                    <a:pt x="18" y="163"/>
                    <a:pt x="17" y="165"/>
                  </a:cubicBezTo>
                  <a:cubicBezTo>
                    <a:pt x="17" y="166"/>
                    <a:pt x="18" y="168"/>
                    <a:pt x="19" y="169"/>
                  </a:cubicBezTo>
                  <a:cubicBezTo>
                    <a:pt x="20" y="169"/>
                    <a:pt x="22" y="169"/>
                    <a:pt x="23" y="168"/>
                  </a:cubicBezTo>
                  <a:cubicBezTo>
                    <a:pt x="146" y="217"/>
                    <a:pt x="146" y="217"/>
                    <a:pt x="146" y="217"/>
                  </a:cubicBezTo>
                  <a:cubicBezTo>
                    <a:pt x="145" y="218"/>
                    <a:pt x="145" y="220"/>
                    <a:pt x="144" y="222"/>
                  </a:cubicBezTo>
                  <a:cubicBezTo>
                    <a:pt x="18" y="182"/>
                    <a:pt x="18" y="182"/>
                    <a:pt x="18" y="182"/>
                  </a:cubicBezTo>
                  <a:cubicBezTo>
                    <a:pt x="17" y="181"/>
                    <a:pt x="17" y="180"/>
                    <a:pt x="15" y="180"/>
                  </a:cubicBezTo>
                  <a:cubicBezTo>
                    <a:pt x="14" y="180"/>
                    <a:pt x="12" y="180"/>
                    <a:pt x="11" y="182"/>
                  </a:cubicBezTo>
                  <a:cubicBezTo>
                    <a:pt x="11" y="184"/>
                    <a:pt x="12" y="186"/>
                    <a:pt x="13" y="186"/>
                  </a:cubicBezTo>
                  <a:cubicBezTo>
                    <a:pt x="15" y="187"/>
                    <a:pt x="16" y="186"/>
                    <a:pt x="17" y="186"/>
                  </a:cubicBezTo>
                  <a:cubicBezTo>
                    <a:pt x="143" y="225"/>
                    <a:pt x="143" y="225"/>
                    <a:pt x="143" y="225"/>
                  </a:cubicBezTo>
                  <a:cubicBezTo>
                    <a:pt x="143" y="227"/>
                    <a:pt x="142" y="228"/>
                    <a:pt x="142" y="230"/>
                  </a:cubicBezTo>
                  <a:cubicBezTo>
                    <a:pt x="13" y="200"/>
                    <a:pt x="13" y="200"/>
                    <a:pt x="13" y="200"/>
                  </a:cubicBezTo>
                  <a:cubicBezTo>
                    <a:pt x="12" y="199"/>
                    <a:pt x="12" y="198"/>
                    <a:pt x="10" y="198"/>
                  </a:cubicBezTo>
                  <a:cubicBezTo>
                    <a:pt x="9" y="197"/>
                    <a:pt x="7" y="199"/>
                    <a:pt x="6" y="200"/>
                  </a:cubicBezTo>
                  <a:cubicBezTo>
                    <a:pt x="6" y="202"/>
                    <a:pt x="7" y="204"/>
                    <a:pt x="9" y="204"/>
                  </a:cubicBezTo>
                  <a:cubicBezTo>
                    <a:pt x="10" y="205"/>
                    <a:pt x="11" y="204"/>
                    <a:pt x="12" y="203"/>
                  </a:cubicBezTo>
                  <a:cubicBezTo>
                    <a:pt x="141" y="234"/>
                    <a:pt x="141" y="234"/>
                    <a:pt x="141" y="234"/>
                  </a:cubicBezTo>
                  <a:cubicBezTo>
                    <a:pt x="141" y="235"/>
                    <a:pt x="140" y="237"/>
                    <a:pt x="140" y="239"/>
                  </a:cubicBezTo>
                  <a:cubicBezTo>
                    <a:pt x="9" y="218"/>
                    <a:pt x="9" y="218"/>
                    <a:pt x="9" y="218"/>
                  </a:cubicBezTo>
                  <a:cubicBezTo>
                    <a:pt x="9" y="217"/>
                    <a:pt x="8" y="216"/>
                    <a:pt x="7" y="216"/>
                  </a:cubicBezTo>
                  <a:cubicBezTo>
                    <a:pt x="5" y="216"/>
                    <a:pt x="3" y="217"/>
                    <a:pt x="3" y="219"/>
                  </a:cubicBezTo>
                  <a:cubicBezTo>
                    <a:pt x="3" y="220"/>
                    <a:pt x="4" y="222"/>
                    <a:pt x="6" y="222"/>
                  </a:cubicBezTo>
                  <a:cubicBezTo>
                    <a:pt x="7" y="223"/>
                    <a:pt x="8" y="222"/>
                    <a:pt x="9" y="221"/>
                  </a:cubicBezTo>
                  <a:cubicBezTo>
                    <a:pt x="139" y="242"/>
                    <a:pt x="139" y="242"/>
                    <a:pt x="139" y="242"/>
                  </a:cubicBezTo>
                  <a:cubicBezTo>
                    <a:pt x="139" y="244"/>
                    <a:pt x="139" y="245"/>
                    <a:pt x="139" y="247"/>
                  </a:cubicBezTo>
                  <a:cubicBezTo>
                    <a:pt x="7" y="236"/>
                    <a:pt x="7" y="236"/>
                    <a:pt x="7" y="236"/>
                  </a:cubicBezTo>
                  <a:cubicBezTo>
                    <a:pt x="6" y="235"/>
                    <a:pt x="5" y="234"/>
                    <a:pt x="4" y="234"/>
                  </a:cubicBezTo>
                  <a:cubicBezTo>
                    <a:pt x="2" y="234"/>
                    <a:pt x="1" y="235"/>
                    <a:pt x="1" y="237"/>
                  </a:cubicBezTo>
                  <a:cubicBezTo>
                    <a:pt x="0" y="239"/>
                    <a:pt x="2" y="241"/>
                    <a:pt x="4" y="241"/>
                  </a:cubicBezTo>
                  <a:cubicBezTo>
                    <a:pt x="5" y="241"/>
                    <a:pt x="6" y="240"/>
                    <a:pt x="6" y="239"/>
                  </a:cubicBezTo>
                  <a:cubicBezTo>
                    <a:pt x="139" y="251"/>
                    <a:pt x="139" y="251"/>
                    <a:pt x="139" y="251"/>
                  </a:cubicBezTo>
                  <a:cubicBezTo>
                    <a:pt x="138" y="252"/>
                    <a:pt x="138" y="254"/>
                    <a:pt x="138" y="256"/>
                  </a:cubicBezTo>
                  <a:cubicBezTo>
                    <a:pt x="6" y="254"/>
                    <a:pt x="6" y="254"/>
                    <a:pt x="6" y="254"/>
                  </a:cubicBezTo>
                  <a:cubicBezTo>
                    <a:pt x="5" y="253"/>
                    <a:pt x="4" y="253"/>
                    <a:pt x="3" y="253"/>
                  </a:cubicBezTo>
                  <a:cubicBezTo>
                    <a:pt x="1" y="253"/>
                    <a:pt x="0" y="254"/>
                    <a:pt x="0" y="256"/>
                  </a:cubicBezTo>
                  <a:cubicBezTo>
                    <a:pt x="0" y="258"/>
                    <a:pt x="1" y="259"/>
                    <a:pt x="3" y="259"/>
                  </a:cubicBezTo>
                  <a:cubicBezTo>
                    <a:pt x="4" y="259"/>
                    <a:pt x="5" y="259"/>
                    <a:pt x="6" y="258"/>
                  </a:cubicBezTo>
                  <a:cubicBezTo>
                    <a:pt x="138" y="259"/>
                    <a:pt x="138" y="259"/>
                    <a:pt x="138" y="259"/>
                  </a:cubicBezTo>
                  <a:cubicBezTo>
                    <a:pt x="138" y="261"/>
                    <a:pt x="138" y="263"/>
                    <a:pt x="138" y="265"/>
                  </a:cubicBezTo>
                  <a:cubicBezTo>
                    <a:pt x="6" y="272"/>
                    <a:pt x="6" y="272"/>
                    <a:pt x="6" y="272"/>
                  </a:cubicBezTo>
                  <a:cubicBezTo>
                    <a:pt x="5" y="272"/>
                    <a:pt x="4" y="271"/>
                    <a:pt x="3" y="271"/>
                  </a:cubicBezTo>
                  <a:cubicBezTo>
                    <a:pt x="1" y="271"/>
                    <a:pt x="0" y="273"/>
                    <a:pt x="0" y="275"/>
                  </a:cubicBezTo>
                  <a:cubicBezTo>
                    <a:pt x="0" y="276"/>
                    <a:pt x="2" y="278"/>
                    <a:pt x="4" y="278"/>
                  </a:cubicBezTo>
                  <a:cubicBezTo>
                    <a:pt x="5" y="278"/>
                    <a:pt x="6" y="277"/>
                    <a:pt x="6" y="276"/>
                  </a:cubicBezTo>
                  <a:cubicBezTo>
                    <a:pt x="139" y="268"/>
                    <a:pt x="139" y="268"/>
                    <a:pt x="139" y="268"/>
                  </a:cubicBezTo>
                  <a:cubicBezTo>
                    <a:pt x="139" y="270"/>
                    <a:pt x="139" y="272"/>
                    <a:pt x="139" y="273"/>
                  </a:cubicBezTo>
                  <a:cubicBezTo>
                    <a:pt x="8" y="291"/>
                    <a:pt x="8" y="291"/>
                    <a:pt x="8" y="291"/>
                  </a:cubicBezTo>
                  <a:cubicBezTo>
                    <a:pt x="7" y="290"/>
                    <a:pt x="6" y="289"/>
                    <a:pt x="5" y="289"/>
                  </a:cubicBezTo>
                  <a:cubicBezTo>
                    <a:pt x="3" y="290"/>
                    <a:pt x="2" y="291"/>
                    <a:pt x="2" y="293"/>
                  </a:cubicBezTo>
                  <a:cubicBezTo>
                    <a:pt x="2" y="295"/>
                    <a:pt x="4" y="296"/>
                    <a:pt x="6" y="296"/>
                  </a:cubicBezTo>
                  <a:cubicBezTo>
                    <a:pt x="7" y="296"/>
                    <a:pt x="8" y="295"/>
                    <a:pt x="8" y="294"/>
                  </a:cubicBezTo>
                  <a:cubicBezTo>
                    <a:pt x="140" y="277"/>
                    <a:pt x="140" y="277"/>
                    <a:pt x="140" y="277"/>
                  </a:cubicBezTo>
                  <a:cubicBezTo>
                    <a:pt x="140" y="278"/>
                    <a:pt x="140" y="280"/>
                    <a:pt x="140" y="282"/>
                  </a:cubicBezTo>
                  <a:cubicBezTo>
                    <a:pt x="11" y="309"/>
                    <a:pt x="11" y="309"/>
                    <a:pt x="11" y="309"/>
                  </a:cubicBezTo>
                  <a:cubicBezTo>
                    <a:pt x="10" y="308"/>
                    <a:pt x="9" y="307"/>
                    <a:pt x="8" y="308"/>
                  </a:cubicBezTo>
                  <a:cubicBezTo>
                    <a:pt x="6" y="308"/>
                    <a:pt x="5" y="310"/>
                    <a:pt x="5" y="312"/>
                  </a:cubicBezTo>
                  <a:cubicBezTo>
                    <a:pt x="5" y="313"/>
                    <a:pt x="7" y="315"/>
                    <a:pt x="9" y="314"/>
                  </a:cubicBezTo>
                  <a:cubicBezTo>
                    <a:pt x="10" y="314"/>
                    <a:pt x="11" y="313"/>
                    <a:pt x="11" y="312"/>
                  </a:cubicBezTo>
                  <a:cubicBezTo>
                    <a:pt x="141" y="285"/>
                    <a:pt x="141" y="285"/>
                    <a:pt x="141" y="285"/>
                  </a:cubicBezTo>
                  <a:cubicBezTo>
                    <a:pt x="141" y="287"/>
                    <a:pt x="142" y="289"/>
                    <a:pt x="142" y="290"/>
                  </a:cubicBezTo>
                  <a:cubicBezTo>
                    <a:pt x="15" y="326"/>
                    <a:pt x="15" y="326"/>
                    <a:pt x="15" y="326"/>
                  </a:cubicBezTo>
                  <a:cubicBezTo>
                    <a:pt x="14" y="326"/>
                    <a:pt x="13" y="325"/>
                    <a:pt x="12" y="326"/>
                  </a:cubicBezTo>
                  <a:cubicBezTo>
                    <a:pt x="10" y="326"/>
                    <a:pt x="9" y="328"/>
                    <a:pt x="9" y="330"/>
                  </a:cubicBezTo>
                  <a:cubicBezTo>
                    <a:pt x="10" y="332"/>
                    <a:pt x="12" y="333"/>
                    <a:pt x="14" y="332"/>
                  </a:cubicBezTo>
                  <a:cubicBezTo>
                    <a:pt x="15" y="332"/>
                    <a:pt x="15" y="331"/>
                    <a:pt x="16" y="330"/>
                  </a:cubicBezTo>
                  <a:cubicBezTo>
                    <a:pt x="143" y="294"/>
                    <a:pt x="143" y="294"/>
                    <a:pt x="143" y="294"/>
                  </a:cubicBezTo>
                  <a:cubicBezTo>
                    <a:pt x="144" y="295"/>
                    <a:pt x="144" y="297"/>
                    <a:pt x="145" y="299"/>
                  </a:cubicBezTo>
                  <a:cubicBezTo>
                    <a:pt x="20" y="344"/>
                    <a:pt x="20" y="344"/>
                    <a:pt x="20" y="344"/>
                  </a:cubicBezTo>
                  <a:cubicBezTo>
                    <a:pt x="19" y="343"/>
                    <a:pt x="18" y="343"/>
                    <a:pt x="17" y="343"/>
                  </a:cubicBezTo>
                  <a:cubicBezTo>
                    <a:pt x="15" y="344"/>
                    <a:pt x="15" y="346"/>
                    <a:pt x="15" y="348"/>
                  </a:cubicBezTo>
                  <a:cubicBezTo>
                    <a:pt x="16" y="349"/>
                    <a:pt x="18" y="350"/>
                    <a:pt x="19" y="350"/>
                  </a:cubicBezTo>
                  <a:cubicBezTo>
                    <a:pt x="21" y="349"/>
                    <a:pt x="21" y="348"/>
                    <a:pt x="22" y="347"/>
                  </a:cubicBezTo>
                  <a:cubicBezTo>
                    <a:pt x="146" y="302"/>
                    <a:pt x="146" y="302"/>
                    <a:pt x="146" y="302"/>
                  </a:cubicBezTo>
                  <a:cubicBezTo>
                    <a:pt x="147" y="303"/>
                    <a:pt x="147" y="305"/>
                    <a:pt x="148" y="307"/>
                  </a:cubicBezTo>
                  <a:cubicBezTo>
                    <a:pt x="27" y="361"/>
                    <a:pt x="27" y="361"/>
                    <a:pt x="27" y="361"/>
                  </a:cubicBezTo>
                  <a:cubicBezTo>
                    <a:pt x="26" y="360"/>
                    <a:pt x="25" y="360"/>
                    <a:pt x="24" y="360"/>
                  </a:cubicBezTo>
                  <a:cubicBezTo>
                    <a:pt x="22" y="361"/>
                    <a:pt x="21" y="363"/>
                    <a:pt x="22" y="365"/>
                  </a:cubicBezTo>
                  <a:cubicBezTo>
                    <a:pt x="23" y="367"/>
                    <a:pt x="25" y="367"/>
                    <a:pt x="27" y="367"/>
                  </a:cubicBezTo>
                  <a:cubicBezTo>
                    <a:pt x="28" y="366"/>
                    <a:pt x="28" y="365"/>
                    <a:pt x="28" y="364"/>
                  </a:cubicBezTo>
                  <a:cubicBezTo>
                    <a:pt x="150" y="310"/>
                    <a:pt x="150" y="310"/>
                    <a:pt x="150" y="310"/>
                  </a:cubicBezTo>
                  <a:cubicBezTo>
                    <a:pt x="150" y="311"/>
                    <a:pt x="151" y="313"/>
                    <a:pt x="152" y="315"/>
                  </a:cubicBezTo>
                  <a:cubicBezTo>
                    <a:pt x="35" y="377"/>
                    <a:pt x="35" y="377"/>
                    <a:pt x="35" y="377"/>
                  </a:cubicBezTo>
                  <a:cubicBezTo>
                    <a:pt x="34" y="377"/>
                    <a:pt x="33" y="377"/>
                    <a:pt x="32" y="377"/>
                  </a:cubicBezTo>
                  <a:cubicBezTo>
                    <a:pt x="30" y="378"/>
                    <a:pt x="30" y="380"/>
                    <a:pt x="30" y="382"/>
                  </a:cubicBezTo>
                  <a:cubicBezTo>
                    <a:pt x="31" y="383"/>
                    <a:pt x="33" y="384"/>
                    <a:pt x="35" y="383"/>
                  </a:cubicBezTo>
                  <a:cubicBezTo>
                    <a:pt x="36" y="382"/>
                    <a:pt x="37" y="381"/>
                    <a:pt x="37" y="380"/>
                  </a:cubicBezTo>
                  <a:cubicBezTo>
                    <a:pt x="153" y="318"/>
                    <a:pt x="153" y="318"/>
                    <a:pt x="153" y="318"/>
                  </a:cubicBezTo>
                  <a:cubicBezTo>
                    <a:pt x="154" y="319"/>
                    <a:pt x="155" y="321"/>
                    <a:pt x="156" y="322"/>
                  </a:cubicBezTo>
                  <a:cubicBezTo>
                    <a:pt x="44" y="393"/>
                    <a:pt x="44" y="393"/>
                    <a:pt x="44" y="393"/>
                  </a:cubicBezTo>
                  <a:cubicBezTo>
                    <a:pt x="43" y="393"/>
                    <a:pt x="42" y="393"/>
                    <a:pt x="41" y="393"/>
                  </a:cubicBezTo>
                  <a:cubicBezTo>
                    <a:pt x="39" y="394"/>
                    <a:pt x="39" y="396"/>
                    <a:pt x="40" y="398"/>
                  </a:cubicBezTo>
                  <a:cubicBezTo>
                    <a:pt x="41" y="399"/>
                    <a:pt x="43" y="400"/>
                    <a:pt x="44" y="399"/>
                  </a:cubicBezTo>
                  <a:cubicBezTo>
                    <a:pt x="45" y="398"/>
                    <a:pt x="46" y="397"/>
                    <a:pt x="46" y="396"/>
                  </a:cubicBezTo>
                  <a:cubicBezTo>
                    <a:pt x="158" y="325"/>
                    <a:pt x="158" y="325"/>
                    <a:pt x="158" y="325"/>
                  </a:cubicBezTo>
                  <a:cubicBezTo>
                    <a:pt x="159" y="326"/>
                    <a:pt x="160" y="328"/>
                    <a:pt x="161" y="329"/>
                  </a:cubicBezTo>
                  <a:cubicBezTo>
                    <a:pt x="161" y="329"/>
                    <a:pt x="161" y="329"/>
                    <a:pt x="161" y="329"/>
                  </a:cubicBezTo>
                  <a:cubicBezTo>
                    <a:pt x="54" y="408"/>
                    <a:pt x="54" y="408"/>
                    <a:pt x="54" y="408"/>
                  </a:cubicBezTo>
                  <a:cubicBezTo>
                    <a:pt x="53" y="408"/>
                    <a:pt x="52" y="408"/>
                    <a:pt x="51" y="409"/>
                  </a:cubicBezTo>
                  <a:cubicBezTo>
                    <a:pt x="50" y="410"/>
                    <a:pt x="49" y="412"/>
                    <a:pt x="50" y="413"/>
                  </a:cubicBezTo>
                  <a:cubicBezTo>
                    <a:pt x="52" y="415"/>
                    <a:pt x="54" y="415"/>
                    <a:pt x="55" y="414"/>
                  </a:cubicBezTo>
                  <a:cubicBezTo>
                    <a:pt x="56" y="413"/>
                    <a:pt x="56" y="412"/>
                    <a:pt x="56" y="411"/>
                  </a:cubicBezTo>
                  <a:cubicBezTo>
                    <a:pt x="163" y="332"/>
                    <a:pt x="163" y="332"/>
                    <a:pt x="163" y="332"/>
                  </a:cubicBezTo>
                  <a:cubicBezTo>
                    <a:pt x="164" y="334"/>
                    <a:pt x="165" y="335"/>
                    <a:pt x="166" y="336"/>
                  </a:cubicBezTo>
                  <a:cubicBezTo>
                    <a:pt x="66" y="423"/>
                    <a:pt x="66" y="423"/>
                    <a:pt x="66" y="423"/>
                  </a:cubicBezTo>
                  <a:cubicBezTo>
                    <a:pt x="65" y="422"/>
                    <a:pt x="63" y="422"/>
                    <a:pt x="62" y="423"/>
                  </a:cubicBezTo>
                  <a:cubicBezTo>
                    <a:pt x="61" y="424"/>
                    <a:pt x="61" y="426"/>
                    <a:pt x="62" y="428"/>
                  </a:cubicBezTo>
                  <a:cubicBezTo>
                    <a:pt x="63" y="429"/>
                    <a:pt x="65" y="429"/>
                    <a:pt x="67" y="428"/>
                  </a:cubicBezTo>
                  <a:cubicBezTo>
                    <a:pt x="68" y="427"/>
                    <a:pt x="68" y="426"/>
                    <a:pt x="68" y="425"/>
                  </a:cubicBezTo>
                  <a:cubicBezTo>
                    <a:pt x="168" y="339"/>
                    <a:pt x="168" y="339"/>
                    <a:pt x="168" y="339"/>
                  </a:cubicBezTo>
                  <a:cubicBezTo>
                    <a:pt x="170" y="340"/>
                    <a:pt x="171" y="341"/>
                    <a:pt x="172" y="343"/>
                  </a:cubicBezTo>
                  <a:cubicBezTo>
                    <a:pt x="78" y="436"/>
                    <a:pt x="78" y="436"/>
                    <a:pt x="78" y="436"/>
                  </a:cubicBezTo>
                  <a:cubicBezTo>
                    <a:pt x="77" y="436"/>
                    <a:pt x="76" y="436"/>
                    <a:pt x="75" y="437"/>
                  </a:cubicBezTo>
                  <a:cubicBezTo>
                    <a:pt x="73" y="438"/>
                    <a:pt x="73" y="440"/>
                    <a:pt x="75" y="442"/>
                  </a:cubicBezTo>
                  <a:cubicBezTo>
                    <a:pt x="76" y="443"/>
                    <a:pt x="78" y="443"/>
                    <a:pt x="80" y="442"/>
                  </a:cubicBezTo>
                  <a:cubicBezTo>
                    <a:pt x="80" y="441"/>
                    <a:pt x="81" y="440"/>
                    <a:pt x="80" y="439"/>
                  </a:cubicBezTo>
                  <a:cubicBezTo>
                    <a:pt x="174" y="345"/>
                    <a:pt x="174" y="345"/>
                    <a:pt x="174" y="345"/>
                  </a:cubicBezTo>
                  <a:cubicBezTo>
                    <a:pt x="176" y="346"/>
                    <a:pt x="177" y="348"/>
                    <a:pt x="178" y="349"/>
                  </a:cubicBezTo>
                  <a:cubicBezTo>
                    <a:pt x="91" y="449"/>
                    <a:pt x="91" y="449"/>
                    <a:pt x="91" y="449"/>
                  </a:cubicBezTo>
                  <a:cubicBezTo>
                    <a:pt x="90" y="448"/>
                    <a:pt x="89" y="449"/>
                    <a:pt x="88" y="450"/>
                  </a:cubicBezTo>
                  <a:cubicBezTo>
                    <a:pt x="87" y="451"/>
                    <a:pt x="87" y="453"/>
                    <a:pt x="88" y="454"/>
                  </a:cubicBezTo>
                  <a:cubicBezTo>
                    <a:pt x="90" y="456"/>
                    <a:pt x="92" y="455"/>
                    <a:pt x="93" y="454"/>
                  </a:cubicBezTo>
                  <a:cubicBezTo>
                    <a:pt x="94" y="453"/>
                    <a:pt x="94" y="452"/>
                    <a:pt x="94" y="451"/>
                  </a:cubicBezTo>
                  <a:cubicBezTo>
                    <a:pt x="181" y="351"/>
                    <a:pt x="181" y="351"/>
                    <a:pt x="181" y="351"/>
                  </a:cubicBezTo>
                  <a:cubicBezTo>
                    <a:pt x="182" y="352"/>
                    <a:pt x="184" y="353"/>
                    <a:pt x="185" y="354"/>
                  </a:cubicBezTo>
                  <a:cubicBezTo>
                    <a:pt x="105" y="460"/>
                    <a:pt x="105" y="460"/>
                    <a:pt x="105" y="460"/>
                  </a:cubicBezTo>
                  <a:cubicBezTo>
                    <a:pt x="104" y="460"/>
                    <a:pt x="103" y="461"/>
                    <a:pt x="102" y="461"/>
                  </a:cubicBezTo>
                  <a:cubicBezTo>
                    <a:pt x="101" y="463"/>
                    <a:pt x="101" y="465"/>
                    <a:pt x="103" y="466"/>
                  </a:cubicBezTo>
                  <a:cubicBezTo>
                    <a:pt x="104" y="467"/>
                    <a:pt x="107" y="467"/>
                    <a:pt x="108" y="465"/>
                  </a:cubicBezTo>
                  <a:cubicBezTo>
                    <a:pt x="108" y="465"/>
                    <a:pt x="108" y="463"/>
                    <a:pt x="108" y="462"/>
                  </a:cubicBezTo>
                  <a:cubicBezTo>
                    <a:pt x="188" y="356"/>
                    <a:pt x="188" y="356"/>
                    <a:pt x="188" y="356"/>
                  </a:cubicBezTo>
                  <a:cubicBezTo>
                    <a:pt x="189" y="357"/>
                    <a:pt x="191" y="358"/>
                    <a:pt x="192" y="359"/>
                  </a:cubicBezTo>
                  <a:cubicBezTo>
                    <a:pt x="120" y="471"/>
                    <a:pt x="120" y="471"/>
                    <a:pt x="120" y="471"/>
                  </a:cubicBezTo>
                  <a:cubicBezTo>
                    <a:pt x="119" y="471"/>
                    <a:pt x="118" y="471"/>
                    <a:pt x="117" y="472"/>
                  </a:cubicBezTo>
                  <a:cubicBezTo>
                    <a:pt x="116" y="474"/>
                    <a:pt x="117" y="476"/>
                    <a:pt x="118" y="477"/>
                  </a:cubicBezTo>
                  <a:cubicBezTo>
                    <a:pt x="120" y="478"/>
                    <a:pt x="122" y="477"/>
                    <a:pt x="123" y="476"/>
                  </a:cubicBezTo>
                  <a:cubicBezTo>
                    <a:pt x="124" y="475"/>
                    <a:pt x="124" y="474"/>
                    <a:pt x="123" y="473"/>
                  </a:cubicBezTo>
                  <a:cubicBezTo>
                    <a:pt x="195" y="361"/>
                    <a:pt x="195" y="361"/>
                    <a:pt x="195" y="361"/>
                  </a:cubicBezTo>
                  <a:cubicBezTo>
                    <a:pt x="196" y="362"/>
                    <a:pt x="198" y="363"/>
                    <a:pt x="199" y="364"/>
                  </a:cubicBezTo>
                  <a:cubicBezTo>
                    <a:pt x="136" y="480"/>
                    <a:pt x="136" y="480"/>
                    <a:pt x="136" y="480"/>
                  </a:cubicBezTo>
                  <a:cubicBezTo>
                    <a:pt x="135" y="480"/>
                    <a:pt x="134" y="481"/>
                    <a:pt x="133" y="482"/>
                  </a:cubicBezTo>
                  <a:cubicBezTo>
                    <a:pt x="132" y="483"/>
                    <a:pt x="133" y="486"/>
                    <a:pt x="134" y="486"/>
                  </a:cubicBezTo>
                  <a:cubicBezTo>
                    <a:pt x="136" y="487"/>
                    <a:pt x="138" y="487"/>
                    <a:pt x="139" y="485"/>
                  </a:cubicBezTo>
                  <a:cubicBezTo>
                    <a:pt x="139" y="484"/>
                    <a:pt x="139" y="483"/>
                    <a:pt x="139" y="482"/>
                  </a:cubicBezTo>
                  <a:cubicBezTo>
                    <a:pt x="202" y="366"/>
                    <a:pt x="202" y="366"/>
                    <a:pt x="202" y="366"/>
                  </a:cubicBezTo>
                  <a:cubicBezTo>
                    <a:pt x="204" y="366"/>
                    <a:pt x="206" y="367"/>
                    <a:pt x="207" y="368"/>
                  </a:cubicBezTo>
                  <a:cubicBezTo>
                    <a:pt x="152" y="488"/>
                    <a:pt x="152" y="488"/>
                    <a:pt x="152" y="488"/>
                  </a:cubicBezTo>
                  <a:cubicBezTo>
                    <a:pt x="151" y="489"/>
                    <a:pt x="150" y="489"/>
                    <a:pt x="149" y="490"/>
                  </a:cubicBezTo>
                  <a:cubicBezTo>
                    <a:pt x="149" y="492"/>
                    <a:pt x="149" y="494"/>
                    <a:pt x="151" y="495"/>
                  </a:cubicBezTo>
                  <a:cubicBezTo>
                    <a:pt x="153" y="496"/>
                    <a:pt x="155" y="495"/>
                    <a:pt x="155" y="493"/>
                  </a:cubicBezTo>
                  <a:cubicBezTo>
                    <a:pt x="156" y="492"/>
                    <a:pt x="156" y="491"/>
                    <a:pt x="155" y="490"/>
                  </a:cubicBezTo>
                  <a:cubicBezTo>
                    <a:pt x="210" y="369"/>
                    <a:pt x="210" y="369"/>
                    <a:pt x="210" y="369"/>
                  </a:cubicBezTo>
                  <a:cubicBezTo>
                    <a:pt x="212" y="370"/>
                    <a:pt x="213" y="371"/>
                    <a:pt x="215" y="371"/>
                  </a:cubicBezTo>
                  <a:cubicBezTo>
                    <a:pt x="169" y="496"/>
                    <a:pt x="169" y="496"/>
                    <a:pt x="169" y="496"/>
                  </a:cubicBezTo>
                  <a:cubicBezTo>
                    <a:pt x="168" y="496"/>
                    <a:pt x="167" y="497"/>
                    <a:pt x="166" y="498"/>
                  </a:cubicBezTo>
                  <a:cubicBezTo>
                    <a:pt x="166" y="499"/>
                    <a:pt x="167" y="501"/>
                    <a:pt x="168" y="502"/>
                  </a:cubicBezTo>
                  <a:cubicBezTo>
                    <a:pt x="170" y="503"/>
                    <a:pt x="172" y="502"/>
                    <a:pt x="173" y="500"/>
                  </a:cubicBezTo>
                  <a:cubicBezTo>
                    <a:pt x="173" y="499"/>
                    <a:pt x="173" y="498"/>
                    <a:pt x="172" y="497"/>
                  </a:cubicBezTo>
                  <a:cubicBezTo>
                    <a:pt x="218" y="372"/>
                    <a:pt x="218" y="372"/>
                    <a:pt x="218" y="372"/>
                  </a:cubicBezTo>
                  <a:cubicBezTo>
                    <a:pt x="220" y="373"/>
                    <a:pt x="222" y="374"/>
                    <a:pt x="223" y="374"/>
                  </a:cubicBezTo>
                  <a:cubicBezTo>
                    <a:pt x="186" y="501"/>
                    <a:pt x="186" y="501"/>
                    <a:pt x="186" y="501"/>
                  </a:cubicBezTo>
                  <a:cubicBezTo>
                    <a:pt x="185" y="502"/>
                    <a:pt x="184" y="503"/>
                    <a:pt x="184" y="504"/>
                  </a:cubicBezTo>
                  <a:cubicBezTo>
                    <a:pt x="183" y="505"/>
                    <a:pt x="184" y="507"/>
                    <a:pt x="186" y="508"/>
                  </a:cubicBezTo>
                  <a:cubicBezTo>
                    <a:pt x="188" y="508"/>
                    <a:pt x="190" y="507"/>
                    <a:pt x="190" y="506"/>
                  </a:cubicBezTo>
                  <a:cubicBezTo>
                    <a:pt x="191" y="504"/>
                    <a:pt x="190" y="503"/>
                    <a:pt x="190" y="502"/>
                  </a:cubicBezTo>
                  <a:cubicBezTo>
                    <a:pt x="227" y="375"/>
                    <a:pt x="227" y="375"/>
                    <a:pt x="227" y="375"/>
                  </a:cubicBezTo>
                  <a:cubicBezTo>
                    <a:pt x="228" y="376"/>
                    <a:pt x="230" y="376"/>
                    <a:pt x="232" y="376"/>
                  </a:cubicBezTo>
                  <a:cubicBezTo>
                    <a:pt x="204" y="506"/>
                    <a:pt x="204" y="506"/>
                    <a:pt x="204" y="506"/>
                  </a:cubicBezTo>
                  <a:cubicBezTo>
                    <a:pt x="203" y="506"/>
                    <a:pt x="202" y="507"/>
                    <a:pt x="202" y="508"/>
                  </a:cubicBezTo>
                  <a:cubicBezTo>
                    <a:pt x="201" y="510"/>
                    <a:pt x="202" y="512"/>
                    <a:pt x="204" y="512"/>
                  </a:cubicBezTo>
                  <a:cubicBezTo>
                    <a:pt x="206" y="513"/>
                    <a:pt x="208" y="512"/>
                    <a:pt x="208" y="510"/>
                  </a:cubicBezTo>
                  <a:cubicBezTo>
                    <a:pt x="208" y="509"/>
                    <a:pt x="208" y="508"/>
                    <a:pt x="207" y="507"/>
                  </a:cubicBezTo>
                  <a:cubicBezTo>
                    <a:pt x="235" y="377"/>
                    <a:pt x="235" y="377"/>
                    <a:pt x="235" y="377"/>
                  </a:cubicBezTo>
                  <a:cubicBezTo>
                    <a:pt x="237" y="377"/>
                    <a:pt x="238" y="378"/>
                    <a:pt x="240" y="378"/>
                  </a:cubicBezTo>
                  <a:cubicBezTo>
                    <a:pt x="222" y="509"/>
                    <a:pt x="222" y="509"/>
                    <a:pt x="222" y="509"/>
                  </a:cubicBezTo>
                  <a:cubicBezTo>
                    <a:pt x="221" y="510"/>
                    <a:pt x="220" y="511"/>
                    <a:pt x="220" y="512"/>
                  </a:cubicBezTo>
                  <a:cubicBezTo>
                    <a:pt x="220" y="514"/>
                    <a:pt x="221" y="515"/>
                    <a:pt x="223" y="516"/>
                  </a:cubicBezTo>
                  <a:cubicBezTo>
                    <a:pt x="224" y="516"/>
                    <a:pt x="226" y="515"/>
                    <a:pt x="226" y="513"/>
                  </a:cubicBezTo>
                  <a:cubicBezTo>
                    <a:pt x="227" y="512"/>
                    <a:pt x="226" y="511"/>
                    <a:pt x="225" y="510"/>
                  </a:cubicBezTo>
                  <a:cubicBezTo>
                    <a:pt x="244" y="378"/>
                    <a:pt x="244" y="378"/>
                    <a:pt x="244" y="378"/>
                  </a:cubicBezTo>
                  <a:cubicBezTo>
                    <a:pt x="245" y="379"/>
                    <a:pt x="247" y="379"/>
                    <a:pt x="249" y="379"/>
                  </a:cubicBezTo>
                  <a:cubicBezTo>
                    <a:pt x="240" y="511"/>
                    <a:pt x="240" y="511"/>
                    <a:pt x="240" y="511"/>
                  </a:cubicBezTo>
                  <a:cubicBezTo>
                    <a:pt x="239" y="512"/>
                    <a:pt x="238" y="513"/>
                    <a:pt x="238" y="514"/>
                  </a:cubicBezTo>
                  <a:cubicBezTo>
                    <a:pt x="238" y="516"/>
                    <a:pt x="239" y="517"/>
                    <a:pt x="241" y="518"/>
                  </a:cubicBezTo>
                  <a:cubicBezTo>
                    <a:pt x="243" y="518"/>
                    <a:pt x="245" y="516"/>
                    <a:pt x="245" y="514"/>
                  </a:cubicBezTo>
                  <a:cubicBezTo>
                    <a:pt x="245" y="513"/>
                    <a:pt x="244" y="512"/>
                    <a:pt x="243" y="512"/>
                  </a:cubicBezTo>
                  <a:cubicBezTo>
                    <a:pt x="252" y="379"/>
                    <a:pt x="252" y="379"/>
                    <a:pt x="252" y="379"/>
                  </a:cubicBezTo>
                  <a:cubicBezTo>
                    <a:pt x="254" y="379"/>
                    <a:pt x="256" y="379"/>
                    <a:pt x="257" y="379"/>
                  </a:cubicBezTo>
                  <a:cubicBezTo>
                    <a:pt x="258" y="512"/>
                    <a:pt x="258" y="512"/>
                    <a:pt x="258" y="512"/>
                  </a:cubicBezTo>
                  <a:cubicBezTo>
                    <a:pt x="257" y="513"/>
                    <a:pt x="257" y="514"/>
                    <a:pt x="257" y="515"/>
                  </a:cubicBezTo>
                  <a:cubicBezTo>
                    <a:pt x="257" y="517"/>
                    <a:pt x="258" y="518"/>
                    <a:pt x="260" y="518"/>
                  </a:cubicBezTo>
                  <a:cubicBezTo>
                    <a:pt x="262" y="518"/>
                    <a:pt x="263" y="517"/>
                    <a:pt x="263" y="515"/>
                  </a:cubicBezTo>
                  <a:cubicBezTo>
                    <a:pt x="263" y="514"/>
                    <a:pt x="263" y="513"/>
                    <a:pt x="262" y="512"/>
                  </a:cubicBezTo>
                  <a:cubicBezTo>
                    <a:pt x="261" y="379"/>
                    <a:pt x="261" y="379"/>
                    <a:pt x="261" y="379"/>
                  </a:cubicBezTo>
                  <a:cubicBezTo>
                    <a:pt x="263" y="379"/>
                    <a:pt x="264" y="379"/>
                    <a:pt x="266" y="379"/>
                  </a:cubicBezTo>
                  <a:cubicBezTo>
                    <a:pt x="276" y="511"/>
                    <a:pt x="276" y="511"/>
                    <a:pt x="276" y="511"/>
                  </a:cubicBezTo>
                  <a:cubicBezTo>
                    <a:pt x="275" y="512"/>
                    <a:pt x="275" y="513"/>
                    <a:pt x="275" y="514"/>
                  </a:cubicBezTo>
                  <a:cubicBezTo>
                    <a:pt x="275" y="516"/>
                    <a:pt x="277" y="518"/>
                    <a:pt x="279" y="517"/>
                  </a:cubicBezTo>
                  <a:cubicBezTo>
                    <a:pt x="280" y="517"/>
                    <a:pt x="282" y="516"/>
                    <a:pt x="282" y="514"/>
                  </a:cubicBezTo>
                  <a:cubicBezTo>
                    <a:pt x="282" y="513"/>
                    <a:pt x="281" y="512"/>
                    <a:pt x="280" y="511"/>
                  </a:cubicBezTo>
                  <a:cubicBezTo>
                    <a:pt x="270" y="379"/>
                    <a:pt x="270" y="379"/>
                    <a:pt x="270" y="379"/>
                  </a:cubicBezTo>
                  <a:cubicBezTo>
                    <a:pt x="271" y="379"/>
                    <a:pt x="273" y="379"/>
                    <a:pt x="275" y="378"/>
                  </a:cubicBezTo>
                  <a:cubicBezTo>
                    <a:pt x="295" y="509"/>
                    <a:pt x="295" y="509"/>
                    <a:pt x="295" y="509"/>
                  </a:cubicBezTo>
                  <a:cubicBezTo>
                    <a:pt x="294" y="510"/>
                    <a:pt x="293" y="511"/>
                    <a:pt x="293" y="512"/>
                  </a:cubicBezTo>
                  <a:cubicBezTo>
                    <a:pt x="294" y="514"/>
                    <a:pt x="295" y="516"/>
                    <a:pt x="297" y="515"/>
                  </a:cubicBezTo>
                  <a:cubicBezTo>
                    <a:pt x="299" y="515"/>
                    <a:pt x="300" y="513"/>
                    <a:pt x="300" y="511"/>
                  </a:cubicBezTo>
                  <a:cubicBezTo>
                    <a:pt x="300" y="510"/>
                    <a:pt x="299" y="509"/>
                    <a:pt x="298" y="509"/>
                  </a:cubicBezTo>
                  <a:cubicBezTo>
                    <a:pt x="278" y="378"/>
                    <a:pt x="278" y="378"/>
                    <a:pt x="278" y="378"/>
                  </a:cubicBezTo>
                  <a:cubicBezTo>
                    <a:pt x="280" y="378"/>
                    <a:pt x="282" y="377"/>
                    <a:pt x="283" y="377"/>
                  </a:cubicBezTo>
                  <a:cubicBezTo>
                    <a:pt x="302" y="461"/>
                    <a:pt x="302" y="461"/>
                    <a:pt x="302" y="461"/>
                  </a:cubicBezTo>
                  <a:cubicBezTo>
                    <a:pt x="302" y="445"/>
                    <a:pt x="302" y="445"/>
                    <a:pt x="302" y="445"/>
                  </a:cubicBezTo>
                  <a:cubicBezTo>
                    <a:pt x="287" y="376"/>
                    <a:pt x="287" y="376"/>
                    <a:pt x="287" y="376"/>
                  </a:cubicBezTo>
                  <a:cubicBezTo>
                    <a:pt x="288" y="376"/>
                    <a:pt x="290" y="375"/>
                    <a:pt x="292" y="375"/>
                  </a:cubicBezTo>
                  <a:cubicBezTo>
                    <a:pt x="302" y="410"/>
                    <a:pt x="302" y="410"/>
                    <a:pt x="302" y="410"/>
                  </a:cubicBezTo>
                  <a:cubicBezTo>
                    <a:pt x="302" y="398"/>
                    <a:pt x="302" y="398"/>
                    <a:pt x="302" y="398"/>
                  </a:cubicBezTo>
                  <a:cubicBezTo>
                    <a:pt x="295" y="374"/>
                    <a:pt x="295" y="374"/>
                    <a:pt x="295" y="374"/>
                  </a:cubicBezTo>
                  <a:cubicBezTo>
                    <a:pt x="297" y="373"/>
                    <a:pt x="298" y="373"/>
                    <a:pt x="300" y="372"/>
                  </a:cubicBezTo>
                  <a:cubicBezTo>
                    <a:pt x="302" y="378"/>
                    <a:pt x="302" y="378"/>
                    <a:pt x="302" y="378"/>
                  </a:cubicBezTo>
                  <a:cubicBezTo>
                    <a:pt x="302" y="336"/>
                    <a:pt x="302" y="336"/>
                    <a:pt x="302" y="336"/>
                  </a:cubicBezTo>
                  <a:cubicBezTo>
                    <a:pt x="285" y="346"/>
                    <a:pt x="264" y="350"/>
                    <a:pt x="244" y="346"/>
                  </a:cubicBezTo>
                  <a:cubicBezTo>
                    <a:pt x="221" y="342"/>
                    <a:pt x="200" y="330"/>
                    <a:pt x="187" y="310"/>
                  </a:cubicBezTo>
                  <a:cubicBezTo>
                    <a:pt x="173" y="291"/>
                    <a:pt x="168" y="268"/>
                    <a:pt x="171" y="245"/>
                  </a:cubicBezTo>
                  <a:cubicBezTo>
                    <a:pt x="175" y="221"/>
                    <a:pt x="188" y="201"/>
                    <a:pt x="207" y="187"/>
                  </a:cubicBezTo>
                  <a:cubicBezTo>
                    <a:pt x="226" y="173"/>
                    <a:pt x="250" y="168"/>
                    <a:pt x="273" y="172"/>
                  </a:cubicBezTo>
                  <a:cubicBezTo>
                    <a:pt x="284" y="174"/>
                    <a:pt x="293" y="177"/>
                    <a:pt x="302" y="182"/>
                  </a:cubicBezTo>
                  <a:cubicBezTo>
                    <a:pt x="302" y="147"/>
                    <a:pt x="302" y="147"/>
                    <a:pt x="302" y="147"/>
                  </a:cubicBezTo>
                  <a:cubicBezTo>
                    <a:pt x="301" y="147"/>
                    <a:pt x="300" y="146"/>
                    <a:pt x="298" y="146"/>
                  </a:cubicBezTo>
                  <a:cubicBezTo>
                    <a:pt x="302" y="133"/>
                    <a:pt x="302" y="133"/>
                    <a:pt x="302" y="133"/>
                  </a:cubicBezTo>
                  <a:cubicBezTo>
                    <a:pt x="302" y="122"/>
                    <a:pt x="302" y="122"/>
                    <a:pt x="302" y="122"/>
                  </a:cubicBezTo>
                  <a:cubicBezTo>
                    <a:pt x="295" y="144"/>
                    <a:pt x="295" y="144"/>
                    <a:pt x="295" y="144"/>
                  </a:cubicBezTo>
                  <a:cubicBezTo>
                    <a:pt x="293" y="144"/>
                    <a:pt x="292" y="143"/>
                    <a:pt x="290" y="143"/>
                  </a:cubicBezTo>
                  <a:cubicBezTo>
                    <a:pt x="302" y="94"/>
                    <a:pt x="302" y="94"/>
                    <a:pt x="302" y="94"/>
                  </a:cubicBezTo>
                  <a:cubicBezTo>
                    <a:pt x="302" y="80"/>
                    <a:pt x="302" y="80"/>
                    <a:pt x="302" y="80"/>
                  </a:cubicBezTo>
                  <a:cubicBezTo>
                    <a:pt x="286" y="142"/>
                    <a:pt x="286" y="142"/>
                    <a:pt x="286" y="142"/>
                  </a:cubicBezTo>
                  <a:cubicBezTo>
                    <a:pt x="285" y="142"/>
                    <a:pt x="283" y="141"/>
                    <a:pt x="281" y="141"/>
                  </a:cubicBezTo>
                  <a:cubicBezTo>
                    <a:pt x="302" y="24"/>
                    <a:pt x="302" y="24"/>
                    <a:pt x="302" y="24"/>
                  </a:cubicBezTo>
                  <a:cubicBezTo>
                    <a:pt x="302" y="4"/>
                    <a:pt x="302" y="4"/>
                    <a:pt x="302" y="4"/>
                  </a:cubicBezTo>
                  <a:cubicBezTo>
                    <a:pt x="301" y="5"/>
                    <a:pt x="300" y="6"/>
                    <a:pt x="30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1141109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B">
    <p:spTree>
      <p:nvGrpSpPr>
        <p:cNvPr id="1" name=""/>
        <p:cNvGrpSpPr/>
        <p:nvPr/>
      </p:nvGrpSpPr>
      <p:grpSpPr>
        <a:xfrm>
          <a:off x="0" y="0"/>
          <a:ext cx="0" cy="0"/>
          <a:chOff x="0" y="0"/>
          <a:chExt cx="0" cy="0"/>
        </a:xfrm>
      </p:grpSpPr>
      <p:sp>
        <p:nvSpPr>
          <p:cNvPr id="14" name="Rectangle 39">
            <a:extLst>
              <a:ext uri="{FF2B5EF4-FFF2-40B4-BE49-F238E27FC236}">
                <a16:creationId xmlns:a16="http://schemas.microsoft.com/office/drawing/2014/main" id="{D23EE291-CCF9-439B-B6B7-227665F374B1}"/>
              </a:ext>
            </a:extLst>
          </p:cNvPr>
          <p:cNvSpPr>
            <a:spLocks noChangeArrowheads="1"/>
          </p:cNvSpPr>
          <p:nvPr userDrawn="1"/>
        </p:nvSpPr>
        <p:spPr bwMode="auto">
          <a:xfrm>
            <a:off x="0" y="5848349"/>
            <a:ext cx="12192000" cy="1009651"/>
          </a:xfrm>
          <a:prstGeom prst="rect">
            <a:avLst/>
          </a:prstGeom>
          <a:solidFill>
            <a:schemeClr val="accent3">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0" name="Subtitle 2">
            <a:extLst>
              <a:ext uri="{FF2B5EF4-FFF2-40B4-BE49-F238E27FC236}">
                <a16:creationId xmlns:a16="http://schemas.microsoft.com/office/drawing/2014/main" id="{D39926BE-0D9D-4400-A90E-88C8BB726BE5}"/>
              </a:ext>
            </a:extLst>
          </p:cNvPr>
          <p:cNvSpPr>
            <a:spLocks noGrp="1"/>
          </p:cNvSpPr>
          <p:nvPr>
            <p:ph type="subTitle" idx="1" hasCustomPrompt="1"/>
          </p:nvPr>
        </p:nvSpPr>
        <p:spPr>
          <a:xfrm>
            <a:off x="709724" y="4238205"/>
            <a:ext cx="5195339" cy="992788"/>
          </a:xfrm>
        </p:spPr>
        <p:txBody>
          <a:bodyPr/>
          <a:lstStyle>
            <a:lvl1pPr marL="0" indent="0" algn="l">
              <a:buNone/>
              <a:defRPr sz="2000">
                <a:solidFill>
                  <a:srgbClr val="55437E"/>
                </a:solidFill>
              </a:defRPr>
            </a:lvl1pPr>
            <a:lvl2pPr marL="0" indent="0" algn="l">
              <a:buNone/>
              <a:defRPr sz="2000" b="0">
                <a:solidFill>
                  <a:srgbClr val="55437E"/>
                </a:solidFill>
              </a:defRPr>
            </a:lvl2pPr>
            <a:lvl3pPr marL="0" indent="0" algn="l">
              <a:buNone/>
              <a:defRPr sz="2000" b="0">
                <a:solidFill>
                  <a:srgbClr val="55437E"/>
                </a:solidFill>
              </a:defRPr>
            </a:lvl3pPr>
            <a:lvl4pPr marL="0" indent="0" algn="l">
              <a:buNone/>
              <a:defRPr sz="2000" b="0">
                <a:solidFill>
                  <a:srgbClr val="55437E"/>
                </a:solidFill>
              </a:defRPr>
            </a:lvl4pPr>
            <a:lvl5pPr marL="0" indent="0" algn="l">
              <a:buNone/>
              <a:defRPr sz="2000" b="0">
                <a:solidFill>
                  <a:srgbClr val="55437E"/>
                </a:solidFill>
              </a:defRPr>
            </a:lvl5pPr>
            <a:lvl6pPr marL="0" indent="0" algn="l">
              <a:buNone/>
              <a:defRPr sz="2000" b="0">
                <a:solidFill>
                  <a:srgbClr val="55437E"/>
                </a:solidFill>
              </a:defRPr>
            </a:lvl6pPr>
            <a:lvl7pPr marL="0" indent="0" algn="l">
              <a:buNone/>
              <a:defRPr sz="2000" b="0">
                <a:solidFill>
                  <a:srgbClr val="55437E"/>
                </a:solidFill>
              </a:defRPr>
            </a:lvl7pPr>
            <a:lvl8pPr marL="0" indent="0" algn="l">
              <a:buNone/>
              <a:defRPr sz="2000" b="0">
                <a:solidFill>
                  <a:srgbClr val="55437E"/>
                </a:solidFill>
              </a:defRPr>
            </a:lvl8pPr>
            <a:lvl9pPr marL="0" indent="0" algn="l">
              <a:buNone/>
              <a:defRPr sz="2000" b="0">
                <a:solidFill>
                  <a:srgbClr val="55437E"/>
                </a:solidFill>
              </a:defRPr>
            </a:lvl9pPr>
          </a:lstStyle>
          <a:p>
            <a:r>
              <a:rPr lang="en-US"/>
              <a:t>Click to add subtitle 1</a:t>
            </a:r>
          </a:p>
          <a:p>
            <a:pPr lvl="1"/>
            <a:r>
              <a:rPr lang="en-US"/>
              <a:t>2</a:t>
            </a:r>
          </a:p>
          <a:p>
            <a:pPr lvl="2"/>
            <a:r>
              <a:rPr lang="en-US"/>
              <a:t>3</a:t>
            </a:r>
          </a:p>
          <a:p>
            <a:pPr lvl="3"/>
            <a:r>
              <a:rPr lang="en-US"/>
              <a:t>4</a:t>
            </a:r>
          </a:p>
          <a:p>
            <a:pPr lvl="4"/>
            <a:r>
              <a:rPr lang="en-US"/>
              <a:t>5</a:t>
            </a:r>
          </a:p>
          <a:p>
            <a:pPr lvl="5"/>
            <a:r>
              <a:rPr lang="en-US"/>
              <a:t>6</a:t>
            </a:r>
          </a:p>
          <a:p>
            <a:pPr lvl="6"/>
            <a:r>
              <a:rPr lang="en-US"/>
              <a:t>7</a:t>
            </a:r>
          </a:p>
          <a:p>
            <a:pPr lvl="7"/>
            <a:r>
              <a:rPr lang="en-US"/>
              <a:t>8</a:t>
            </a:r>
          </a:p>
          <a:p>
            <a:pPr lvl="8"/>
            <a:r>
              <a:rPr lang="en-US"/>
              <a:t>9</a:t>
            </a:r>
            <a:endParaRPr lang="en-GB"/>
          </a:p>
        </p:txBody>
      </p:sp>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709725" y="1367623"/>
            <a:ext cx="5725622" cy="2590980"/>
          </a:xfrm>
        </p:spPr>
        <p:txBody>
          <a:bodyPr/>
          <a:lstStyle>
            <a:lvl1pPr>
              <a:defRPr sz="6000">
                <a:solidFill>
                  <a:srgbClr val="55437E"/>
                </a:solidFill>
              </a:defRPr>
            </a:lvl1pPr>
          </a:lstStyle>
          <a:p>
            <a:r>
              <a:rPr lang="en-US"/>
              <a:t>Section Header</a:t>
            </a:r>
            <a:endParaRPr lang="en-GB"/>
          </a:p>
        </p:txBody>
      </p:sp>
      <p:grpSp>
        <p:nvGrpSpPr>
          <p:cNvPr id="4" name="Group 4">
            <a:extLst>
              <a:ext uri="{FF2B5EF4-FFF2-40B4-BE49-F238E27FC236}">
                <a16:creationId xmlns:a16="http://schemas.microsoft.com/office/drawing/2014/main" id="{2C5D1099-1CF9-4206-91A1-A0D7E1249139}"/>
              </a:ext>
            </a:extLst>
          </p:cNvPr>
          <p:cNvGrpSpPr>
            <a:grpSpLocks noChangeAspect="1"/>
          </p:cNvGrpSpPr>
          <p:nvPr userDrawn="1"/>
        </p:nvGrpSpPr>
        <p:grpSpPr bwMode="auto">
          <a:xfrm>
            <a:off x="7206432" y="823684"/>
            <a:ext cx="4985568" cy="5210632"/>
            <a:chOff x="2603" y="864"/>
            <a:chExt cx="2481" cy="2593"/>
          </a:xfrm>
          <a:solidFill>
            <a:schemeClr val="accent2">
              <a:alpha val="10000"/>
            </a:schemeClr>
          </a:solidFill>
        </p:grpSpPr>
        <p:sp>
          <p:nvSpPr>
            <p:cNvPr id="6" name="Freeform 5">
              <a:extLst>
                <a:ext uri="{FF2B5EF4-FFF2-40B4-BE49-F238E27FC236}">
                  <a16:creationId xmlns:a16="http://schemas.microsoft.com/office/drawing/2014/main" id="{D3C7B197-D25B-440D-B2E3-9035373E14DD}"/>
                </a:ext>
              </a:extLst>
            </p:cNvPr>
            <p:cNvSpPr>
              <a:spLocks noEditPoints="1"/>
            </p:cNvSpPr>
            <p:nvPr userDrawn="1"/>
          </p:nvSpPr>
          <p:spPr bwMode="auto">
            <a:xfrm>
              <a:off x="3231" y="2171"/>
              <a:ext cx="652" cy="654"/>
            </a:xfrm>
            <a:custGeom>
              <a:avLst/>
              <a:gdLst>
                <a:gd name="T0" fmla="*/ 158 w 275"/>
                <a:gd name="T1" fmla="*/ 11 h 274"/>
                <a:gd name="T2" fmla="*/ 12 w 275"/>
                <a:gd name="T3" fmla="*/ 116 h 274"/>
                <a:gd name="T4" fmla="*/ 116 w 275"/>
                <a:gd name="T5" fmla="*/ 262 h 274"/>
                <a:gd name="T6" fmla="*/ 263 w 275"/>
                <a:gd name="T7" fmla="*/ 158 h 274"/>
                <a:gd name="T8" fmla="*/ 158 w 275"/>
                <a:gd name="T9" fmla="*/ 11 h 274"/>
                <a:gd name="T10" fmla="*/ 86 w 275"/>
                <a:gd name="T11" fmla="*/ 135 h 274"/>
                <a:gd name="T12" fmla="*/ 72 w 275"/>
                <a:gd name="T13" fmla="*/ 126 h 274"/>
                <a:gd name="T14" fmla="*/ 88 w 275"/>
                <a:gd name="T15" fmla="*/ 121 h 274"/>
                <a:gd name="T16" fmla="*/ 101 w 275"/>
                <a:gd name="T17" fmla="*/ 131 h 274"/>
                <a:gd name="T18" fmla="*/ 86 w 275"/>
                <a:gd name="T19" fmla="*/ 135 h 274"/>
                <a:gd name="T20" fmla="*/ 139 w 275"/>
                <a:gd name="T21" fmla="*/ 85 h 274"/>
                <a:gd name="T22" fmla="*/ 148 w 275"/>
                <a:gd name="T23" fmla="*/ 72 h 274"/>
                <a:gd name="T24" fmla="*/ 153 w 275"/>
                <a:gd name="T25" fmla="*/ 88 h 274"/>
                <a:gd name="T26" fmla="*/ 143 w 275"/>
                <a:gd name="T27" fmla="*/ 101 h 274"/>
                <a:gd name="T28" fmla="*/ 139 w 275"/>
                <a:gd name="T29" fmla="*/ 85 h 274"/>
                <a:gd name="T30" fmla="*/ 136 w 275"/>
                <a:gd name="T31" fmla="*/ 189 h 274"/>
                <a:gd name="T32" fmla="*/ 126 w 275"/>
                <a:gd name="T33" fmla="*/ 202 h 274"/>
                <a:gd name="T34" fmla="*/ 122 w 275"/>
                <a:gd name="T35" fmla="*/ 186 h 274"/>
                <a:gd name="T36" fmla="*/ 131 w 275"/>
                <a:gd name="T37" fmla="*/ 173 h 274"/>
                <a:gd name="T38" fmla="*/ 136 w 275"/>
                <a:gd name="T39" fmla="*/ 189 h 274"/>
                <a:gd name="T40" fmla="*/ 157 w 275"/>
                <a:gd name="T41" fmla="*/ 140 h 274"/>
                <a:gd name="T42" fmla="*/ 134 w 275"/>
                <a:gd name="T43" fmla="*/ 156 h 274"/>
                <a:gd name="T44" fmla="*/ 118 w 275"/>
                <a:gd name="T45" fmla="*/ 134 h 274"/>
                <a:gd name="T46" fmla="*/ 141 w 275"/>
                <a:gd name="T47" fmla="*/ 118 h 274"/>
                <a:gd name="T48" fmla="*/ 157 w 275"/>
                <a:gd name="T49" fmla="*/ 140 h 274"/>
                <a:gd name="T50" fmla="*/ 187 w 275"/>
                <a:gd name="T51" fmla="*/ 152 h 274"/>
                <a:gd name="T52" fmla="*/ 173 w 275"/>
                <a:gd name="T53" fmla="*/ 143 h 274"/>
                <a:gd name="T54" fmla="*/ 189 w 275"/>
                <a:gd name="T55" fmla="*/ 138 h 274"/>
                <a:gd name="T56" fmla="*/ 203 w 275"/>
                <a:gd name="T57" fmla="*/ 148 h 274"/>
                <a:gd name="T58" fmla="*/ 187 w 275"/>
                <a:gd name="T59" fmla="*/ 15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5" h="274">
                  <a:moveTo>
                    <a:pt x="158" y="11"/>
                  </a:moveTo>
                  <a:cubicBezTo>
                    <a:pt x="89" y="0"/>
                    <a:pt x="23" y="47"/>
                    <a:pt x="12" y="116"/>
                  </a:cubicBezTo>
                  <a:cubicBezTo>
                    <a:pt x="0" y="185"/>
                    <a:pt x="47" y="251"/>
                    <a:pt x="116" y="262"/>
                  </a:cubicBezTo>
                  <a:cubicBezTo>
                    <a:pt x="186" y="274"/>
                    <a:pt x="251" y="227"/>
                    <a:pt x="263" y="158"/>
                  </a:cubicBezTo>
                  <a:cubicBezTo>
                    <a:pt x="275" y="89"/>
                    <a:pt x="228" y="23"/>
                    <a:pt x="158" y="11"/>
                  </a:cubicBezTo>
                  <a:close/>
                  <a:moveTo>
                    <a:pt x="86" y="135"/>
                  </a:moveTo>
                  <a:cubicBezTo>
                    <a:pt x="77" y="134"/>
                    <a:pt x="71" y="130"/>
                    <a:pt x="72" y="126"/>
                  </a:cubicBezTo>
                  <a:cubicBezTo>
                    <a:pt x="73" y="122"/>
                    <a:pt x="80" y="120"/>
                    <a:pt x="88" y="121"/>
                  </a:cubicBezTo>
                  <a:cubicBezTo>
                    <a:pt x="96" y="123"/>
                    <a:pt x="102" y="127"/>
                    <a:pt x="101" y="131"/>
                  </a:cubicBezTo>
                  <a:cubicBezTo>
                    <a:pt x="101" y="135"/>
                    <a:pt x="94" y="137"/>
                    <a:pt x="86" y="135"/>
                  </a:cubicBezTo>
                  <a:close/>
                  <a:moveTo>
                    <a:pt x="139" y="85"/>
                  </a:moveTo>
                  <a:cubicBezTo>
                    <a:pt x="140" y="77"/>
                    <a:pt x="144" y="71"/>
                    <a:pt x="148" y="72"/>
                  </a:cubicBezTo>
                  <a:cubicBezTo>
                    <a:pt x="152" y="72"/>
                    <a:pt x="154" y="79"/>
                    <a:pt x="153" y="88"/>
                  </a:cubicBezTo>
                  <a:cubicBezTo>
                    <a:pt x="151" y="96"/>
                    <a:pt x="147" y="102"/>
                    <a:pt x="143" y="101"/>
                  </a:cubicBezTo>
                  <a:cubicBezTo>
                    <a:pt x="140" y="100"/>
                    <a:pt x="138" y="93"/>
                    <a:pt x="139" y="85"/>
                  </a:cubicBezTo>
                  <a:close/>
                  <a:moveTo>
                    <a:pt x="136" y="189"/>
                  </a:moveTo>
                  <a:cubicBezTo>
                    <a:pt x="134" y="197"/>
                    <a:pt x="130" y="203"/>
                    <a:pt x="126" y="202"/>
                  </a:cubicBezTo>
                  <a:cubicBezTo>
                    <a:pt x="123" y="202"/>
                    <a:pt x="121" y="195"/>
                    <a:pt x="122" y="186"/>
                  </a:cubicBezTo>
                  <a:cubicBezTo>
                    <a:pt x="123" y="178"/>
                    <a:pt x="127" y="172"/>
                    <a:pt x="131" y="173"/>
                  </a:cubicBezTo>
                  <a:cubicBezTo>
                    <a:pt x="135" y="174"/>
                    <a:pt x="137" y="181"/>
                    <a:pt x="136" y="189"/>
                  </a:cubicBezTo>
                  <a:close/>
                  <a:moveTo>
                    <a:pt x="157" y="140"/>
                  </a:moveTo>
                  <a:cubicBezTo>
                    <a:pt x="155" y="151"/>
                    <a:pt x="145" y="158"/>
                    <a:pt x="134" y="156"/>
                  </a:cubicBezTo>
                  <a:cubicBezTo>
                    <a:pt x="124" y="154"/>
                    <a:pt x="116" y="144"/>
                    <a:pt x="118" y="134"/>
                  </a:cubicBezTo>
                  <a:cubicBezTo>
                    <a:pt x="120" y="123"/>
                    <a:pt x="130" y="116"/>
                    <a:pt x="141" y="118"/>
                  </a:cubicBezTo>
                  <a:cubicBezTo>
                    <a:pt x="151" y="119"/>
                    <a:pt x="158" y="129"/>
                    <a:pt x="157" y="140"/>
                  </a:cubicBezTo>
                  <a:close/>
                  <a:moveTo>
                    <a:pt x="187" y="152"/>
                  </a:moveTo>
                  <a:cubicBezTo>
                    <a:pt x="179" y="151"/>
                    <a:pt x="173" y="147"/>
                    <a:pt x="173" y="143"/>
                  </a:cubicBezTo>
                  <a:cubicBezTo>
                    <a:pt x="174" y="139"/>
                    <a:pt x="181" y="137"/>
                    <a:pt x="189" y="138"/>
                  </a:cubicBezTo>
                  <a:cubicBezTo>
                    <a:pt x="197" y="140"/>
                    <a:pt x="203" y="144"/>
                    <a:pt x="203" y="148"/>
                  </a:cubicBezTo>
                  <a:cubicBezTo>
                    <a:pt x="202" y="152"/>
                    <a:pt x="195" y="154"/>
                    <a:pt x="187"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 name="Freeform 6">
              <a:extLst>
                <a:ext uri="{FF2B5EF4-FFF2-40B4-BE49-F238E27FC236}">
                  <a16:creationId xmlns:a16="http://schemas.microsoft.com/office/drawing/2014/main" id="{0DFC70DD-CE9B-448C-AB19-F1547F8EBC63}"/>
                </a:ext>
              </a:extLst>
            </p:cNvPr>
            <p:cNvSpPr>
              <a:spLocks noEditPoints="1"/>
            </p:cNvSpPr>
            <p:nvPr userDrawn="1"/>
          </p:nvSpPr>
          <p:spPr bwMode="auto">
            <a:xfrm>
              <a:off x="2603" y="1539"/>
              <a:ext cx="1908" cy="1918"/>
            </a:xfrm>
            <a:custGeom>
              <a:avLst/>
              <a:gdLst>
                <a:gd name="T0" fmla="*/ 802 w 805"/>
                <a:gd name="T1" fmla="*/ 360 h 804"/>
                <a:gd name="T2" fmla="*/ 579 w 805"/>
                <a:gd name="T3" fmla="*/ 368 h 804"/>
                <a:gd name="T4" fmla="*/ 781 w 805"/>
                <a:gd name="T5" fmla="*/ 282 h 804"/>
                <a:gd name="T6" fmla="*/ 764 w 805"/>
                <a:gd name="T7" fmla="*/ 249 h 804"/>
                <a:gd name="T8" fmla="*/ 741 w 805"/>
                <a:gd name="T9" fmla="*/ 203 h 804"/>
                <a:gd name="T10" fmla="*/ 725 w 805"/>
                <a:gd name="T11" fmla="*/ 171 h 804"/>
                <a:gd name="T12" fmla="*/ 535 w 805"/>
                <a:gd name="T13" fmla="*/ 281 h 804"/>
                <a:gd name="T14" fmla="*/ 675 w 805"/>
                <a:gd name="T15" fmla="*/ 106 h 804"/>
                <a:gd name="T16" fmla="*/ 512 w 805"/>
                <a:gd name="T17" fmla="*/ 260 h 804"/>
                <a:gd name="T18" fmla="*/ 607 w 805"/>
                <a:gd name="T19" fmla="*/ 62 h 804"/>
                <a:gd name="T20" fmla="*/ 573 w 805"/>
                <a:gd name="T21" fmla="*/ 48 h 804"/>
                <a:gd name="T22" fmla="*/ 526 w 805"/>
                <a:gd name="T23" fmla="*/ 29 h 804"/>
                <a:gd name="T24" fmla="*/ 492 w 805"/>
                <a:gd name="T25" fmla="*/ 15 h 804"/>
                <a:gd name="T26" fmla="*/ 422 w 805"/>
                <a:gd name="T27" fmla="*/ 223 h 804"/>
                <a:gd name="T28" fmla="*/ 411 w 805"/>
                <a:gd name="T29" fmla="*/ 0 h 804"/>
                <a:gd name="T30" fmla="*/ 390 w 805"/>
                <a:gd name="T31" fmla="*/ 223 h 804"/>
                <a:gd name="T32" fmla="*/ 330 w 805"/>
                <a:gd name="T33" fmla="*/ 11 h 804"/>
                <a:gd name="T34" fmla="*/ 296 w 805"/>
                <a:gd name="T35" fmla="*/ 24 h 804"/>
                <a:gd name="T36" fmla="*/ 248 w 805"/>
                <a:gd name="T37" fmla="*/ 41 h 804"/>
                <a:gd name="T38" fmla="*/ 213 w 805"/>
                <a:gd name="T39" fmla="*/ 53 h 804"/>
                <a:gd name="T40" fmla="*/ 299 w 805"/>
                <a:gd name="T41" fmla="*/ 255 h 804"/>
                <a:gd name="T42" fmla="*/ 143 w 805"/>
                <a:gd name="T43" fmla="*/ 94 h 804"/>
                <a:gd name="T44" fmla="*/ 275 w 805"/>
                <a:gd name="T45" fmla="*/ 275 h 804"/>
                <a:gd name="T46" fmla="*/ 90 w 805"/>
                <a:gd name="T47" fmla="*/ 156 h 804"/>
                <a:gd name="T48" fmla="*/ 73 w 805"/>
                <a:gd name="T49" fmla="*/ 189 h 804"/>
                <a:gd name="T50" fmla="*/ 48 w 805"/>
                <a:gd name="T51" fmla="*/ 233 h 804"/>
                <a:gd name="T52" fmla="*/ 30 w 805"/>
                <a:gd name="T53" fmla="*/ 265 h 804"/>
                <a:gd name="T54" fmla="*/ 228 w 805"/>
                <a:gd name="T55" fmla="*/ 360 h 804"/>
                <a:gd name="T56" fmla="*/ 10 w 805"/>
                <a:gd name="T57" fmla="*/ 338 h 804"/>
                <a:gd name="T58" fmla="*/ 10 w 805"/>
                <a:gd name="T59" fmla="*/ 375 h 804"/>
                <a:gd name="T60" fmla="*/ 10 w 805"/>
                <a:gd name="T61" fmla="*/ 426 h 804"/>
                <a:gd name="T62" fmla="*/ 10 w 805"/>
                <a:gd name="T63" fmla="*/ 463 h 804"/>
                <a:gd name="T64" fmla="*/ 229 w 805"/>
                <a:gd name="T65" fmla="*/ 450 h 804"/>
                <a:gd name="T66" fmla="*/ 25 w 805"/>
                <a:gd name="T67" fmla="*/ 543 h 804"/>
                <a:gd name="T68" fmla="*/ 240 w 805"/>
                <a:gd name="T69" fmla="*/ 479 h 804"/>
                <a:gd name="T70" fmla="*/ 66 w 805"/>
                <a:gd name="T71" fmla="*/ 613 h 804"/>
                <a:gd name="T72" fmla="*/ 90 w 805"/>
                <a:gd name="T73" fmla="*/ 641 h 804"/>
                <a:gd name="T74" fmla="*/ 124 w 805"/>
                <a:gd name="T75" fmla="*/ 679 h 804"/>
                <a:gd name="T76" fmla="*/ 148 w 805"/>
                <a:gd name="T77" fmla="*/ 707 h 804"/>
                <a:gd name="T78" fmla="*/ 304 w 805"/>
                <a:gd name="T79" fmla="*/ 552 h 804"/>
                <a:gd name="T80" fmla="*/ 212 w 805"/>
                <a:gd name="T81" fmla="*/ 757 h 804"/>
                <a:gd name="T82" fmla="*/ 332 w 805"/>
                <a:gd name="T83" fmla="*/ 567 h 804"/>
                <a:gd name="T84" fmla="*/ 290 w 805"/>
                <a:gd name="T85" fmla="*/ 783 h 804"/>
                <a:gd name="T86" fmla="*/ 326 w 805"/>
                <a:gd name="T87" fmla="*/ 787 h 804"/>
                <a:gd name="T88" fmla="*/ 389 w 805"/>
                <a:gd name="T89" fmla="*/ 581 h 804"/>
                <a:gd name="T90" fmla="*/ 408 w 805"/>
                <a:gd name="T91" fmla="*/ 804 h 804"/>
                <a:gd name="T92" fmla="*/ 421 w 805"/>
                <a:gd name="T93" fmla="*/ 581 h 804"/>
                <a:gd name="T94" fmla="*/ 488 w 805"/>
                <a:gd name="T95" fmla="*/ 790 h 804"/>
                <a:gd name="T96" fmla="*/ 522 w 805"/>
                <a:gd name="T97" fmla="*/ 776 h 804"/>
                <a:gd name="T98" fmla="*/ 570 w 805"/>
                <a:gd name="T99" fmla="*/ 757 h 804"/>
                <a:gd name="T100" fmla="*/ 604 w 805"/>
                <a:gd name="T101" fmla="*/ 744 h 804"/>
                <a:gd name="T102" fmla="*/ 511 w 805"/>
                <a:gd name="T103" fmla="*/ 545 h 804"/>
                <a:gd name="T104" fmla="*/ 672 w 805"/>
                <a:gd name="T105" fmla="*/ 700 h 804"/>
                <a:gd name="T106" fmla="*/ 534 w 805"/>
                <a:gd name="T107" fmla="*/ 524 h 804"/>
                <a:gd name="T108" fmla="*/ 723 w 805"/>
                <a:gd name="T109" fmla="*/ 636 h 804"/>
                <a:gd name="T110" fmla="*/ 739 w 805"/>
                <a:gd name="T111" fmla="*/ 604 h 804"/>
                <a:gd name="T112" fmla="*/ 763 w 805"/>
                <a:gd name="T113" fmla="*/ 558 h 804"/>
                <a:gd name="T114" fmla="*/ 780 w 805"/>
                <a:gd name="T115" fmla="*/ 526 h 804"/>
                <a:gd name="T116" fmla="*/ 578 w 805"/>
                <a:gd name="T117" fmla="*/ 438 h 804"/>
                <a:gd name="T118" fmla="*/ 796 w 805"/>
                <a:gd name="T119" fmla="*/ 452 h 804"/>
                <a:gd name="T120" fmla="*/ 795 w 805"/>
                <a:gd name="T121" fmla="*/ 415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5" h="804">
                  <a:moveTo>
                    <a:pt x="795" y="392"/>
                  </a:moveTo>
                  <a:cubicBezTo>
                    <a:pt x="796" y="394"/>
                    <a:pt x="798" y="395"/>
                    <a:pt x="799" y="395"/>
                  </a:cubicBezTo>
                  <a:cubicBezTo>
                    <a:pt x="802" y="395"/>
                    <a:pt x="805" y="392"/>
                    <a:pt x="804" y="389"/>
                  </a:cubicBezTo>
                  <a:cubicBezTo>
                    <a:pt x="804" y="386"/>
                    <a:pt x="802" y="384"/>
                    <a:pt x="799" y="384"/>
                  </a:cubicBezTo>
                  <a:cubicBezTo>
                    <a:pt x="797" y="384"/>
                    <a:pt x="796" y="385"/>
                    <a:pt x="795" y="387"/>
                  </a:cubicBezTo>
                  <a:cubicBezTo>
                    <a:pt x="582" y="394"/>
                    <a:pt x="582" y="394"/>
                    <a:pt x="582" y="394"/>
                  </a:cubicBezTo>
                  <a:cubicBezTo>
                    <a:pt x="582" y="391"/>
                    <a:pt x="582" y="389"/>
                    <a:pt x="581" y="386"/>
                  </a:cubicBezTo>
                  <a:cubicBezTo>
                    <a:pt x="793" y="364"/>
                    <a:pt x="793" y="364"/>
                    <a:pt x="793" y="364"/>
                  </a:cubicBezTo>
                  <a:cubicBezTo>
                    <a:pt x="794" y="365"/>
                    <a:pt x="796" y="366"/>
                    <a:pt x="798" y="366"/>
                  </a:cubicBezTo>
                  <a:cubicBezTo>
                    <a:pt x="801" y="366"/>
                    <a:pt x="803" y="363"/>
                    <a:pt x="802" y="360"/>
                  </a:cubicBezTo>
                  <a:cubicBezTo>
                    <a:pt x="802" y="357"/>
                    <a:pt x="800" y="355"/>
                    <a:pt x="797" y="356"/>
                  </a:cubicBezTo>
                  <a:cubicBezTo>
                    <a:pt x="795" y="356"/>
                    <a:pt x="794" y="357"/>
                    <a:pt x="793" y="359"/>
                  </a:cubicBezTo>
                  <a:cubicBezTo>
                    <a:pt x="581" y="381"/>
                    <a:pt x="581" y="381"/>
                    <a:pt x="581" y="381"/>
                  </a:cubicBezTo>
                  <a:cubicBezTo>
                    <a:pt x="580" y="378"/>
                    <a:pt x="580" y="376"/>
                    <a:pt x="580" y="373"/>
                  </a:cubicBezTo>
                  <a:cubicBezTo>
                    <a:pt x="790" y="336"/>
                    <a:pt x="790" y="336"/>
                    <a:pt x="790" y="336"/>
                  </a:cubicBezTo>
                  <a:cubicBezTo>
                    <a:pt x="791" y="337"/>
                    <a:pt x="792" y="338"/>
                    <a:pt x="794" y="338"/>
                  </a:cubicBezTo>
                  <a:cubicBezTo>
                    <a:pt x="797" y="337"/>
                    <a:pt x="799" y="334"/>
                    <a:pt x="798" y="332"/>
                  </a:cubicBezTo>
                  <a:cubicBezTo>
                    <a:pt x="798" y="329"/>
                    <a:pt x="795" y="327"/>
                    <a:pt x="792" y="327"/>
                  </a:cubicBezTo>
                  <a:cubicBezTo>
                    <a:pt x="791" y="328"/>
                    <a:pt x="789" y="329"/>
                    <a:pt x="789" y="331"/>
                  </a:cubicBezTo>
                  <a:cubicBezTo>
                    <a:pt x="579" y="368"/>
                    <a:pt x="579" y="368"/>
                    <a:pt x="579" y="368"/>
                  </a:cubicBezTo>
                  <a:cubicBezTo>
                    <a:pt x="578" y="365"/>
                    <a:pt x="578" y="363"/>
                    <a:pt x="577" y="361"/>
                  </a:cubicBezTo>
                  <a:cubicBezTo>
                    <a:pt x="784" y="308"/>
                    <a:pt x="784" y="308"/>
                    <a:pt x="784" y="308"/>
                  </a:cubicBezTo>
                  <a:cubicBezTo>
                    <a:pt x="785" y="309"/>
                    <a:pt x="787" y="310"/>
                    <a:pt x="789" y="310"/>
                  </a:cubicBezTo>
                  <a:cubicBezTo>
                    <a:pt x="791" y="309"/>
                    <a:pt x="793" y="306"/>
                    <a:pt x="792" y="303"/>
                  </a:cubicBezTo>
                  <a:cubicBezTo>
                    <a:pt x="792" y="300"/>
                    <a:pt x="789" y="299"/>
                    <a:pt x="786" y="299"/>
                  </a:cubicBezTo>
                  <a:cubicBezTo>
                    <a:pt x="784" y="300"/>
                    <a:pt x="783" y="301"/>
                    <a:pt x="782" y="303"/>
                  </a:cubicBezTo>
                  <a:cubicBezTo>
                    <a:pt x="576" y="355"/>
                    <a:pt x="576" y="355"/>
                    <a:pt x="576" y="355"/>
                  </a:cubicBezTo>
                  <a:cubicBezTo>
                    <a:pt x="575" y="353"/>
                    <a:pt x="574" y="350"/>
                    <a:pt x="574" y="348"/>
                  </a:cubicBezTo>
                  <a:cubicBezTo>
                    <a:pt x="776" y="281"/>
                    <a:pt x="776" y="281"/>
                    <a:pt x="776" y="281"/>
                  </a:cubicBezTo>
                  <a:cubicBezTo>
                    <a:pt x="777" y="282"/>
                    <a:pt x="779" y="282"/>
                    <a:pt x="781" y="282"/>
                  </a:cubicBezTo>
                  <a:cubicBezTo>
                    <a:pt x="784" y="281"/>
                    <a:pt x="785" y="278"/>
                    <a:pt x="784" y="275"/>
                  </a:cubicBezTo>
                  <a:cubicBezTo>
                    <a:pt x="783" y="273"/>
                    <a:pt x="780" y="271"/>
                    <a:pt x="778" y="272"/>
                  </a:cubicBezTo>
                  <a:cubicBezTo>
                    <a:pt x="776" y="273"/>
                    <a:pt x="775" y="274"/>
                    <a:pt x="774" y="276"/>
                  </a:cubicBezTo>
                  <a:cubicBezTo>
                    <a:pt x="572" y="343"/>
                    <a:pt x="572" y="343"/>
                    <a:pt x="572" y="343"/>
                  </a:cubicBezTo>
                  <a:cubicBezTo>
                    <a:pt x="571" y="340"/>
                    <a:pt x="570" y="338"/>
                    <a:pt x="569" y="336"/>
                  </a:cubicBezTo>
                  <a:cubicBezTo>
                    <a:pt x="766" y="254"/>
                    <a:pt x="766" y="254"/>
                    <a:pt x="766" y="254"/>
                  </a:cubicBezTo>
                  <a:cubicBezTo>
                    <a:pt x="768" y="255"/>
                    <a:pt x="770" y="256"/>
                    <a:pt x="771" y="255"/>
                  </a:cubicBezTo>
                  <a:cubicBezTo>
                    <a:pt x="774" y="254"/>
                    <a:pt x="775" y="251"/>
                    <a:pt x="774" y="248"/>
                  </a:cubicBezTo>
                  <a:cubicBezTo>
                    <a:pt x="773" y="245"/>
                    <a:pt x="770" y="244"/>
                    <a:pt x="767" y="245"/>
                  </a:cubicBezTo>
                  <a:cubicBezTo>
                    <a:pt x="766" y="246"/>
                    <a:pt x="765" y="248"/>
                    <a:pt x="764" y="249"/>
                  </a:cubicBezTo>
                  <a:cubicBezTo>
                    <a:pt x="567" y="331"/>
                    <a:pt x="567" y="331"/>
                    <a:pt x="567" y="331"/>
                  </a:cubicBezTo>
                  <a:cubicBezTo>
                    <a:pt x="566" y="328"/>
                    <a:pt x="565" y="326"/>
                    <a:pt x="564" y="324"/>
                  </a:cubicBezTo>
                  <a:cubicBezTo>
                    <a:pt x="755" y="228"/>
                    <a:pt x="755" y="228"/>
                    <a:pt x="755" y="228"/>
                  </a:cubicBezTo>
                  <a:cubicBezTo>
                    <a:pt x="756" y="229"/>
                    <a:pt x="758" y="229"/>
                    <a:pt x="760" y="229"/>
                  </a:cubicBezTo>
                  <a:cubicBezTo>
                    <a:pt x="762" y="227"/>
                    <a:pt x="763" y="224"/>
                    <a:pt x="762" y="222"/>
                  </a:cubicBezTo>
                  <a:cubicBezTo>
                    <a:pt x="761" y="219"/>
                    <a:pt x="758" y="218"/>
                    <a:pt x="755" y="219"/>
                  </a:cubicBezTo>
                  <a:cubicBezTo>
                    <a:pt x="753" y="220"/>
                    <a:pt x="752" y="222"/>
                    <a:pt x="752" y="223"/>
                  </a:cubicBezTo>
                  <a:cubicBezTo>
                    <a:pt x="562" y="319"/>
                    <a:pt x="562" y="319"/>
                    <a:pt x="562" y="319"/>
                  </a:cubicBezTo>
                  <a:cubicBezTo>
                    <a:pt x="561" y="317"/>
                    <a:pt x="559" y="315"/>
                    <a:pt x="558" y="312"/>
                  </a:cubicBezTo>
                  <a:cubicBezTo>
                    <a:pt x="741" y="203"/>
                    <a:pt x="741" y="203"/>
                    <a:pt x="741" y="203"/>
                  </a:cubicBezTo>
                  <a:cubicBezTo>
                    <a:pt x="743" y="204"/>
                    <a:pt x="745" y="204"/>
                    <a:pt x="746" y="203"/>
                  </a:cubicBezTo>
                  <a:cubicBezTo>
                    <a:pt x="749" y="202"/>
                    <a:pt x="750" y="199"/>
                    <a:pt x="748" y="196"/>
                  </a:cubicBezTo>
                  <a:cubicBezTo>
                    <a:pt x="747" y="194"/>
                    <a:pt x="743" y="193"/>
                    <a:pt x="741" y="194"/>
                  </a:cubicBezTo>
                  <a:cubicBezTo>
                    <a:pt x="739" y="195"/>
                    <a:pt x="739" y="197"/>
                    <a:pt x="738" y="199"/>
                  </a:cubicBezTo>
                  <a:cubicBezTo>
                    <a:pt x="555" y="308"/>
                    <a:pt x="555" y="308"/>
                    <a:pt x="555" y="308"/>
                  </a:cubicBezTo>
                  <a:cubicBezTo>
                    <a:pt x="554" y="306"/>
                    <a:pt x="553" y="304"/>
                    <a:pt x="551" y="301"/>
                  </a:cubicBezTo>
                  <a:cubicBezTo>
                    <a:pt x="726" y="180"/>
                    <a:pt x="726" y="180"/>
                    <a:pt x="726" y="180"/>
                  </a:cubicBezTo>
                  <a:cubicBezTo>
                    <a:pt x="728" y="180"/>
                    <a:pt x="730" y="180"/>
                    <a:pt x="731" y="179"/>
                  </a:cubicBezTo>
                  <a:cubicBezTo>
                    <a:pt x="733" y="177"/>
                    <a:pt x="734" y="174"/>
                    <a:pt x="732" y="172"/>
                  </a:cubicBezTo>
                  <a:cubicBezTo>
                    <a:pt x="731" y="169"/>
                    <a:pt x="727" y="169"/>
                    <a:pt x="725" y="171"/>
                  </a:cubicBezTo>
                  <a:cubicBezTo>
                    <a:pt x="724" y="172"/>
                    <a:pt x="723" y="173"/>
                    <a:pt x="723" y="175"/>
                  </a:cubicBezTo>
                  <a:cubicBezTo>
                    <a:pt x="548" y="297"/>
                    <a:pt x="548" y="297"/>
                    <a:pt x="548" y="297"/>
                  </a:cubicBezTo>
                  <a:cubicBezTo>
                    <a:pt x="547" y="295"/>
                    <a:pt x="545" y="293"/>
                    <a:pt x="544" y="291"/>
                  </a:cubicBezTo>
                  <a:cubicBezTo>
                    <a:pt x="709" y="157"/>
                    <a:pt x="709" y="157"/>
                    <a:pt x="709" y="157"/>
                  </a:cubicBezTo>
                  <a:cubicBezTo>
                    <a:pt x="711" y="157"/>
                    <a:pt x="713" y="157"/>
                    <a:pt x="714" y="156"/>
                  </a:cubicBezTo>
                  <a:cubicBezTo>
                    <a:pt x="716" y="154"/>
                    <a:pt x="717" y="151"/>
                    <a:pt x="715" y="149"/>
                  </a:cubicBezTo>
                  <a:cubicBezTo>
                    <a:pt x="713" y="146"/>
                    <a:pt x="710" y="146"/>
                    <a:pt x="708" y="148"/>
                  </a:cubicBezTo>
                  <a:cubicBezTo>
                    <a:pt x="706" y="149"/>
                    <a:pt x="706" y="151"/>
                    <a:pt x="706" y="152"/>
                  </a:cubicBezTo>
                  <a:cubicBezTo>
                    <a:pt x="540" y="287"/>
                    <a:pt x="540" y="287"/>
                    <a:pt x="540" y="287"/>
                  </a:cubicBezTo>
                  <a:cubicBezTo>
                    <a:pt x="539" y="285"/>
                    <a:pt x="537" y="283"/>
                    <a:pt x="535" y="281"/>
                  </a:cubicBezTo>
                  <a:cubicBezTo>
                    <a:pt x="691" y="135"/>
                    <a:pt x="691" y="135"/>
                    <a:pt x="691" y="135"/>
                  </a:cubicBezTo>
                  <a:cubicBezTo>
                    <a:pt x="692" y="136"/>
                    <a:pt x="694" y="135"/>
                    <a:pt x="696" y="134"/>
                  </a:cubicBezTo>
                  <a:cubicBezTo>
                    <a:pt x="698" y="132"/>
                    <a:pt x="698" y="129"/>
                    <a:pt x="696" y="127"/>
                  </a:cubicBezTo>
                  <a:cubicBezTo>
                    <a:pt x="694" y="125"/>
                    <a:pt x="691" y="125"/>
                    <a:pt x="688" y="127"/>
                  </a:cubicBezTo>
                  <a:cubicBezTo>
                    <a:pt x="687" y="128"/>
                    <a:pt x="687" y="130"/>
                    <a:pt x="687" y="131"/>
                  </a:cubicBezTo>
                  <a:cubicBezTo>
                    <a:pt x="532" y="277"/>
                    <a:pt x="532" y="277"/>
                    <a:pt x="532" y="277"/>
                  </a:cubicBezTo>
                  <a:cubicBezTo>
                    <a:pt x="530" y="275"/>
                    <a:pt x="528" y="274"/>
                    <a:pt x="526" y="272"/>
                  </a:cubicBezTo>
                  <a:cubicBezTo>
                    <a:pt x="671" y="115"/>
                    <a:pt x="671" y="115"/>
                    <a:pt x="671" y="115"/>
                  </a:cubicBezTo>
                  <a:cubicBezTo>
                    <a:pt x="672" y="115"/>
                    <a:pt x="674" y="115"/>
                    <a:pt x="675" y="114"/>
                  </a:cubicBezTo>
                  <a:cubicBezTo>
                    <a:pt x="677" y="112"/>
                    <a:pt x="677" y="108"/>
                    <a:pt x="675" y="106"/>
                  </a:cubicBezTo>
                  <a:cubicBezTo>
                    <a:pt x="673" y="104"/>
                    <a:pt x="670" y="104"/>
                    <a:pt x="668" y="107"/>
                  </a:cubicBezTo>
                  <a:cubicBezTo>
                    <a:pt x="667" y="108"/>
                    <a:pt x="666" y="110"/>
                    <a:pt x="667" y="111"/>
                  </a:cubicBezTo>
                  <a:cubicBezTo>
                    <a:pt x="522" y="268"/>
                    <a:pt x="522" y="268"/>
                    <a:pt x="522" y="268"/>
                  </a:cubicBezTo>
                  <a:cubicBezTo>
                    <a:pt x="520" y="266"/>
                    <a:pt x="518" y="265"/>
                    <a:pt x="516" y="263"/>
                  </a:cubicBezTo>
                  <a:cubicBezTo>
                    <a:pt x="649" y="97"/>
                    <a:pt x="649" y="97"/>
                    <a:pt x="649" y="97"/>
                  </a:cubicBezTo>
                  <a:cubicBezTo>
                    <a:pt x="651" y="97"/>
                    <a:pt x="653" y="96"/>
                    <a:pt x="654" y="95"/>
                  </a:cubicBezTo>
                  <a:cubicBezTo>
                    <a:pt x="656" y="92"/>
                    <a:pt x="655" y="89"/>
                    <a:pt x="653" y="87"/>
                  </a:cubicBezTo>
                  <a:cubicBezTo>
                    <a:pt x="651" y="86"/>
                    <a:pt x="648" y="86"/>
                    <a:pt x="646" y="88"/>
                  </a:cubicBezTo>
                  <a:cubicBezTo>
                    <a:pt x="645" y="90"/>
                    <a:pt x="644" y="91"/>
                    <a:pt x="645" y="93"/>
                  </a:cubicBezTo>
                  <a:cubicBezTo>
                    <a:pt x="512" y="260"/>
                    <a:pt x="512" y="260"/>
                    <a:pt x="512" y="260"/>
                  </a:cubicBezTo>
                  <a:cubicBezTo>
                    <a:pt x="510" y="258"/>
                    <a:pt x="508" y="257"/>
                    <a:pt x="506" y="255"/>
                  </a:cubicBezTo>
                  <a:cubicBezTo>
                    <a:pt x="627" y="79"/>
                    <a:pt x="627" y="79"/>
                    <a:pt x="627" y="79"/>
                  </a:cubicBezTo>
                  <a:cubicBezTo>
                    <a:pt x="628" y="80"/>
                    <a:pt x="630" y="79"/>
                    <a:pt x="631" y="77"/>
                  </a:cubicBezTo>
                  <a:cubicBezTo>
                    <a:pt x="633" y="75"/>
                    <a:pt x="632" y="72"/>
                    <a:pt x="630" y="70"/>
                  </a:cubicBezTo>
                  <a:cubicBezTo>
                    <a:pt x="627" y="69"/>
                    <a:pt x="624" y="69"/>
                    <a:pt x="623" y="71"/>
                  </a:cubicBezTo>
                  <a:cubicBezTo>
                    <a:pt x="621" y="73"/>
                    <a:pt x="621" y="75"/>
                    <a:pt x="622" y="76"/>
                  </a:cubicBezTo>
                  <a:cubicBezTo>
                    <a:pt x="502" y="252"/>
                    <a:pt x="502" y="252"/>
                    <a:pt x="502" y="252"/>
                  </a:cubicBezTo>
                  <a:cubicBezTo>
                    <a:pt x="500" y="251"/>
                    <a:pt x="497" y="250"/>
                    <a:pt x="495" y="248"/>
                  </a:cubicBezTo>
                  <a:cubicBezTo>
                    <a:pt x="603" y="64"/>
                    <a:pt x="603" y="64"/>
                    <a:pt x="603" y="64"/>
                  </a:cubicBezTo>
                  <a:cubicBezTo>
                    <a:pt x="605" y="64"/>
                    <a:pt x="606" y="63"/>
                    <a:pt x="607" y="62"/>
                  </a:cubicBezTo>
                  <a:cubicBezTo>
                    <a:pt x="609" y="59"/>
                    <a:pt x="608" y="56"/>
                    <a:pt x="605" y="55"/>
                  </a:cubicBezTo>
                  <a:cubicBezTo>
                    <a:pt x="603" y="53"/>
                    <a:pt x="600" y="54"/>
                    <a:pt x="598" y="56"/>
                  </a:cubicBezTo>
                  <a:cubicBezTo>
                    <a:pt x="597" y="58"/>
                    <a:pt x="597" y="60"/>
                    <a:pt x="598" y="61"/>
                  </a:cubicBezTo>
                  <a:cubicBezTo>
                    <a:pt x="491" y="245"/>
                    <a:pt x="491" y="245"/>
                    <a:pt x="491" y="245"/>
                  </a:cubicBezTo>
                  <a:cubicBezTo>
                    <a:pt x="488" y="244"/>
                    <a:pt x="486" y="243"/>
                    <a:pt x="484" y="242"/>
                  </a:cubicBezTo>
                  <a:cubicBezTo>
                    <a:pt x="578" y="51"/>
                    <a:pt x="578" y="51"/>
                    <a:pt x="578" y="51"/>
                  </a:cubicBezTo>
                  <a:cubicBezTo>
                    <a:pt x="580" y="50"/>
                    <a:pt x="581" y="49"/>
                    <a:pt x="582" y="48"/>
                  </a:cubicBezTo>
                  <a:cubicBezTo>
                    <a:pt x="583" y="45"/>
                    <a:pt x="582" y="42"/>
                    <a:pt x="580" y="41"/>
                  </a:cubicBezTo>
                  <a:cubicBezTo>
                    <a:pt x="577" y="40"/>
                    <a:pt x="574" y="41"/>
                    <a:pt x="573" y="43"/>
                  </a:cubicBezTo>
                  <a:cubicBezTo>
                    <a:pt x="572" y="45"/>
                    <a:pt x="572" y="47"/>
                    <a:pt x="573" y="48"/>
                  </a:cubicBezTo>
                  <a:cubicBezTo>
                    <a:pt x="479" y="239"/>
                    <a:pt x="479" y="239"/>
                    <a:pt x="479" y="239"/>
                  </a:cubicBezTo>
                  <a:cubicBezTo>
                    <a:pt x="477" y="238"/>
                    <a:pt x="475" y="237"/>
                    <a:pt x="472" y="236"/>
                  </a:cubicBezTo>
                  <a:cubicBezTo>
                    <a:pt x="552" y="39"/>
                    <a:pt x="552" y="39"/>
                    <a:pt x="552" y="39"/>
                  </a:cubicBezTo>
                  <a:cubicBezTo>
                    <a:pt x="554" y="39"/>
                    <a:pt x="555" y="37"/>
                    <a:pt x="556" y="36"/>
                  </a:cubicBezTo>
                  <a:cubicBezTo>
                    <a:pt x="557" y="33"/>
                    <a:pt x="556" y="30"/>
                    <a:pt x="553" y="29"/>
                  </a:cubicBezTo>
                  <a:cubicBezTo>
                    <a:pt x="550" y="28"/>
                    <a:pt x="547" y="29"/>
                    <a:pt x="546" y="32"/>
                  </a:cubicBezTo>
                  <a:cubicBezTo>
                    <a:pt x="546" y="34"/>
                    <a:pt x="546" y="35"/>
                    <a:pt x="547" y="37"/>
                  </a:cubicBezTo>
                  <a:cubicBezTo>
                    <a:pt x="467" y="234"/>
                    <a:pt x="467" y="234"/>
                    <a:pt x="467" y="234"/>
                  </a:cubicBezTo>
                  <a:cubicBezTo>
                    <a:pt x="465" y="233"/>
                    <a:pt x="462" y="233"/>
                    <a:pt x="460" y="232"/>
                  </a:cubicBezTo>
                  <a:cubicBezTo>
                    <a:pt x="526" y="29"/>
                    <a:pt x="526" y="29"/>
                    <a:pt x="526" y="29"/>
                  </a:cubicBezTo>
                  <a:cubicBezTo>
                    <a:pt x="527" y="29"/>
                    <a:pt x="529" y="27"/>
                    <a:pt x="529" y="26"/>
                  </a:cubicBezTo>
                  <a:cubicBezTo>
                    <a:pt x="530" y="23"/>
                    <a:pt x="529" y="20"/>
                    <a:pt x="526" y="19"/>
                  </a:cubicBezTo>
                  <a:cubicBezTo>
                    <a:pt x="523" y="18"/>
                    <a:pt x="520" y="20"/>
                    <a:pt x="519" y="22"/>
                  </a:cubicBezTo>
                  <a:cubicBezTo>
                    <a:pt x="519" y="24"/>
                    <a:pt x="519" y="26"/>
                    <a:pt x="520" y="27"/>
                  </a:cubicBezTo>
                  <a:cubicBezTo>
                    <a:pt x="455" y="230"/>
                    <a:pt x="455" y="230"/>
                    <a:pt x="455" y="230"/>
                  </a:cubicBezTo>
                  <a:cubicBezTo>
                    <a:pt x="452" y="229"/>
                    <a:pt x="450" y="229"/>
                    <a:pt x="448" y="228"/>
                  </a:cubicBezTo>
                  <a:cubicBezTo>
                    <a:pt x="498" y="21"/>
                    <a:pt x="498" y="21"/>
                    <a:pt x="498" y="21"/>
                  </a:cubicBezTo>
                  <a:cubicBezTo>
                    <a:pt x="500" y="21"/>
                    <a:pt x="501" y="19"/>
                    <a:pt x="502" y="17"/>
                  </a:cubicBezTo>
                  <a:cubicBezTo>
                    <a:pt x="502" y="15"/>
                    <a:pt x="501" y="12"/>
                    <a:pt x="498" y="11"/>
                  </a:cubicBezTo>
                  <a:cubicBezTo>
                    <a:pt x="495" y="11"/>
                    <a:pt x="492" y="12"/>
                    <a:pt x="492" y="15"/>
                  </a:cubicBezTo>
                  <a:cubicBezTo>
                    <a:pt x="491" y="17"/>
                    <a:pt x="492" y="19"/>
                    <a:pt x="493" y="20"/>
                  </a:cubicBezTo>
                  <a:cubicBezTo>
                    <a:pt x="442" y="227"/>
                    <a:pt x="442" y="227"/>
                    <a:pt x="442" y="227"/>
                  </a:cubicBezTo>
                  <a:cubicBezTo>
                    <a:pt x="440" y="226"/>
                    <a:pt x="437" y="226"/>
                    <a:pt x="435" y="225"/>
                  </a:cubicBezTo>
                  <a:cubicBezTo>
                    <a:pt x="470" y="15"/>
                    <a:pt x="470" y="15"/>
                    <a:pt x="470" y="15"/>
                  </a:cubicBezTo>
                  <a:cubicBezTo>
                    <a:pt x="471" y="14"/>
                    <a:pt x="473" y="13"/>
                    <a:pt x="473" y="11"/>
                  </a:cubicBezTo>
                  <a:cubicBezTo>
                    <a:pt x="473" y="8"/>
                    <a:pt x="472" y="6"/>
                    <a:pt x="469" y="5"/>
                  </a:cubicBezTo>
                  <a:cubicBezTo>
                    <a:pt x="466" y="5"/>
                    <a:pt x="463" y="7"/>
                    <a:pt x="463" y="9"/>
                  </a:cubicBezTo>
                  <a:cubicBezTo>
                    <a:pt x="462" y="11"/>
                    <a:pt x="463" y="13"/>
                    <a:pt x="464" y="14"/>
                  </a:cubicBezTo>
                  <a:cubicBezTo>
                    <a:pt x="429" y="224"/>
                    <a:pt x="429" y="224"/>
                    <a:pt x="429" y="224"/>
                  </a:cubicBezTo>
                  <a:cubicBezTo>
                    <a:pt x="427" y="224"/>
                    <a:pt x="424" y="224"/>
                    <a:pt x="422" y="223"/>
                  </a:cubicBezTo>
                  <a:cubicBezTo>
                    <a:pt x="442" y="11"/>
                    <a:pt x="442" y="11"/>
                    <a:pt x="442" y="11"/>
                  </a:cubicBezTo>
                  <a:cubicBezTo>
                    <a:pt x="443" y="10"/>
                    <a:pt x="444" y="9"/>
                    <a:pt x="445" y="7"/>
                  </a:cubicBezTo>
                  <a:cubicBezTo>
                    <a:pt x="445" y="4"/>
                    <a:pt x="443" y="2"/>
                    <a:pt x="440" y="1"/>
                  </a:cubicBezTo>
                  <a:cubicBezTo>
                    <a:pt x="437" y="1"/>
                    <a:pt x="435" y="3"/>
                    <a:pt x="434" y="6"/>
                  </a:cubicBezTo>
                  <a:cubicBezTo>
                    <a:pt x="434" y="8"/>
                    <a:pt x="435" y="10"/>
                    <a:pt x="436" y="11"/>
                  </a:cubicBezTo>
                  <a:cubicBezTo>
                    <a:pt x="416" y="223"/>
                    <a:pt x="416" y="223"/>
                    <a:pt x="416" y="223"/>
                  </a:cubicBezTo>
                  <a:cubicBezTo>
                    <a:pt x="414" y="223"/>
                    <a:pt x="411" y="223"/>
                    <a:pt x="409" y="222"/>
                  </a:cubicBezTo>
                  <a:cubicBezTo>
                    <a:pt x="414" y="9"/>
                    <a:pt x="414" y="9"/>
                    <a:pt x="414" y="9"/>
                  </a:cubicBezTo>
                  <a:cubicBezTo>
                    <a:pt x="415" y="8"/>
                    <a:pt x="416" y="7"/>
                    <a:pt x="416" y="5"/>
                  </a:cubicBezTo>
                  <a:cubicBezTo>
                    <a:pt x="416" y="2"/>
                    <a:pt x="414" y="0"/>
                    <a:pt x="411" y="0"/>
                  </a:cubicBezTo>
                  <a:cubicBezTo>
                    <a:pt x="408" y="0"/>
                    <a:pt x="406" y="2"/>
                    <a:pt x="406" y="5"/>
                  </a:cubicBezTo>
                  <a:cubicBezTo>
                    <a:pt x="406" y="7"/>
                    <a:pt x="407" y="8"/>
                    <a:pt x="408" y="9"/>
                  </a:cubicBezTo>
                  <a:cubicBezTo>
                    <a:pt x="403" y="222"/>
                    <a:pt x="403" y="222"/>
                    <a:pt x="403" y="222"/>
                  </a:cubicBezTo>
                  <a:cubicBezTo>
                    <a:pt x="401" y="222"/>
                    <a:pt x="398" y="222"/>
                    <a:pt x="396" y="222"/>
                  </a:cubicBezTo>
                  <a:cubicBezTo>
                    <a:pt x="385" y="10"/>
                    <a:pt x="385" y="10"/>
                    <a:pt x="385" y="10"/>
                  </a:cubicBezTo>
                  <a:cubicBezTo>
                    <a:pt x="387" y="9"/>
                    <a:pt x="387" y="7"/>
                    <a:pt x="387" y="5"/>
                  </a:cubicBezTo>
                  <a:cubicBezTo>
                    <a:pt x="387" y="2"/>
                    <a:pt x="385" y="0"/>
                    <a:pt x="382" y="0"/>
                  </a:cubicBezTo>
                  <a:cubicBezTo>
                    <a:pt x="379" y="0"/>
                    <a:pt x="377" y="3"/>
                    <a:pt x="377" y="6"/>
                  </a:cubicBezTo>
                  <a:cubicBezTo>
                    <a:pt x="377" y="7"/>
                    <a:pt x="378" y="9"/>
                    <a:pt x="380" y="10"/>
                  </a:cubicBezTo>
                  <a:cubicBezTo>
                    <a:pt x="390" y="223"/>
                    <a:pt x="390" y="223"/>
                    <a:pt x="390" y="223"/>
                  </a:cubicBezTo>
                  <a:cubicBezTo>
                    <a:pt x="388" y="223"/>
                    <a:pt x="386" y="223"/>
                    <a:pt x="383" y="223"/>
                  </a:cubicBezTo>
                  <a:cubicBezTo>
                    <a:pt x="357" y="12"/>
                    <a:pt x="357" y="12"/>
                    <a:pt x="357" y="12"/>
                  </a:cubicBezTo>
                  <a:cubicBezTo>
                    <a:pt x="358" y="11"/>
                    <a:pt x="359" y="9"/>
                    <a:pt x="359" y="7"/>
                  </a:cubicBezTo>
                  <a:cubicBezTo>
                    <a:pt x="358" y="4"/>
                    <a:pt x="356" y="2"/>
                    <a:pt x="353" y="3"/>
                  </a:cubicBezTo>
                  <a:cubicBezTo>
                    <a:pt x="350" y="3"/>
                    <a:pt x="348" y="6"/>
                    <a:pt x="348" y="9"/>
                  </a:cubicBezTo>
                  <a:cubicBezTo>
                    <a:pt x="349" y="10"/>
                    <a:pt x="350" y="12"/>
                    <a:pt x="351" y="12"/>
                  </a:cubicBezTo>
                  <a:cubicBezTo>
                    <a:pt x="378" y="224"/>
                    <a:pt x="378" y="224"/>
                    <a:pt x="378" y="224"/>
                  </a:cubicBezTo>
                  <a:cubicBezTo>
                    <a:pt x="375" y="224"/>
                    <a:pt x="373" y="225"/>
                    <a:pt x="370" y="225"/>
                  </a:cubicBezTo>
                  <a:cubicBezTo>
                    <a:pt x="329" y="16"/>
                    <a:pt x="329" y="16"/>
                    <a:pt x="329" y="16"/>
                  </a:cubicBezTo>
                  <a:cubicBezTo>
                    <a:pt x="330" y="15"/>
                    <a:pt x="331" y="13"/>
                    <a:pt x="330" y="11"/>
                  </a:cubicBezTo>
                  <a:cubicBezTo>
                    <a:pt x="330" y="9"/>
                    <a:pt x="327" y="7"/>
                    <a:pt x="324" y="7"/>
                  </a:cubicBezTo>
                  <a:cubicBezTo>
                    <a:pt x="322" y="8"/>
                    <a:pt x="320" y="11"/>
                    <a:pt x="320" y="13"/>
                  </a:cubicBezTo>
                  <a:cubicBezTo>
                    <a:pt x="321" y="15"/>
                    <a:pt x="322" y="17"/>
                    <a:pt x="323" y="17"/>
                  </a:cubicBezTo>
                  <a:cubicBezTo>
                    <a:pt x="365" y="226"/>
                    <a:pt x="365" y="226"/>
                    <a:pt x="365" y="226"/>
                  </a:cubicBezTo>
                  <a:cubicBezTo>
                    <a:pt x="362" y="227"/>
                    <a:pt x="360" y="227"/>
                    <a:pt x="358" y="228"/>
                  </a:cubicBezTo>
                  <a:cubicBezTo>
                    <a:pt x="301" y="22"/>
                    <a:pt x="301" y="22"/>
                    <a:pt x="301" y="22"/>
                  </a:cubicBezTo>
                  <a:cubicBezTo>
                    <a:pt x="302" y="21"/>
                    <a:pt x="303" y="19"/>
                    <a:pt x="302" y="18"/>
                  </a:cubicBezTo>
                  <a:cubicBezTo>
                    <a:pt x="302" y="15"/>
                    <a:pt x="299" y="13"/>
                    <a:pt x="296" y="14"/>
                  </a:cubicBezTo>
                  <a:cubicBezTo>
                    <a:pt x="293" y="15"/>
                    <a:pt x="292" y="18"/>
                    <a:pt x="292" y="20"/>
                  </a:cubicBezTo>
                  <a:cubicBezTo>
                    <a:pt x="293" y="22"/>
                    <a:pt x="294" y="23"/>
                    <a:pt x="296" y="24"/>
                  </a:cubicBezTo>
                  <a:cubicBezTo>
                    <a:pt x="352" y="229"/>
                    <a:pt x="352" y="229"/>
                    <a:pt x="352" y="229"/>
                  </a:cubicBezTo>
                  <a:cubicBezTo>
                    <a:pt x="350" y="230"/>
                    <a:pt x="347" y="231"/>
                    <a:pt x="345" y="232"/>
                  </a:cubicBezTo>
                  <a:cubicBezTo>
                    <a:pt x="274" y="31"/>
                    <a:pt x="274" y="31"/>
                    <a:pt x="274" y="31"/>
                  </a:cubicBezTo>
                  <a:cubicBezTo>
                    <a:pt x="275" y="29"/>
                    <a:pt x="276" y="28"/>
                    <a:pt x="275" y="26"/>
                  </a:cubicBezTo>
                  <a:cubicBezTo>
                    <a:pt x="274" y="23"/>
                    <a:pt x="271" y="22"/>
                    <a:pt x="268" y="23"/>
                  </a:cubicBezTo>
                  <a:cubicBezTo>
                    <a:pt x="266" y="24"/>
                    <a:pt x="264" y="27"/>
                    <a:pt x="265" y="29"/>
                  </a:cubicBezTo>
                  <a:cubicBezTo>
                    <a:pt x="266" y="31"/>
                    <a:pt x="267" y="32"/>
                    <a:pt x="269" y="33"/>
                  </a:cubicBezTo>
                  <a:cubicBezTo>
                    <a:pt x="340" y="234"/>
                    <a:pt x="340" y="234"/>
                    <a:pt x="340" y="234"/>
                  </a:cubicBezTo>
                  <a:cubicBezTo>
                    <a:pt x="338" y="234"/>
                    <a:pt x="335" y="235"/>
                    <a:pt x="333" y="236"/>
                  </a:cubicBezTo>
                  <a:cubicBezTo>
                    <a:pt x="248" y="41"/>
                    <a:pt x="248" y="41"/>
                    <a:pt x="248" y="41"/>
                  </a:cubicBezTo>
                  <a:cubicBezTo>
                    <a:pt x="249" y="39"/>
                    <a:pt x="249" y="38"/>
                    <a:pt x="248" y="36"/>
                  </a:cubicBezTo>
                  <a:cubicBezTo>
                    <a:pt x="247" y="33"/>
                    <a:pt x="244" y="32"/>
                    <a:pt x="241" y="33"/>
                  </a:cubicBezTo>
                  <a:cubicBezTo>
                    <a:pt x="239" y="34"/>
                    <a:pt x="238" y="38"/>
                    <a:pt x="239" y="40"/>
                  </a:cubicBezTo>
                  <a:cubicBezTo>
                    <a:pt x="239" y="42"/>
                    <a:pt x="241" y="43"/>
                    <a:pt x="243" y="43"/>
                  </a:cubicBezTo>
                  <a:cubicBezTo>
                    <a:pt x="328" y="238"/>
                    <a:pt x="328" y="238"/>
                    <a:pt x="328" y="238"/>
                  </a:cubicBezTo>
                  <a:cubicBezTo>
                    <a:pt x="326" y="239"/>
                    <a:pt x="323" y="241"/>
                    <a:pt x="321" y="242"/>
                  </a:cubicBezTo>
                  <a:cubicBezTo>
                    <a:pt x="222" y="53"/>
                    <a:pt x="222" y="53"/>
                    <a:pt x="222" y="53"/>
                  </a:cubicBezTo>
                  <a:cubicBezTo>
                    <a:pt x="223" y="52"/>
                    <a:pt x="223" y="50"/>
                    <a:pt x="222" y="48"/>
                  </a:cubicBezTo>
                  <a:cubicBezTo>
                    <a:pt x="221" y="46"/>
                    <a:pt x="218" y="45"/>
                    <a:pt x="215" y="46"/>
                  </a:cubicBezTo>
                  <a:cubicBezTo>
                    <a:pt x="213" y="47"/>
                    <a:pt x="212" y="50"/>
                    <a:pt x="213" y="53"/>
                  </a:cubicBezTo>
                  <a:cubicBezTo>
                    <a:pt x="214" y="55"/>
                    <a:pt x="215" y="55"/>
                    <a:pt x="217" y="56"/>
                  </a:cubicBezTo>
                  <a:cubicBezTo>
                    <a:pt x="316" y="244"/>
                    <a:pt x="316" y="244"/>
                    <a:pt x="316" y="244"/>
                  </a:cubicBezTo>
                  <a:cubicBezTo>
                    <a:pt x="314" y="245"/>
                    <a:pt x="312" y="247"/>
                    <a:pt x="310" y="248"/>
                  </a:cubicBezTo>
                  <a:cubicBezTo>
                    <a:pt x="197" y="67"/>
                    <a:pt x="197" y="67"/>
                    <a:pt x="197" y="67"/>
                  </a:cubicBezTo>
                  <a:cubicBezTo>
                    <a:pt x="198" y="65"/>
                    <a:pt x="198" y="64"/>
                    <a:pt x="197" y="62"/>
                  </a:cubicBezTo>
                  <a:cubicBezTo>
                    <a:pt x="196" y="60"/>
                    <a:pt x="192" y="59"/>
                    <a:pt x="190" y="60"/>
                  </a:cubicBezTo>
                  <a:cubicBezTo>
                    <a:pt x="188" y="62"/>
                    <a:pt x="187" y="65"/>
                    <a:pt x="188" y="67"/>
                  </a:cubicBezTo>
                  <a:cubicBezTo>
                    <a:pt x="189" y="69"/>
                    <a:pt x="191" y="70"/>
                    <a:pt x="193" y="70"/>
                  </a:cubicBezTo>
                  <a:cubicBezTo>
                    <a:pt x="305" y="251"/>
                    <a:pt x="305" y="251"/>
                    <a:pt x="305" y="251"/>
                  </a:cubicBezTo>
                  <a:cubicBezTo>
                    <a:pt x="303" y="252"/>
                    <a:pt x="301" y="254"/>
                    <a:pt x="299" y="255"/>
                  </a:cubicBezTo>
                  <a:cubicBezTo>
                    <a:pt x="174" y="83"/>
                    <a:pt x="174" y="83"/>
                    <a:pt x="174" y="83"/>
                  </a:cubicBezTo>
                  <a:cubicBezTo>
                    <a:pt x="174" y="81"/>
                    <a:pt x="174" y="79"/>
                    <a:pt x="173" y="78"/>
                  </a:cubicBezTo>
                  <a:cubicBezTo>
                    <a:pt x="171" y="75"/>
                    <a:pt x="168" y="75"/>
                    <a:pt x="166" y="77"/>
                  </a:cubicBezTo>
                  <a:cubicBezTo>
                    <a:pt x="164" y="78"/>
                    <a:pt x="163" y="81"/>
                    <a:pt x="165" y="84"/>
                  </a:cubicBezTo>
                  <a:cubicBezTo>
                    <a:pt x="166" y="85"/>
                    <a:pt x="168" y="86"/>
                    <a:pt x="169" y="86"/>
                  </a:cubicBezTo>
                  <a:cubicBezTo>
                    <a:pt x="295" y="258"/>
                    <a:pt x="295" y="258"/>
                    <a:pt x="295" y="258"/>
                  </a:cubicBezTo>
                  <a:cubicBezTo>
                    <a:pt x="293" y="260"/>
                    <a:pt x="291" y="261"/>
                    <a:pt x="289" y="263"/>
                  </a:cubicBezTo>
                  <a:cubicBezTo>
                    <a:pt x="151" y="100"/>
                    <a:pt x="151" y="100"/>
                    <a:pt x="151" y="100"/>
                  </a:cubicBezTo>
                  <a:cubicBezTo>
                    <a:pt x="152" y="98"/>
                    <a:pt x="152" y="96"/>
                    <a:pt x="150" y="95"/>
                  </a:cubicBezTo>
                  <a:cubicBezTo>
                    <a:pt x="148" y="93"/>
                    <a:pt x="145" y="93"/>
                    <a:pt x="143" y="94"/>
                  </a:cubicBezTo>
                  <a:cubicBezTo>
                    <a:pt x="141" y="96"/>
                    <a:pt x="141" y="100"/>
                    <a:pt x="142" y="102"/>
                  </a:cubicBezTo>
                  <a:cubicBezTo>
                    <a:pt x="144" y="103"/>
                    <a:pt x="145" y="104"/>
                    <a:pt x="147" y="103"/>
                  </a:cubicBezTo>
                  <a:cubicBezTo>
                    <a:pt x="284" y="266"/>
                    <a:pt x="284" y="266"/>
                    <a:pt x="284" y="266"/>
                  </a:cubicBezTo>
                  <a:cubicBezTo>
                    <a:pt x="283" y="268"/>
                    <a:pt x="281" y="270"/>
                    <a:pt x="279" y="271"/>
                  </a:cubicBezTo>
                  <a:cubicBezTo>
                    <a:pt x="130" y="119"/>
                    <a:pt x="130" y="119"/>
                    <a:pt x="130" y="119"/>
                  </a:cubicBezTo>
                  <a:cubicBezTo>
                    <a:pt x="130" y="117"/>
                    <a:pt x="130" y="115"/>
                    <a:pt x="129" y="114"/>
                  </a:cubicBezTo>
                  <a:cubicBezTo>
                    <a:pt x="127" y="112"/>
                    <a:pt x="124" y="112"/>
                    <a:pt x="122" y="114"/>
                  </a:cubicBezTo>
                  <a:cubicBezTo>
                    <a:pt x="119" y="116"/>
                    <a:pt x="119" y="119"/>
                    <a:pt x="121" y="121"/>
                  </a:cubicBezTo>
                  <a:cubicBezTo>
                    <a:pt x="123" y="123"/>
                    <a:pt x="124" y="123"/>
                    <a:pt x="126" y="123"/>
                  </a:cubicBezTo>
                  <a:cubicBezTo>
                    <a:pt x="275" y="275"/>
                    <a:pt x="275" y="275"/>
                    <a:pt x="275" y="275"/>
                  </a:cubicBezTo>
                  <a:cubicBezTo>
                    <a:pt x="273" y="277"/>
                    <a:pt x="272" y="279"/>
                    <a:pt x="270" y="281"/>
                  </a:cubicBezTo>
                  <a:cubicBezTo>
                    <a:pt x="110" y="139"/>
                    <a:pt x="110" y="139"/>
                    <a:pt x="110" y="139"/>
                  </a:cubicBezTo>
                  <a:cubicBezTo>
                    <a:pt x="111" y="138"/>
                    <a:pt x="110" y="136"/>
                    <a:pt x="109" y="135"/>
                  </a:cubicBezTo>
                  <a:cubicBezTo>
                    <a:pt x="107" y="133"/>
                    <a:pt x="103" y="133"/>
                    <a:pt x="101" y="135"/>
                  </a:cubicBezTo>
                  <a:cubicBezTo>
                    <a:pt x="100" y="137"/>
                    <a:pt x="100" y="140"/>
                    <a:pt x="102" y="142"/>
                  </a:cubicBezTo>
                  <a:cubicBezTo>
                    <a:pt x="103" y="144"/>
                    <a:pt x="105" y="144"/>
                    <a:pt x="107" y="143"/>
                  </a:cubicBezTo>
                  <a:cubicBezTo>
                    <a:pt x="266" y="285"/>
                    <a:pt x="266" y="285"/>
                    <a:pt x="266" y="285"/>
                  </a:cubicBezTo>
                  <a:cubicBezTo>
                    <a:pt x="265" y="287"/>
                    <a:pt x="263" y="289"/>
                    <a:pt x="261" y="291"/>
                  </a:cubicBezTo>
                  <a:cubicBezTo>
                    <a:pt x="92" y="161"/>
                    <a:pt x="92" y="161"/>
                    <a:pt x="92" y="161"/>
                  </a:cubicBezTo>
                  <a:cubicBezTo>
                    <a:pt x="92" y="159"/>
                    <a:pt x="92" y="158"/>
                    <a:pt x="90" y="156"/>
                  </a:cubicBezTo>
                  <a:cubicBezTo>
                    <a:pt x="88" y="155"/>
                    <a:pt x="85" y="155"/>
                    <a:pt x="83" y="157"/>
                  </a:cubicBezTo>
                  <a:cubicBezTo>
                    <a:pt x="81" y="160"/>
                    <a:pt x="82" y="163"/>
                    <a:pt x="84" y="165"/>
                  </a:cubicBezTo>
                  <a:cubicBezTo>
                    <a:pt x="85" y="166"/>
                    <a:pt x="87" y="166"/>
                    <a:pt x="89" y="165"/>
                  </a:cubicBezTo>
                  <a:cubicBezTo>
                    <a:pt x="258" y="295"/>
                    <a:pt x="258" y="295"/>
                    <a:pt x="258" y="295"/>
                  </a:cubicBezTo>
                  <a:cubicBezTo>
                    <a:pt x="257" y="297"/>
                    <a:pt x="255" y="299"/>
                    <a:pt x="254" y="301"/>
                  </a:cubicBezTo>
                  <a:cubicBezTo>
                    <a:pt x="76" y="184"/>
                    <a:pt x="76" y="184"/>
                    <a:pt x="76" y="184"/>
                  </a:cubicBezTo>
                  <a:cubicBezTo>
                    <a:pt x="76" y="182"/>
                    <a:pt x="75" y="181"/>
                    <a:pt x="73" y="180"/>
                  </a:cubicBezTo>
                  <a:cubicBezTo>
                    <a:pt x="71" y="178"/>
                    <a:pt x="68" y="179"/>
                    <a:pt x="66" y="181"/>
                  </a:cubicBezTo>
                  <a:cubicBezTo>
                    <a:pt x="65" y="183"/>
                    <a:pt x="65" y="187"/>
                    <a:pt x="68" y="188"/>
                  </a:cubicBezTo>
                  <a:cubicBezTo>
                    <a:pt x="69" y="189"/>
                    <a:pt x="71" y="189"/>
                    <a:pt x="73" y="189"/>
                  </a:cubicBezTo>
                  <a:cubicBezTo>
                    <a:pt x="251" y="306"/>
                    <a:pt x="251" y="306"/>
                    <a:pt x="251" y="306"/>
                  </a:cubicBezTo>
                  <a:cubicBezTo>
                    <a:pt x="249" y="308"/>
                    <a:pt x="248" y="310"/>
                    <a:pt x="247" y="312"/>
                  </a:cubicBezTo>
                  <a:cubicBezTo>
                    <a:pt x="61" y="208"/>
                    <a:pt x="61" y="208"/>
                    <a:pt x="61" y="208"/>
                  </a:cubicBezTo>
                  <a:cubicBezTo>
                    <a:pt x="61" y="206"/>
                    <a:pt x="60" y="205"/>
                    <a:pt x="58" y="204"/>
                  </a:cubicBezTo>
                  <a:cubicBezTo>
                    <a:pt x="56" y="202"/>
                    <a:pt x="53" y="203"/>
                    <a:pt x="51" y="206"/>
                  </a:cubicBezTo>
                  <a:cubicBezTo>
                    <a:pt x="50" y="208"/>
                    <a:pt x="51" y="212"/>
                    <a:pt x="53" y="213"/>
                  </a:cubicBezTo>
                  <a:cubicBezTo>
                    <a:pt x="55" y="214"/>
                    <a:pt x="57" y="214"/>
                    <a:pt x="58" y="213"/>
                  </a:cubicBezTo>
                  <a:cubicBezTo>
                    <a:pt x="244" y="317"/>
                    <a:pt x="244" y="317"/>
                    <a:pt x="244" y="317"/>
                  </a:cubicBezTo>
                  <a:cubicBezTo>
                    <a:pt x="243" y="319"/>
                    <a:pt x="242" y="321"/>
                    <a:pt x="241" y="323"/>
                  </a:cubicBezTo>
                  <a:cubicBezTo>
                    <a:pt x="48" y="233"/>
                    <a:pt x="48" y="233"/>
                    <a:pt x="48" y="233"/>
                  </a:cubicBezTo>
                  <a:cubicBezTo>
                    <a:pt x="47" y="232"/>
                    <a:pt x="46" y="230"/>
                    <a:pt x="45" y="229"/>
                  </a:cubicBezTo>
                  <a:cubicBezTo>
                    <a:pt x="42" y="228"/>
                    <a:pt x="39" y="229"/>
                    <a:pt x="38" y="232"/>
                  </a:cubicBezTo>
                  <a:cubicBezTo>
                    <a:pt x="37" y="234"/>
                    <a:pt x="38" y="237"/>
                    <a:pt x="40" y="239"/>
                  </a:cubicBezTo>
                  <a:cubicBezTo>
                    <a:pt x="42" y="239"/>
                    <a:pt x="44" y="239"/>
                    <a:pt x="45" y="238"/>
                  </a:cubicBezTo>
                  <a:cubicBezTo>
                    <a:pt x="238" y="328"/>
                    <a:pt x="238" y="328"/>
                    <a:pt x="238" y="328"/>
                  </a:cubicBezTo>
                  <a:cubicBezTo>
                    <a:pt x="237" y="331"/>
                    <a:pt x="236" y="333"/>
                    <a:pt x="236" y="335"/>
                  </a:cubicBezTo>
                  <a:cubicBezTo>
                    <a:pt x="36" y="259"/>
                    <a:pt x="36" y="259"/>
                    <a:pt x="36" y="259"/>
                  </a:cubicBezTo>
                  <a:cubicBezTo>
                    <a:pt x="36" y="258"/>
                    <a:pt x="35" y="256"/>
                    <a:pt x="33" y="255"/>
                  </a:cubicBezTo>
                  <a:cubicBezTo>
                    <a:pt x="31" y="254"/>
                    <a:pt x="28" y="256"/>
                    <a:pt x="27" y="258"/>
                  </a:cubicBezTo>
                  <a:cubicBezTo>
                    <a:pt x="26" y="261"/>
                    <a:pt x="27" y="264"/>
                    <a:pt x="30" y="265"/>
                  </a:cubicBezTo>
                  <a:cubicBezTo>
                    <a:pt x="31" y="266"/>
                    <a:pt x="33" y="265"/>
                    <a:pt x="34" y="264"/>
                  </a:cubicBezTo>
                  <a:cubicBezTo>
                    <a:pt x="234" y="341"/>
                    <a:pt x="234" y="341"/>
                    <a:pt x="234" y="341"/>
                  </a:cubicBezTo>
                  <a:cubicBezTo>
                    <a:pt x="233" y="343"/>
                    <a:pt x="232" y="345"/>
                    <a:pt x="231" y="348"/>
                  </a:cubicBezTo>
                  <a:cubicBezTo>
                    <a:pt x="27" y="286"/>
                    <a:pt x="27" y="286"/>
                    <a:pt x="27" y="286"/>
                  </a:cubicBezTo>
                  <a:cubicBezTo>
                    <a:pt x="27" y="284"/>
                    <a:pt x="25" y="283"/>
                    <a:pt x="24" y="282"/>
                  </a:cubicBezTo>
                  <a:cubicBezTo>
                    <a:pt x="21" y="282"/>
                    <a:pt x="18" y="283"/>
                    <a:pt x="17" y="286"/>
                  </a:cubicBezTo>
                  <a:cubicBezTo>
                    <a:pt x="16" y="289"/>
                    <a:pt x="18" y="292"/>
                    <a:pt x="21" y="292"/>
                  </a:cubicBezTo>
                  <a:cubicBezTo>
                    <a:pt x="22" y="293"/>
                    <a:pt x="24" y="292"/>
                    <a:pt x="25" y="291"/>
                  </a:cubicBezTo>
                  <a:cubicBezTo>
                    <a:pt x="230" y="353"/>
                    <a:pt x="230" y="353"/>
                    <a:pt x="230" y="353"/>
                  </a:cubicBezTo>
                  <a:cubicBezTo>
                    <a:pt x="229" y="355"/>
                    <a:pt x="228" y="358"/>
                    <a:pt x="228" y="360"/>
                  </a:cubicBezTo>
                  <a:cubicBezTo>
                    <a:pt x="20" y="313"/>
                    <a:pt x="20" y="313"/>
                    <a:pt x="20" y="313"/>
                  </a:cubicBezTo>
                  <a:cubicBezTo>
                    <a:pt x="19" y="312"/>
                    <a:pt x="18" y="311"/>
                    <a:pt x="16" y="310"/>
                  </a:cubicBezTo>
                  <a:cubicBezTo>
                    <a:pt x="13" y="309"/>
                    <a:pt x="10" y="311"/>
                    <a:pt x="10" y="314"/>
                  </a:cubicBezTo>
                  <a:cubicBezTo>
                    <a:pt x="9" y="317"/>
                    <a:pt x="11" y="320"/>
                    <a:pt x="14" y="320"/>
                  </a:cubicBezTo>
                  <a:cubicBezTo>
                    <a:pt x="16" y="321"/>
                    <a:pt x="17" y="320"/>
                    <a:pt x="18" y="319"/>
                  </a:cubicBezTo>
                  <a:cubicBezTo>
                    <a:pt x="227" y="365"/>
                    <a:pt x="227" y="365"/>
                    <a:pt x="227" y="365"/>
                  </a:cubicBezTo>
                  <a:cubicBezTo>
                    <a:pt x="226" y="368"/>
                    <a:pt x="226" y="370"/>
                    <a:pt x="225" y="372"/>
                  </a:cubicBezTo>
                  <a:cubicBezTo>
                    <a:pt x="225" y="372"/>
                    <a:pt x="225" y="373"/>
                    <a:pt x="225" y="373"/>
                  </a:cubicBezTo>
                  <a:cubicBezTo>
                    <a:pt x="14" y="341"/>
                    <a:pt x="14" y="341"/>
                    <a:pt x="14" y="341"/>
                  </a:cubicBezTo>
                  <a:cubicBezTo>
                    <a:pt x="14" y="340"/>
                    <a:pt x="12" y="339"/>
                    <a:pt x="10" y="338"/>
                  </a:cubicBezTo>
                  <a:cubicBezTo>
                    <a:pt x="8" y="338"/>
                    <a:pt x="5" y="340"/>
                    <a:pt x="4" y="343"/>
                  </a:cubicBezTo>
                  <a:cubicBezTo>
                    <a:pt x="4" y="345"/>
                    <a:pt x="6" y="348"/>
                    <a:pt x="9" y="348"/>
                  </a:cubicBezTo>
                  <a:cubicBezTo>
                    <a:pt x="11" y="349"/>
                    <a:pt x="12" y="348"/>
                    <a:pt x="13" y="347"/>
                  </a:cubicBezTo>
                  <a:cubicBezTo>
                    <a:pt x="224" y="378"/>
                    <a:pt x="224" y="378"/>
                    <a:pt x="224" y="378"/>
                  </a:cubicBezTo>
                  <a:cubicBezTo>
                    <a:pt x="224" y="381"/>
                    <a:pt x="224" y="383"/>
                    <a:pt x="224" y="386"/>
                  </a:cubicBezTo>
                  <a:cubicBezTo>
                    <a:pt x="11" y="369"/>
                    <a:pt x="11" y="369"/>
                    <a:pt x="11" y="369"/>
                  </a:cubicBezTo>
                  <a:cubicBezTo>
                    <a:pt x="10" y="368"/>
                    <a:pt x="9" y="367"/>
                    <a:pt x="7" y="367"/>
                  </a:cubicBezTo>
                  <a:cubicBezTo>
                    <a:pt x="4" y="366"/>
                    <a:pt x="1" y="369"/>
                    <a:pt x="1" y="371"/>
                  </a:cubicBezTo>
                  <a:cubicBezTo>
                    <a:pt x="1" y="374"/>
                    <a:pt x="3" y="377"/>
                    <a:pt x="6" y="377"/>
                  </a:cubicBezTo>
                  <a:cubicBezTo>
                    <a:pt x="8" y="377"/>
                    <a:pt x="9" y="376"/>
                    <a:pt x="10" y="375"/>
                  </a:cubicBezTo>
                  <a:cubicBezTo>
                    <a:pt x="223" y="391"/>
                    <a:pt x="223" y="391"/>
                    <a:pt x="223" y="391"/>
                  </a:cubicBezTo>
                  <a:cubicBezTo>
                    <a:pt x="223" y="394"/>
                    <a:pt x="223" y="396"/>
                    <a:pt x="223" y="399"/>
                  </a:cubicBezTo>
                  <a:cubicBezTo>
                    <a:pt x="10" y="398"/>
                    <a:pt x="10" y="398"/>
                    <a:pt x="10" y="398"/>
                  </a:cubicBezTo>
                  <a:cubicBezTo>
                    <a:pt x="9" y="396"/>
                    <a:pt x="7" y="395"/>
                    <a:pt x="5" y="395"/>
                  </a:cubicBezTo>
                  <a:cubicBezTo>
                    <a:pt x="2" y="395"/>
                    <a:pt x="0" y="398"/>
                    <a:pt x="0" y="400"/>
                  </a:cubicBezTo>
                  <a:cubicBezTo>
                    <a:pt x="0" y="403"/>
                    <a:pt x="2" y="406"/>
                    <a:pt x="5" y="406"/>
                  </a:cubicBezTo>
                  <a:cubicBezTo>
                    <a:pt x="7" y="406"/>
                    <a:pt x="9" y="405"/>
                    <a:pt x="10" y="403"/>
                  </a:cubicBezTo>
                  <a:cubicBezTo>
                    <a:pt x="223" y="404"/>
                    <a:pt x="223" y="404"/>
                    <a:pt x="223" y="404"/>
                  </a:cubicBezTo>
                  <a:cubicBezTo>
                    <a:pt x="223" y="407"/>
                    <a:pt x="223" y="409"/>
                    <a:pt x="223" y="412"/>
                  </a:cubicBezTo>
                  <a:cubicBezTo>
                    <a:pt x="10" y="426"/>
                    <a:pt x="10" y="426"/>
                    <a:pt x="10" y="426"/>
                  </a:cubicBezTo>
                  <a:cubicBezTo>
                    <a:pt x="9" y="425"/>
                    <a:pt x="8" y="424"/>
                    <a:pt x="6" y="424"/>
                  </a:cubicBezTo>
                  <a:cubicBezTo>
                    <a:pt x="3" y="424"/>
                    <a:pt x="1" y="427"/>
                    <a:pt x="1" y="429"/>
                  </a:cubicBezTo>
                  <a:cubicBezTo>
                    <a:pt x="1" y="432"/>
                    <a:pt x="4" y="435"/>
                    <a:pt x="7" y="434"/>
                  </a:cubicBezTo>
                  <a:cubicBezTo>
                    <a:pt x="8" y="434"/>
                    <a:pt x="10" y="433"/>
                    <a:pt x="11" y="432"/>
                  </a:cubicBezTo>
                  <a:cubicBezTo>
                    <a:pt x="223" y="417"/>
                    <a:pt x="223" y="417"/>
                    <a:pt x="223" y="417"/>
                  </a:cubicBezTo>
                  <a:cubicBezTo>
                    <a:pt x="224" y="420"/>
                    <a:pt x="224" y="422"/>
                    <a:pt x="224" y="424"/>
                  </a:cubicBezTo>
                  <a:cubicBezTo>
                    <a:pt x="13" y="454"/>
                    <a:pt x="13" y="454"/>
                    <a:pt x="13" y="454"/>
                  </a:cubicBezTo>
                  <a:cubicBezTo>
                    <a:pt x="12" y="453"/>
                    <a:pt x="10" y="452"/>
                    <a:pt x="8" y="453"/>
                  </a:cubicBezTo>
                  <a:cubicBezTo>
                    <a:pt x="6" y="453"/>
                    <a:pt x="4" y="456"/>
                    <a:pt x="4" y="458"/>
                  </a:cubicBezTo>
                  <a:cubicBezTo>
                    <a:pt x="4" y="461"/>
                    <a:pt x="7" y="463"/>
                    <a:pt x="10" y="463"/>
                  </a:cubicBezTo>
                  <a:cubicBezTo>
                    <a:pt x="12" y="463"/>
                    <a:pt x="13" y="461"/>
                    <a:pt x="14" y="460"/>
                  </a:cubicBezTo>
                  <a:cubicBezTo>
                    <a:pt x="225" y="430"/>
                    <a:pt x="225" y="430"/>
                    <a:pt x="225" y="430"/>
                  </a:cubicBezTo>
                  <a:cubicBezTo>
                    <a:pt x="225" y="432"/>
                    <a:pt x="226" y="435"/>
                    <a:pt x="226" y="437"/>
                  </a:cubicBezTo>
                  <a:cubicBezTo>
                    <a:pt x="18" y="482"/>
                    <a:pt x="18" y="482"/>
                    <a:pt x="18" y="482"/>
                  </a:cubicBezTo>
                  <a:cubicBezTo>
                    <a:pt x="17" y="481"/>
                    <a:pt x="15" y="480"/>
                    <a:pt x="13" y="481"/>
                  </a:cubicBezTo>
                  <a:cubicBezTo>
                    <a:pt x="10" y="481"/>
                    <a:pt x="9" y="484"/>
                    <a:pt x="9" y="487"/>
                  </a:cubicBezTo>
                  <a:cubicBezTo>
                    <a:pt x="10" y="490"/>
                    <a:pt x="13" y="492"/>
                    <a:pt x="15" y="491"/>
                  </a:cubicBezTo>
                  <a:cubicBezTo>
                    <a:pt x="17" y="491"/>
                    <a:pt x="18" y="489"/>
                    <a:pt x="19" y="488"/>
                  </a:cubicBezTo>
                  <a:cubicBezTo>
                    <a:pt x="227" y="443"/>
                    <a:pt x="227" y="443"/>
                    <a:pt x="227" y="443"/>
                  </a:cubicBezTo>
                  <a:cubicBezTo>
                    <a:pt x="228" y="445"/>
                    <a:pt x="229" y="447"/>
                    <a:pt x="229" y="450"/>
                  </a:cubicBezTo>
                  <a:cubicBezTo>
                    <a:pt x="25" y="510"/>
                    <a:pt x="25" y="510"/>
                    <a:pt x="25" y="510"/>
                  </a:cubicBezTo>
                  <a:cubicBezTo>
                    <a:pt x="23" y="509"/>
                    <a:pt x="22" y="508"/>
                    <a:pt x="20" y="509"/>
                  </a:cubicBezTo>
                  <a:cubicBezTo>
                    <a:pt x="17" y="509"/>
                    <a:pt x="16" y="512"/>
                    <a:pt x="16" y="515"/>
                  </a:cubicBezTo>
                  <a:cubicBezTo>
                    <a:pt x="17" y="518"/>
                    <a:pt x="20" y="519"/>
                    <a:pt x="23" y="519"/>
                  </a:cubicBezTo>
                  <a:cubicBezTo>
                    <a:pt x="25" y="518"/>
                    <a:pt x="26" y="517"/>
                    <a:pt x="26" y="515"/>
                  </a:cubicBezTo>
                  <a:cubicBezTo>
                    <a:pt x="231" y="455"/>
                    <a:pt x="231" y="455"/>
                    <a:pt x="231" y="455"/>
                  </a:cubicBezTo>
                  <a:cubicBezTo>
                    <a:pt x="232" y="457"/>
                    <a:pt x="232" y="460"/>
                    <a:pt x="233" y="462"/>
                  </a:cubicBezTo>
                  <a:cubicBezTo>
                    <a:pt x="33" y="537"/>
                    <a:pt x="33" y="537"/>
                    <a:pt x="33" y="537"/>
                  </a:cubicBezTo>
                  <a:cubicBezTo>
                    <a:pt x="32" y="536"/>
                    <a:pt x="30" y="535"/>
                    <a:pt x="29" y="536"/>
                  </a:cubicBezTo>
                  <a:cubicBezTo>
                    <a:pt x="26" y="537"/>
                    <a:pt x="24" y="540"/>
                    <a:pt x="25" y="543"/>
                  </a:cubicBezTo>
                  <a:cubicBezTo>
                    <a:pt x="26" y="545"/>
                    <a:pt x="29" y="547"/>
                    <a:pt x="32" y="546"/>
                  </a:cubicBezTo>
                  <a:cubicBezTo>
                    <a:pt x="34" y="545"/>
                    <a:pt x="35" y="544"/>
                    <a:pt x="35" y="542"/>
                  </a:cubicBezTo>
                  <a:cubicBezTo>
                    <a:pt x="235" y="467"/>
                    <a:pt x="235" y="467"/>
                    <a:pt x="235" y="467"/>
                  </a:cubicBezTo>
                  <a:cubicBezTo>
                    <a:pt x="236" y="470"/>
                    <a:pt x="237" y="472"/>
                    <a:pt x="238" y="474"/>
                  </a:cubicBezTo>
                  <a:cubicBezTo>
                    <a:pt x="44" y="563"/>
                    <a:pt x="44" y="563"/>
                    <a:pt x="44" y="563"/>
                  </a:cubicBezTo>
                  <a:cubicBezTo>
                    <a:pt x="43" y="562"/>
                    <a:pt x="41" y="562"/>
                    <a:pt x="39" y="563"/>
                  </a:cubicBezTo>
                  <a:cubicBezTo>
                    <a:pt x="37" y="564"/>
                    <a:pt x="35" y="567"/>
                    <a:pt x="37" y="569"/>
                  </a:cubicBezTo>
                  <a:cubicBezTo>
                    <a:pt x="38" y="572"/>
                    <a:pt x="41" y="573"/>
                    <a:pt x="43" y="572"/>
                  </a:cubicBezTo>
                  <a:cubicBezTo>
                    <a:pt x="45" y="571"/>
                    <a:pt x="46" y="570"/>
                    <a:pt x="46" y="568"/>
                  </a:cubicBezTo>
                  <a:cubicBezTo>
                    <a:pt x="240" y="479"/>
                    <a:pt x="240" y="479"/>
                    <a:pt x="240" y="479"/>
                  </a:cubicBezTo>
                  <a:cubicBezTo>
                    <a:pt x="241" y="481"/>
                    <a:pt x="243" y="484"/>
                    <a:pt x="244" y="486"/>
                  </a:cubicBezTo>
                  <a:cubicBezTo>
                    <a:pt x="57" y="588"/>
                    <a:pt x="57" y="588"/>
                    <a:pt x="57" y="588"/>
                  </a:cubicBezTo>
                  <a:cubicBezTo>
                    <a:pt x="55" y="588"/>
                    <a:pt x="53" y="588"/>
                    <a:pt x="52" y="588"/>
                  </a:cubicBezTo>
                  <a:cubicBezTo>
                    <a:pt x="49" y="590"/>
                    <a:pt x="48" y="593"/>
                    <a:pt x="50" y="595"/>
                  </a:cubicBezTo>
                  <a:cubicBezTo>
                    <a:pt x="51" y="598"/>
                    <a:pt x="54" y="599"/>
                    <a:pt x="57" y="597"/>
                  </a:cubicBezTo>
                  <a:cubicBezTo>
                    <a:pt x="58" y="597"/>
                    <a:pt x="59" y="595"/>
                    <a:pt x="59" y="593"/>
                  </a:cubicBezTo>
                  <a:cubicBezTo>
                    <a:pt x="246" y="491"/>
                    <a:pt x="246" y="491"/>
                    <a:pt x="246" y="491"/>
                  </a:cubicBezTo>
                  <a:cubicBezTo>
                    <a:pt x="248" y="493"/>
                    <a:pt x="249" y="495"/>
                    <a:pt x="250" y="497"/>
                  </a:cubicBezTo>
                  <a:cubicBezTo>
                    <a:pt x="71" y="613"/>
                    <a:pt x="71" y="613"/>
                    <a:pt x="71" y="613"/>
                  </a:cubicBezTo>
                  <a:cubicBezTo>
                    <a:pt x="69" y="612"/>
                    <a:pt x="68" y="612"/>
                    <a:pt x="66" y="613"/>
                  </a:cubicBezTo>
                  <a:cubicBezTo>
                    <a:pt x="64" y="615"/>
                    <a:pt x="63" y="618"/>
                    <a:pt x="65" y="620"/>
                  </a:cubicBezTo>
                  <a:cubicBezTo>
                    <a:pt x="66" y="623"/>
                    <a:pt x="69" y="623"/>
                    <a:pt x="72" y="622"/>
                  </a:cubicBezTo>
                  <a:cubicBezTo>
                    <a:pt x="73" y="621"/>
                    <a:pt x="74" y="619"/>
                    <a:pt x="74" y="618"/>
                  </a:cubicBezTo>
                  <a:cubicBezTo>
                    <a:pt x="253" y="502"/>
                    <a:pt x="253" y="502"/>
                    <a:pt x="253" y="502"/>
                  </a:cubicBezTo>
                  <a:cubicBezTo>
                    <a:pt x="255" y="504"/>
                    <a:pt x="256" y="506"/>
                    <a:pt x="257" y="508"/>
                  </a:cubicBezTo>
                  <a:cubicBezTo>
                    <a:pt x="87" y="636"/>
                    <a:pt x="87" y="636"/>
                    <a:pt x="87" y="636"/>
                  </a:cubicBezTo>
                  <a:cubicBezTo>
                    <a:pt x="85" y="636"/>
                    <a:pt x="84" y="636"/>
                    <a:pt x="82" y="637"/>
                  </a:cubicBezTo>
                  <a:cubicBezTo>
                    <a:pt x="80" y="639"/>
                    <a:pt x="79" y="642"/>
                    <a:pt x="81" y="644"/>
                  </a:cubicBezTo>
                  <a:cubicBezTo>
                    <a:pt x="83" y="646"/>
                    <a:pt x="86" y="647"/>
                    <a:pt x="88" y="645"/>
                  </a:cubicBezTo>
                  <a:cubicBezTo>
                    <a:pt x="90" y="644"/>
                    <a:pt x="90" y="642"/>
                    <a:pt x="90" y="641"/>
                  </a:cubicBezTo>
                  <a:cubicBezTo>
                    <a:pt x="261" y="512"/>
                    <a:pt x="261" y="512"/>
                    <a:pt x="261" y="512"/>
                  </a:cubicBezTo>
                  <a:cubicBezTo>
                    <a:pt x="262" y="514"/>
                    <a:pt x="264" y="516"/>
                    <a:pt x="265" y="518"/>
                  </a:cubicBezTo>
                  <a:cubicBezTo>
                    <a:pt x="105" y="658"/>
                    <a:pt x="105" y="658"/>
                    <a:pt x="105" y="658"/>
                  </a:cubicBezTo>
                  <a:cubicBezTo>
                    <a:pt x="103" y="658"/>
                    <a:pt x="101" y="658"/>
                    <a:pt x="100" y="659"/>
                  </a:cubicBezTo>
                  <a:cubicBezTo>
                    <a:pt x="98" y="661"/>
                    <a:pt x="98" y="665"/>
                    <a:pt x="99" y="667"/>
                  </a:cubicBezTo>
                  <a:cubicBezTo>
                    <a:pt x="101" y="669"/>
                    <a:pt x="105" y="669"/>
                    <a:pt x="107" y="667"/>
                  </a:cubicBezTo>
                  <a:cubicBezTo>
                    <a:pt x="108" y="666"/>
                    <a:pt x="109" y="664"/>
                    <a:pt x="108" y="663"/>
                  </a:cubicBezTo>
                  <a:cubicBezTo>
                    <a:pt x="269" y="522"/>
                    <a:pt x="269" y="522"/>
                    <a:pt x="269" y="522"/>
                  </a:cubicBezTo>
                  <a:cubicBezTo>
                    <a:pt x="271" y="524"/>
                    <a:pt x="272" y="526"/>
                    <a:pt x="274" y="528"/>
                  </a:cubicBezTo>
                  <a:cubicBezTo>
                    <a:pt x="124" y="679"/>
                    <a:pt x="124" y="679"/>
                    <a:pt x="124" y="679"/>
                  </a:cubicBezTo>
                  <a:cubicBezTo>
                    <a:pt x="122" y="679"/>
                    <a:pt x="121" y="679"/>
                    <a:pt x="119" y="681"/>
                  </a:cubicBezTo>
                  <a:cubicBezTo>
                    <a:pt x="117" y="683"/>
                    <a:pt x="117" y="686"/>
                    <a:pt x="119" y="688"/>
                  </a:cubicBezTo>
                  <a:cubicBezTo>
                    <a:pt x="121" y="690"/>
                    <a:pt x="125" y="690"/>
                    <a:pt x="127" y="688"/>
                  </a:cubicBezTo>
                  <a:cubicBezTo>
                    <a:pt x="128" y="687"/>
                    <a:pt x="128" y="685"/>
                    <a:pt x="128" y="683"/>
                  </a:cubicBezTo>
                  <a:cubicBezTo>
                    <a:pt x="278" y="531"/>
                    <a:pt x="278" y="531"/>
                    <a:pt x="278" y="531"/>
                  </a:cubicBezTo>
                  <a:cubicBezTo>
                    <a:pt x="280" y="533"/>
                    <a:pt x="282" y="535"/>
                    <a:pt x="284" y="537"/>
                  </a:cubicBezTo>
                  <a:cubicBezTo>
                    <a:pt x="145" y="699"/>
                    <a:pt x="145" y="699"/>
                    <a:pt x="145" y="699"/>
                  </a:cubicBezTo>
                  <a:cubicBezTo>
                    <a:pt x="143" y="698"/>
                    <a:pt x="141" y="699"/>
                    <a:pt x="140" y="700"/>
                  </a:cubicBezTo>
                  <a:cubicBezTo>
                    <a:pt x="138" y="702"/>
                    <a:pt x="139" y="706"/>
                    <a:pt x="141" y="708"/>
                  </a:cubicBezTo>
                  <a:cubicBezTo>
                    <a:pt x="143" y="709"/>
                    <a:pt x="146" y="709"/>
                    <a:pt x="148" y="707"/>
                  </a:cubicBezTo>
                  <a:cubicBezTo>
                    <a:pt x="149" y="706"/>
                    <a:pt x="149" y="704"/>
                    <a:pt x="149" y="702"/>
                  </a:cubicBezTo>
                  <a:cubicBezTo>
                    <a:pt x="288" y="540"/>
                    <a:pt x="288" y="540"/>
                    <a:pt x="288" y="540"/>
                  </a:cubicBezTo>
                  <a:cubicBezTo>
                    <a:pt x="290" y="542"/>
                    <a:pt x="292" y="543"/>
                    <a:pt x="294" y="545"/>
                  </a:cubicBezTo>
                  <a:cubicBezTo>
                    <a:pt x="167" y="716"/>
                    <a:pt x="167" y="716"/>
                    <a:pt x="167" y="716"/>
                  </a:cubicBezTo>
                  <a:cubicBezTo>
                    <a:pt x="165" y="716"/>
                    <a:pt x="163" y="717"/>
                    <a:pt x="162" y="718"/>
                  </a:cubicBezTo>
                  <a:cubicBezTo>
                    <a:pt x="161" y="721"/>
                    <a:pt x="161" y="724"/>
                    <a:pt x="163" y="726"/>
                  </a:cubicBezTo>
                  <a:cubicBezTo>
                    <a:pt x="166" y="727"/>
                    <a:pt x="169" y="727"/>
                    <a:pt x="171" y="725"/>
                  </a:cubicBezTo>
                  <a:cubicBezTo>
                    <a:pt x="172" y="723"/>
                    <a:pt x="172" y="721"/>
                    <a:pt x="171" y="720"/>
                  </a:cubicBezTo>
                  <a:cubicBezTo>
                    <a:pt x="298" y="548"/>
                    <a:pt x="298" y="548"/>
                    <a:pt x="298" y="548"/>
                  </a:cubicBezTo>
                  <a:cubicBezTo>
                    <a:pt x="300" y="549"/>
                    <a:pt x="302" y="551"/>
                    <a:pt x="304" y="552"/>
                  </a:cubicBezTo>
                  <a:cubicBezTo>
                    <a:pt x="190" y="733"/>
                    <a:pt x="190" y="733"/>
                    <a:pt x="190" y="733"/>
                  </a:cubicBezTo>
                  <a:cubicBezTo>
                    <a:pt x="188" y="733"/>
                    <a:pt x="187" y="733"/>
                    <a:pt x="186" y="735"/>
                  </a:cubicBezTo>
                  <a:cubicBezTo>
                    <a:pt x="184" y="737"/>
                    <a:pt x="185" y="740"/>
                    <a:pt x="187" y="742"/>
                  </a:cubicBezTo>
                  <a:cubicBezTo>
                    <a:pt x="190" y="744"/>
                    <a:pt x="193" y="743"/>
                    <a:pt x="195" y="740"/>
                  </a:cubicBezTo>
                  <a:cubicBezTo>
                    <a:pt x="196" y="739"/>
                    <a:pt x="196" y="737"/>
                    <a:pt x="195" y="735"/>
                  </a:cubicBezTo>
                  <a:cubicBezTo>
                    <a:pt x="309" y="555"/>
                    <a:pt x="309" y="555"/>
                    <a:pt x="309" y="555"/>
                  </a:cubicBezTo>
                  <a:cubicBezTo>
                    <a:pt x="311" y="556"/>
                    <a:pt x="313" y="558"/>
                    <a:pt x="315" y="559"/>
                  </a:cubicBezTo>
                  <a:cubicBezTo>
                    <a:pt x="215" y="747"/>
                    <a:pt x="215" y="747"/>
                    <a:pt x="215" y="747"/>
                  </a:cubicBezTo>
                  <a:cubicBezTo>
                    <a:pt x="213" y="747"/>
                    <a:pt x="211" y="748"/>
                    <a:pt x="210" y="750"/>
                  </a:cubicBezTo>
                  <a:cubicBezTo>
                    <a:pt x="209" y="752"/>
                    <a:pt x="210" y="755"/>
                    <a:pt x="212" y="757"/>
                  </a:cubicBezTo>
                  <a:cubicBezTo>
                    <a:pt x="215" y="758"/>
                    <a:pt x="218" y="757"/>
                    <a:pt x="220" y="755"/>
                  </a:cubicBezTo>
                  <a:cubicBezTo>
                    <a:pt x="220" y="753"/>
                    <a:pt x="220" y="751"/>
                    <a:pt x="219" y="750"/>
                  </a:cubicBezTo>
                  <a:cubicBezTo>
                    <a:pt x="320" y="562"/>
                    <a:pt x="320" y="562"/>
                    <a:pt x="320" y="562"/>
                  </a:cubicBezTo>
                  <a:cubicBezTo>
                    <a:pt x="322" y="563"/>
                    <a:pt x="325" y="564"/>
                    <a:pt x="327" y="565"/>
                  </a:cubicBezTo>
                  <a:cubicBezTo>
                    <a:pt x="240" y="760"/>
                    <a:pt x="240" y="760"/>
                    <a:pt x="240" y="760"/>
                  </a:cubicBezTo>
                  <a:cubicBezTo>
                    <a:pt x="238" y="760"/>
                    <a:pt x="237" y="761"/>
                    <a:pt x="236" y="763"/>
                  </a:cubicBezTo>
                  <a:cubicBezTo>
                    <a:pt x="235" y="765"/>
                    <a:pt x="236" y="768"/>
                    <a:pt x="239" y="769"/>
                  </a:cubicBezTo>
                  <a:cubicBezTo>
                    <a:pt x="241" y="771"/>
                    <a:pt x="244" y="769"/>
                    <a:pt x="245" y="767"/>
                  </a:cubicBezTo>
                  <a:cubicBezTo>
                    <a:pt x="246" y="765"/>
                    <a:pt x="246" y="763"/>
                    <a:pt x="245" y="762"/>
                  </a:cubicBezTo>
                  <a:cubicBezTo>
                    <a:pt x="332" y="567"/>
                    <a:pt x="332" y="567"/>
                    <a:pt x="332" y="567"/>
                  </a:cubicBezTo>
                  <a:cubicBezTo>
                    <a:pt x="334" y="568"/>
                    <a:pt x="336" y="569"/>
                    <a:pt x="339" y="570"/>
                  </a:cubicBezTo>
                  <a:cubicBezTo>
                    <a:pt x="266" y="770"/>
                    <a:pt x="266" y="770"/>
                    <a:pt x="266" y="770"/>
                  </a:cubicBezTo>
                  <a:cubicBezTo>
                    <a:pt x="264" y="771"/>
                    <a:pt x="263" y="772"/>
                    <a:pt x="262" y="774"/>
                  </a:cubicBezTo>
                  <a:cubicBezTo>
                    <a:pt x="261" y="776"/>
                    <a:pt x="263" y="779"/>
                    <a:pt x="266" y="780"/>
                  </a:cubicBezTo>
                  <a:cubicBezTo>
                    <a:pt x="268" y="781"/>
                    <a:pt x="271" y="780"/>
                    <a:pt x="272" y="777"/>
                  </a:cubicBezTo>
                  <a:cubicBezTo>
                    <a:pt x="273" y="775"/>
                    <a:pt x="272" y="774"/>
                    <a:pt x="271" y="772"/>
                  </a:cubicBezTo>
                  <a:cubicBezTo>
                    <a:pt x="344" y="572"/>
                    <a:pt x="344" y="572"/>
                    <a:pt x="344" y="572"/>
                  </a:cubicBezTo>
                  <a:cubicBezTo>
                    <a:pt x="346" y="572"/>
                    <a:pt x="349" y="573"/>
                    <a:pt x="351" y="574"/>
                  </a:cubicBezTo>
                  <a:cubicBezTo>
                    <a:pt x="293" y="779"/>
                    <a:pt x="293" y="779"/>
                    <a:pt x="293" y="779"/>
                  </a:cubicBezTo>
                  <a:cubicBezTo>
                    <a:pt x="291" y="780"/>
                    <a:pt x="290" y="781"/>
                    <a:pt x="290" y="783"/>
                  </a:cubicBezTo>
                  <a:cubicBezTo>
                    <a:pt x="289" y="786"/>
                    <a:pt x="290" y="788"/>
                    <a:pt x="293" y="789"/>
                  </a:cubicBezTo>
                  <a:cubicBezTo>
                    <a:pt x="296" y="790"/>
                    <a:pt x="299" y="788"/>
                    <a:pt x="300" y="786"/>
                  </a:cubicBezTo>
                  <a:cubicBezTo>
                    <a:pt x="300" y="784"/>
                    <a:pt x="299" y="782"/>
                    <a:pt x="298" y="781"/>
                  </a:cubicBezTo>
                  <a:cubicBezTo>
                    <a:pt x="356" y="575"/>
                    <a:pt x="356" y="575"/>
                    <a:pt x="356" y="575"/>
                  </a:cubicBezTo>
                  <a:cubicBezTo>
                    <a:pt x="359" y="576"/>
                    <a:pt x="361" y="577"/>
                    <a:pt x="364" y="577"/>
                  </a:cubicBezTo>
                  <a:cubicBezTo>
                    <a:pt x="321" y="786"/>
                    <a:pt x="321" y="786"/>
                    <a:pt x="321" y="786"/>
                  </a:cubicBezTo>
                  <a:cubicBezTo>
                    <a:pt x="319" y="787"/>
                    <a:pt x="318" y="788"/>
                    <a:pt x="317" y="790"/>
                  </a:cubicBezTo>
                  <a:cubicBezTo>
                    <a:pt x="317" y="793"/>
                    <a:pt x="319" y="795"/>
                    <a:pt x="321" y="796"/>
                  </a:cubicBezTo>
                  <a:cubicBezTo>
                    <a:pt x="324" y="797"/>
                    <a:pt x="327" y="795"/>
                    <a:pt x="327" y="792"/>
                  </a:cubicBezTo>
                  <a:cubicBezTo>
                    <a:pt x="328" y="790"/>
                    <a:pt x="327" y="789"/>
                    <a:pt x="326" y="787"/>
                  </a:cubicBezTo>
                  <a:cubicBezTo>
                    <a:pt x="369" y="578"/>
                    <a:pt x="369" y="578"/>
                    <a:pt x="369" y="578"/>
                  </a:cubicBezTo>
                  <a:cubicBezTo>
                    <a:pt x="370" y="579"/>
                    <a:pt x="371" y="579"/>
                    <a:pt x="373" y="579"/>
                  </a:cubicBezTo>
                  <a:cubicBezTo>
                    <a:pt x="374" y="579"/>
                    <a:pt x="375" y="579"/>
                    <a:pt x="376" y="579"/>
                  </a:cubicBezTo>
                  <a:cubicBezTo>
                    <a:pt x="348" y="791"/>
                    <a:pt x="348" y="791"/>
                    <a:pt x="348" y="791"/>
                  </a:cubicBezTo>
                  <a:cubicBezTo>
                    <a:pt x="347" y="792"/>
                    <a:pt x="346" y="793"/>
                    <a:pt x="346" y="795"/>
                  </a:cubicBezTo>
                  <a:cubicBezTo>
                    <a:pt x="345" y="798"/>
                    <a:pt x="347" y="800"/>
                    <a:pt x="350" y="801"/>
                  </a:cubicBezTo>
                  <a:cubicBezTo>
                    <a:pt x="353" y="801"/>
                    <a:pt x="355" y="799"/>
                    <a:pt x="356" y="796"/>
                  </a:cubicBezTo>
                  <a:cubicBezTo>
                    <a:pt x="356" y="795"/>
                    <a:pt x="355" y="793"/>
                    <a:pt x="354" y="792"/>
                  </a:cubicBezTo>
                  <a:cubicBezTo>
                    <a:pt x="382" y="580"/>
                    <a:pt x="382" y="580"/>
                    <a:pt x="382" y="580"/>
                  </a:cubicBezTo>
                  <a:cubicBezTo>
                    <a:pt x="384" y="581"/>
                    <a:pt x="387" y="581"/>
                    <a:pt x="389" y="581"/>
                  </a:cubicBezTo>
                  <a:cubicBezTo>
                    <a:pt x="377" y="794"/>
                    <a:pt x="377" y="794"/>
                    <a:pt x="377" y="794"/>
                  </a:cubicBezTo>
                  <a:cubicBezTo>
                    <a:pt x="375" y="795"/>
                    <a:pt x="374" y="796"/>
                    <a:pt x="374" y="798"/>
                  </a:cubicBezTo>
                  <a:cubicBezTo>
                    <a:pt x="374" y="801"/>
                    <a:pt x="376" y="803"/>
                    <a:pt x="379" y="804"/>
                  </a:cubicBezTo>
                  <a:cubicBezTo>
                    <a:pt x="382" y="804"/>
                    <a:pt x="384" y="802"/>
                    <a:pt x="384" y="799"/>
                  </a:cubicBezTo>
                  <a:cubicBezTo>
                    <a:pt x="384" y="797"/>
                    <a:pt x="384" y="795"/>
                    <a:pt x="382" y="794"/>
                  </a:cubicBezTo>
                  <a:cubicBezTo>
                    <a:pt x="395" y="581"/>
                    <a:pt x="395" y="581"/>
                    <a:pt x="395" y="581"/>
                  </a:cubicBezTo>
                  <a:cubicBezTo>
                    <a:pt x="397" y="581"/>
                    <a:pt x="400" y="581"/>
                    <a:pt x="402" y="581"/>
                  </a:cubicBezTo>
                  <a:cubicBezTo>
                    <a:pt x="405" y="795"/>
                    <a:pt x="405" y="795"/>
                    <a:pt x="405" y="795"/>
                  </a:cubicBezTo>
                  <a:cubicBezTo>
                    <a:pt x="404" y="796"/>
                    <a:pt x="403" y="797"/>
                    <a:pt x="403" y="799"/>
                  </a:cubicBezTo>
                  <a:cubicBezTo>
                    <a:pt x="403" y="802"/>
                    <a:pt x="405" y="804"/>
                    <a:pt x="408" y="804"/>
                  </a:cubicBezTo>
                  <a:cubicBezTo>
                    <a:pt x="411" y="804"/>
                    <a:pt x="413" y="802"/>
                    <a:pt x="413" y="799"/>
                  </a:cubicBezTo>
                  <a:cubicBezTo>
                    <a:pt x="413" y="797"/>
                    <a:pt x="412" y="796"/>
                    <a:pt x="411" y="795"/>
                  </a:cubicBezTo>
                  <a:cubicBezTo>
                    <a:pt x="408" y="581"/>
                    <a:pt x="408" y="581"/>
                    <a:pt x="408" y="581"/>
                  </a:cubicBezTo>
                  <a:cubicBezTo>
                    <a:pt x="410" y="581"/>
                    <a:pt x="413" y="581"/>
                    <a:pt x="415" y="581"/>
                  </a:cubicBezTo>
                  <a:cubicBezTo>
                    <a:pt x="433" y="794"/>
                    <a:pt x="433" y="794"/>
                    <a:pt x="433" y="794"/>
                  </a:cubicBezTo>
                  <a:cubicBezTo>
                    <a:pt x="432" y="795"/>
                    <a:pt x="431" y="796"/>
                    <a:pt x="431" y="798"/>
                  </a:cubicBezTo>
                  <a:cubicBezTo>
                    <a:pt x="432" y="801"/>
                    <a:pt x="434" y="803"/>
                    <a:pt x="437" y="803"/>
                  </a:cubicBezTo>
                  <a:cubicBezTo>
                    <a:pt x="440" y="803"/>
                    <a:pt x="442" y="800"/>
                    <a:pt x="442" y="797"/>
                  </a:cubicBezTo>
                  <a:cubicBezTo>
                    <a:pt x="442" y="795"/>
                    <a:pt x="440" y="794"/>
                    <a:pt x="439" y="793"/>
                  </a:cubicBezTo>
                  <a:cubicBezTo>
                    <a:pt x="421" y="581"/>
                    <a:pt x="421" y="581"/>
                    <a:pt x="421" y="581"/>
                  </a:cubicBezTo>
                  <a:cubicBezTo>
                    <a:pt x="423" y="580"/>
                    <a:pt x="425" y="580"/>
                    <a:pt x="428" y="580"/>
                  </a:cubicBezTo>
                  <a:cubicBezTo>
                    <a:pt x="462" y="790"/>
                    <a:pt x="462" y="790"/>
                    <a:pt x="462" y="790"/>
                  </a:cubicBezTo>
                  <a:cubicBezTo>
                    <a:pt x="460" y="791"/>
                    <a:pt x="460" y="793"/>
                    <a:pt x="460" y="795"/>
                  </a:cubicBezTo>
                  <a:cubicBezTo>
                    <a:pt x="460" y="798"/>
                    <a:pt x="463" y="800"/>
                    <a:pt x="466" y="799"/>
                  </a:cubicBezTo>
                  <a:cubicBezTo>
                    <a:pt x="469" y="799"/>
                    <a:pt x="471" y="796"/>
                    <a:pt x="470" y="793"/>
                  </a:cubicBezTo>
                  <a:cubicBezTo>
                    <a:pt x="470" y="791"/>
                    <a:pt x="469" y="790"/>
                    <a:pt x="467" y="789"/>
                  </a:cubicBezTo>
                  <a:cubicBezTo>
                    <a:pt x="433" y="579"/>
                    <a:pt x="433" y="579"/>
                    <a:pt x="433" y="579"/>
                  </a:cubicBezTo>
                  <a:cubicBezTo>
                    <a:pt x="436" y="578"/>
                    <a:pt x="438" y="578"/>
                    <a:pt x="441" y="577"/>
                  </a:cubicBezTo>
                  <a:cubicBezTo>
                    <a:pt x="489" y="785"/>
                    <a:pt x="489" y="785"/>
                    <a:pt x="489" y="785"/>
                  </a:cubicBezTo>
                  <a:cubicBezTo>
                    <a:pt x="488" y="786"/>
                    <a:pt x="488" y="788"/>
                    <a:pt x="488" y="790"/>
                  </a:cubicBezTo>
                  <a:cubicBezTo>
                    <a:pt x="489" y="793"/>
                    <a:pt x="491" y="794"/>
                    <a:pt x="494" y="794"/>
                  </a:cubicBezTo>
                  <a:cubicBezTo>
                    <a:pt x="497" y="793"/>
                    <a:pt x="499" y="790"/>
                    <a:pt x="498" y="787"/>
                  </a:cubicBezTo>
                  <a:cubicBezTo>
                    <a:pt x="498" y="786"/>
                    <a:pt x="496" y="784"/>
                    <a:pt x="495" y="784"/>
                  </a:cubicBezTo>
                  <a:cubicBezTo>
                    <a:pt x="446" y="576"/>
                    <a:pt x="446" y="576"/>
                    <a:pt x="446" y="576"/>
                  </a:cubicBezTo>
                  <a:cubicBezTo>
                    <a:pt x="448" y="575"/>
                    <a:pt x="451" y="575"/>
                    <a:pt x="453" y="574"/>
                  </a:cubicBezTo>
                  <a:cubicBezTo>
                    <a:pt x="517" y="778"/>
                    <a:pt x="517" y="778"/>
                    <a:pt x="517" y="778"/>
                  </a:cubicBezTo>
                  <a:cubicBezTo>
                    <a:pt x="516" y="779"/>
                    <a:pt x="515" y="781"/>
                    <a:pt x="516" y="783"/>
                  </a:cubicBezTo>
                  <a:cubicBezTo>
                    <a:pt x="517" y="785"/>
                    <a:pt x="520" y="787"/>
                    <a:pt x="522" y="786"/>
                  </a:cubicBezTo>
                  <a:cubicBezTo>
                    <a:pt x="525" y="785"/>
                    <a:pt x="527" y="782"/>
                    <a:pt x="526" y="779"/>
                  </a:cubicBezTo>
                  <a:cubicBezTo>
                    <a:pt x="525" y="778"/>
                    <a:pt x="524" y="777"/>
                    <a:pt x="522" y="776"/>
                  </a:cubicBezTo>
                  <a:cubicBezTo>
                    <a:pt x="458" y="572"/>
                    <a:pt x="458" y="572"/>
                    <a:pt x="458" y="572"/>
                  </a:cubicBezTo>
                  <a:cubicBezTo>
                    <a:pt x="461" y="572"/>
                    <a:pt x="463" y="571"/>
                    <a:pt x="465" y="570"/>
                  </a:cubicBezTo>
                  <a:cubicBezTo>
                    <a:pt x="544" y="769"/>
                    <a:pt x="544" y="769"/>
                    <a:pt x="544" y="769"/>
                  </a:cubicBezTo>
                  <a:cubicBezTo>
                    <a:pt x="543" y="770"/>
                    <a:pt x="542" y="772"/>
                    <a:pt x="543" y="773"/>
                  </a:cubicBezTo>
                  <a:cubicBezTo>
                    <a:pt x="544" y="776"/>
                    <a:pt x="547" y="777"/>
                    <a:pt x="550" y="776"/>
                  </a:cubicBezTo>
                  <a:cubicBezTo>
                    <a:pt x="552" y="775"/>
                    <a:pt x="554" y="772"/>
                    <a:pt x="553" y="770"/>
                  </a:cubicBezTo>
                  <a:cubicBezTo>
                    <a:pt x="552" y="768"/>
                    <a:pt x="550" y="767"/>
                    <a:pt x="549" y="767"/>
                  </a:cubicBezTo>
                  <a:cubicBezTo>
                    <a:pt x="471" y="568"/>
                    <a:pt x="471" y="568"/>
                    <a:pt x="471" y="568"/>
                  </a:cubicBezTo>
                  <a:cubicBezTo>
                    <a:pt x="473" y="567"/>
                    <a:pt x="475" y="566"/>
                    <a:pt x="477" y="565"/>
                  </a:cubicBezTo>
                  <a:cubicBezTo>
                    <a:pt x="570" y="757"/>
                    <a:pt x="570" y="757"/>
                    <a:pt x="570" y="757"/>
                  </a:cubicBezTo>
                  <a:cubicBezTo>
                    <a:pt x="569" y="759"/>
                    <a:pt x="569" y="761"/>
                    <a:pt x="569" y="762"/>
                  </a:cubicBezTo>
                  <a:cubicBezTo>
                    <a:pt x="571" y="765"/>
                    <a:pt x="574" y="766"/>
                    <a:pt x="576" y="765"/>
                  </a:cubicBezTo>
                  <a:cubicBezTo>
                    <a:pt x="579" y="763"/>
                    <a:pt x="580" y="760"/>
                    <a:pt x="579" y="758"/>
                  </a:cubicBezTo>
                  <a:cubicBezTo>
                    <a:pt x="578" y="756"/>
                    <a:pt x="576" y="755"/>
                    <a:pt x="575" y="755"/>
                  </a:cubicBezTo>
                  <a:cubicBezTo>
                    <a:pt x="482" y="563"/>
                    <a:pt x="482" y="563"/>
                    <a:pt x="482" y="563"/>
                  </a:cubicBezTo>
                  <a:cubicBezTo>
                    <a:pt x="485" y="561"/>
                    <a:pt x="487" y="560"/>
                    <a:pt x="489" y="559"/>
                  </a:cubicBezTo>
                  <a:cubicBezTo>
                    <a:pt x="595" y="744"/>
                    <a:pt x="595" y="744"/>
                    <a:pt x="595" y="744"/>
                  </a:cubicBezTo>
                  <a:cubicBezTo>
                    <a:pt x="594" y="746"/>
                    <a:pt x="594" y="748"/>
                    <a:pt x="595" y="749"/>
                  </a:cubicBezTo>
                  <a:cubicBezTo>
                    <a:pt x="596" y="752"/>
                    <a:pt x="600" y="753"/>
                    <a:pt x="602" y="751"/>
                  </a:cubicBezTo>
                  <a:cubicBezTo>
                    <a:pt x="604" y="750"/>
                    <a:pt x="605" y="747"/>
                    <a:pt x="604" y="744"/>
                  </a:cubicBezTo>
                  <a:cubicBezTo>
                    <a:pt x="603" y="743"/>
                    <a:pt x="601" y="742"/>
                    <a:pt x="600" y="742"/>
                  </a:cubicBezTo>
                  <a:cubicBezTo>
                    <a:pt x="494" y="556"/>
                    <a:pt x="494" y="556"/>
                    <a:pt x="494" y="556"/>
                  </a:cubicBezTo>
                  <a:cubicBezTo>
                    <a:pt x="496" y="555"/>
                    <a:pt x="498" y="554"/>
                    <a:pt x="500" y="553"/>
                  </a:cubicBezTo>
                  <a:cubicBezTo>
                    <a:pt x="619" y="730"/>
                    <a:pt x="619" y="730"/>
                    <a:pt x="619" y="730"/>
                  </a:cubicBezTo>
                  <a:cubicBezTo>
                    <a:pt x="618" y="731"/>
                    <a:pt x="618" y="733"/>
                    <a:pt x="619" y="735"/>
                  </a:cubicBezTo>
                  <a:cubicBezTo>
                    <a:pt x="621" y="737"/>
                    <a:pt x="624" y="738"/>
                    <a:pt x="627" y="736"/>
                  </a:cubicBezTo>
                  <a:cubicBezTo>
                    <a:pt x="629" y="734"/>
                    <a:pt x="630" y="731"/>
                    <a:pt x="628" y="729"/>
                  </a:cubicBezTo>
                  <a:cubicBezTo>
                    <a:pt x="627" y="727"/>
                    <a:pt x="625" y="727"/>
                    <a:pt x="624" y="727"/>
                  </a:cubicBezTo>
                  <a:cubicBezTo>
                    <a:pt x="505" y="549"/>
                    <a:pt x="505" y="549"/>
                    <a:pt x="505" y="549"/>
                  </a:cubicBezTo>
                  <a:cubicBezTo>
                    <a:pt x="507" y="548"/>
                    <a:pt x="509" y="547"/>
                    <a:pt x="511" y="545"/>
                  </a:cubicBezTo>
                  <a:cubicBezTo>
                    <a:pt x="642" y="713"/>
                    <a:pt x="642" y="713"/>
                    <a:pt x="642" y="713"/>
                  </a:cubicBezTo>
                  <a:cubicBezTo>
                    <a:pt x="642" y="715"/>
                    <a:pt x="642" y="717"/>
                    <a:pt x="643" y="718"/>
                  </a:cubicBezTo>
                  <a:cubicBezTo>
                    <a:pt x="645" y="720"/>
                    <a:pt x="648" y="721"/>
                    <a:pt x="650" y="719"/>
                  </a:cubicBezTo>
                  <a:cubicBezTo>
                    <a:pt x="652" y="717"/>
                    <a:pt x="653" y="714"/>
                    <a:pt x="651" y="712"/>
                  </a:cubicBezTo>
                  <a:cubicBezTo>
                    <a:pt x="650" y="710"/>
                    <a:pt x="648" y="710"/>
                    <a:pt x="647" y="710"/>
                  </a:cubicBezTo>
                  <a:cubicBezTo>
                    <a:pt x="515" y="542"/>
                    <a:pt x="515" y="542"/>
                    <a:pt x="515" y="542"/>
                  </a:cubicBezTo>
                  <a:cubicBezTo>
                    <a:pt x="517" y="540"/>
                    <a:pt x="519" y="539"/>
                    <a:pt x="521" y="537"/>
                  </a:cubicBezTo>
                  <a:cubicBezTo>
                    <a:pt x="664" y="695"/>
                    <a:pt x="664" y="695"/>
                    <a:pt x="664" y="695"/>
                  </a:cubicBezTo>
                  <a:cubicBezTo>
                    <a:pt x="664" y="697"/>
                    <a:pt x="664" y="698"/>
                    <a:pt x="665" y="700"/>
                  </a:cubicBezTo>
                  <a:cubicBezTo>
                    <a:pt x="667" y="702"/>
                    <a:pt x="670" y="702"/>
                    <a:pt x="672" y="700"/>
                  </a:cubicBezTo>
                  <a:cubicBezTo>
                    <a:pt x="675" y="698"/>
                    <a:pt x="675" y="695"/>
                    <a:pt x="673" y="693"/>
                  </a:cubicBezTo>
                  <a:cubicBezTo>
                    <a:pt x="672" y="691"/>
                    <a:pt x="670" y="691"/>
                    <a:pt x="668" y="691"/>
                  </a:cubicBezTo>
                  <a:cubicBezTo>
                    <a:pt x="525" y="533"/>
                    <a:pt x="525" y="533"/>
                    <a:pt x="525" y="533"/>
                  </a:cubicBezTo>
                  <a:cubicBezTo>
                    <a:pt x="527" y="531"/>
                    <a:pt x="528" y="530"/>
                    <a:pt x="530" y="528"/>
                  </a:cubicBezTo>
                  <a:cubicBezTo>
                    <a:pt x="684" y="675"/>
                    <a:pt x="684" y="675"/>
                    <a:pt x="684" y="675"/>
                  </a:cubicBezTo>
                  <a:cubicBezTo>
                    <a:pt x="684" y="677"/>
                    <a:pt x="685" y="679"/>
                    <a:pt x="686" y="680"/>
                  </a:cubicBezTo>
                  <a:cubicBezTo>
                    <a:pt x="688" y="682"/>
                    <a:pt x="691" y="682"/>
                    <a:pt x="693" y="680"/>
                  </a:cubicBezTo>
                  <a:cubicBezTo>
                    <a:pt x="695" y="678"/>
                    <a:pt x="695" y="675"/>
                    <a:pt x="693" y="673"/>
                  </a:cubicBezTo>
                  <a:cubicBezTo>
                    <a:pt x="692" y="671"/>
                    <a:pt x="690" y="671"/>
                    <a:pt x="688" y="671"/>
                  </a:cubicBezTo>
                  <a:cubicBezTo>
                    <a:pt x="534" y="524"/>
                    <a:pt x="534" y="524"/>
                    <a:pt x="534" y="524"/>
                  </a:cubicBezTo>
                  <a:cubicBezTo>
                    <a:pt x="536" y="522"/>
                    <a:pt x="537" y="520"/>
                    <a:pt x="539" y="518"/>
                  </a:cubicBezTo>
                  <a:cubicBezTo>
                    <a:pt x="703" y="654"/>
                    <a:pt x="703" y="654"/>
                    <a:pt x="703" y="654"/>
                  </a:cubicBezTo>
                  <a:cubicBezTo>
                    <a:pt x="703" y="656"/>
                    <a:pt x="704" y="658"/>
                    <a:pt x="705" y="659"/>
                  </a:cubicBezTo>
                  <a:cubicBezTo>
                    <a:pt x="707" y="661"/>
                    <a:pt x="711" y="660"/>
                    <a:pt x="712" y="658"/>
                  </a:cubicBezTo>
                  <a:cubicBezTo>
                    <a:pt x="714" y="656"/>
                    <a:pt x="714" y="653"/>
                    <a:pt x="712" y="651"/>
                  </a:cubicBezTo>
                  <a:cubicBezTo>
                    <a:pt x="710" y="650"/>
                    <a:pt x="709" y="650"/>
                    <a:pt x="707" y="650"/>
                  </a:cubicBezTo>
                  <a:cubicBezTo>
                    <a:pt x="542" y="514"/>
                    <a:pt x="542" y="514"/>
                    <a:pt x="542" y="514"/>
                  </a:cubicBezTo>
                  <a:cubicBezTo>
                    <a:pt x="544" y="512"/>
                    <a:pt x="546" y="510"/>
                    <a:pt x="547" y="508"/>
                  </a:cubicBezTo>
                  <a:cubicBezTo>
                    <a:pt x="721" y="632"/>
                    <a:pt x="721" y="632"/>
                    <a:pt x="721" y="632"/>
                  </a:cubicBezTo>
                  <a:cubicBezTo>
                    <a:pt x="721" y="634"/>
                    <a:pt x="721" y="635"/>
                    <a:pt x="723" y="636"/>
                  </a:cubicBezTo>
                  <a:cubicBezTo>
                    <a:pt x="725" y="638"/>
                    <a:pt x="729" y="638"/>
                    <a:pt x="730" y="635"/>
                  </a:cubicBezTo>
                  <a:cubicBezTo>
                    <a:pt x="732" y="633"/>
                    <a:pt x="731" y="630"/>
                    <a:pt x="729" y="628"/>
                  </a:cubicBezTo>
                  <a:cubicBezTo>
                    <a:pt x="727" y="627"/>
                    <a:pt x="726" y="627"/>
                    <a:pt x="724" y="627"/>
                  </a:cubicBezTo>
                  <a:cubicBezTo>
                    <a:pt x="550" y="504"/>
                    <a:pt x="550" y="504"/>
                    <a:pt x="550" y="504"/>
                  </a:cubicBezTo>
                  <a:cubicBezTo>
                    <a:pt x="552" y="502"/>
                    <a:pt x="553" y="500"/>
                    <a:pt x="554" y="498"/>
                  </a:cubicBezTo>
                  <a:cubicBezTo>
                    <a:pt x="737" y="608"/>
                    <a:pt x="737" y="608"/>
                    <a:pt x="737" y="608"/>
                  </a:cubicBezTo>
                  <a:cubicBezTo>
                    <a:pt x="737" y="610"/>
                    <a:pt x="737" y="612"/>
                    <a:pt x="739" y="613"/>
                  </a:cubicBezTo>
                  <a:cubicBezTo>
                    <a:pt x="741" y="614"/>
                    <a:pt x="745" y="613"/>
                    <a:pt x="746" y="611"/>
                  </a:cubicBezTo>
                  <a:cubicBezTo>
                    <a:pt x="748" y="608"/>
                    <a:pt x="747" y="605"/>
                    <a:pt x="744" y="604"/>
                  </a:cubicBezTo>
                  <a:cubicBezTo>
                    <a:pt x="743" y="603"/>
                    <a:pt x="741" y="603"/>
                    <a:pt x="739" y="604"/>
                  </a:cubicBezTo>
                  <a:cubicBezTo>
                    <a:pt x="557" y="493"/>
                    <a:pt x="557" y="493"/>
                    <a:pt x="557" y="493"/>
                  </a:cubicBezTo>
                  <a:cubicBezTo>
                    <a:pt x="558" y="491"/>
                    <a:pt x="560" y="489"/>
                    <a:pt x="561" y="486"/>
                  </a:cubicBezTo>
                  <a:cubicBezTo>
                    <a:pt x="751" y="584"/>
                    <a:pt x="751" y="584"/>
                    <a:pt x="751" y="584"/>
                  </a:cubicBezTo>
                  <a:cubicBezTo>
                    <a:pt x="751" y="585"/>
                    <a:pt x="752" y="587"/>
                    <a:pt x="753" y="588"/>
                  </a:cubicBezTo>
                  <a:cubicBezTo>
                    <a:pt x="756" y="589"/>
                    <a:pt x="759" y="588"/>
                    <a:pt x="760" y="586"/>
                  </a:cubicBezTo>
                  <a:cubicBezTo>
                    <a:pt x="762" y="583"/>
                    <a:pt x="761" y="580"/>
                    <a:pt x="758" y="579"/>
                  </a:cubicBezTo>
                  <a:cubicBezTo>
                    <a:pt x="756" y="578"/>
                    <a:pt x="755" y="578"/>
                    <a:pt x="753" y="579"/>
                  </a:cubicBezTo>
                  <a:cubicBezTo>
                    <a:pt x="563" y="481"/>
                    <a:pt x="563" y="481"/>
                    <a:pt x="563" y="481"/>
                  </a:cubicBezTo>
                  <a:cubicBezTo>
                    <a:pt x="564" y="479"/>
                    <a:pt x="566" y="477"/>
                    <a:pt x="567" y="475"/>
                  </a:cubicBezTo>
                  <a:cubicBezTo>
                    <a:pt x="763" y="558"/>
                    <a:pt x="763" y="558"/>
                    <a:pt x="763" y="558"/>
                  </a:cubicBezTo>
                  <a:cubicBezTo>
                    <a:pt x="763" y="560"/>
                    <a:pt x="764" y="561"/>
                    <a:pt x="766" y="562"/>
                  </a:cubicBezTo>
                  <a:cubicBezTo>
                    <a:pt x="768" y="563"/>
                    <a:pt x="772" y="562"/>
                    <a:pt x="773" y="559"/>
                  </a:cubicBezTo>
                  <a:cubicBezTo>
                    <a:pt x="774" y="557"/>
                    <a:pt x="773" y="554"/>
                    <a:pt x="770" y="552"/>
                  </a:cubicBezTo>
                  <a:cubicBezTo>
                    <a:pt x="768" y="552"/>
                    <a:pt x="766" y="552"/>
                    <a:pt x="765" y="553"/>
                  </a:cubicBezTo>
                  <a:cubicBezTo>
                    <a:pt x="569" y="470"/>
                    <a:pt x="569" y="470"/>
                    <a:pt x="569" y="470"/>
                  </a:cubicBezTo>
                  <a:cubicBezTo>
                    <a:pt x="570" y="467"/>
                    <a:pt x="570" y="465"/>
                    <a:pt x="571" y="463"/>
                  </a:cubicBezTo>
                  <a:cubicBezTo>
                    <a:pt x="773" y="532"/>
                    <a:pt x="773" y="532"/>
                    <a:pt x="773" y="532"/>
                  </a:cubicBezTo>
                  <a:cubicBezTo>
                    <a:pt x="774" y="533"/>
                    <a:pt x="775" y="535"/>
                    <a:pt x="776" y="535"/>
                  </a:cubicBezTo>
                  <a:cubicBezTo>
                    <a:pt x="779" y="536"/>
                    <a:pt x="782" y="535"/>
                    <a:pt x="783" y="532"/>
                  </a:cubicBezTo>
                  <a:cubicBezTo>
                    <a:pt x="784" y="529"/>
                    <a:pt x="782" y="527"/>
                    <a:pt x="780" y="526"/>
                  </a:cubicBezTo>
                  <a:cubicBezTo>
                    <a:pt x="778" y="525"/>
                    <a:pt x="776" y="525"/>
                    <a:pt x="775" y="526"/>
                  </a:cubicBezTo>
                  <a:cubicBezTo>
                    <a:pt x="573" y="457"/>
                    <a:pt x="573" y="457"/>
                    <a:pt x="573" y="457"/>
                  </a:cubicBezTo>
                  <a:cubicBezTo>
                    <a:pt x="574" y="455"/>
                    <a:pt x="575" y="453"/>
                    <a:pt x="575" y="450"/>
                  </a:cubicBezTo>
                  <a:cubicBezTo>
                    <a:pt x="782" y="505"/>
                    <a:pt x="782" y="505"/>
                    <a:pt x="782" y="505"/>
                  </a:cubicBezTo>
                  <a:cubicBezTo>
                    <a:pt x="782" y="506"/>
                    <a:pt x="783" y="508"/>
                    <a:pt x="785" y="508"/>
                  </a:cubicBezTo>
                  <a:cubicBezTo>
                    <a:pt x="788" y="509"/>
                    <a:pt x="791" y="507"/>
                    <a:pt x="791" y="504"/>
                  </a:cubicBezTo>
                  <a:cubicBezTo>
                    <a:pt x="792" y="502"/>
                    <a:pt x="790" y="499"/>
                    <a:pt x="788" y="498"/>
                  </a:cubicBezTo>
                  <a:cubicBezTo>
                    <a:pt x="786" y="498"/>
                    <a:pt x="784" y="498"/>
                    <a:pt x="783" y="499"/>
                  </a:cubicBezTo>
                  <a:cubicBezTo>
                    <a:pt x="577" y="445"/>
                    <a:pt x="577" y="445"/>
                    <a:pt x="577" y="445"/>
                  </a:cubicBezTo>
                  <a:cubicBezTo>
                    <a:pt x="577" y="443"/>
                    <a:pt x="578" y="440"/>
                    <a:pt x="578" y="438"/>
                  </a:cubicBezTo>
                  <a:cubicBezTo>
                    <a:pt x="788" y="477"/>
                    <a:pt x="788" y="477"/>
                    <a:pt x="788" y="477"/>
                  </a:cubicBezTo>
                  <a:cubicBezTo>
                    <a:pt x="789" y="479"/>
                    <a:pt x="790" y="480"/>
                    <a:pt x="792" y="480"/>
                  </a:cubicBezTo>
                  <a:cubicBezTo>
                    <a:pt x="795" y="481"/>
                    <a:pt x="797" y="479"/>
                    <a:pt x="798" y="476"/>
                  </a:cubicBezTo>
                  <a:cubicBezTo>
                    <a:pt x="798" y="473"/>
                    <a:pt x="796" y="471"/>
                    <a:pt x="794" y="470"/>
                  </a:cubicBezTo>
                  <a:cubicBezTo>
                    <a:pt x="792" y="470"/>
                    <a:pt x="790" y="470"/>
                    <a:pt x="789" y="472"/>
                  </a:cubicBezTo>
                  <a:cubicBezTo>
                    <a:pt x="579" y="432"/>
                    <a:pt x="579" y="432"/>
                    <a:pt x="579" y="432"/>
                  </a:cubicBezTo>
                  <a:cubicBezTo>
                    <a:pt x="579" y="432"/>
                    <a:pt x="579" y="432"/>
                    <a:pt x="580" y="432"/>
                  </a:cubicBezTo>
                  <a:cubicBezTo>
                    <a:pt x="580" y="429"/>
                    <a:pt x="580" y="427"/>
                    <a:pt x="580" y="425"/>
                  </a:cubicBezTo>
                  <a:cubicBezTo>
                    <a:pt x="792" y="449"/>
                    <a:pt x="792" y="449"/>
                    <a:pt x="792" y="449"/>
                  </a:cubicBezTo>
                  <a:cubicBezTo>
                    <a:pt x="793" y="451"/>
                    <a:pt x="795" y="452"/>
                    <a:pt x="796" y="452"/>
                  </a:cubicBezTo>
                  <a:cubicBezTo>
                    <a:pt x="799" y="452"/>
                    <a:pt x="802" y="450"/>
                    <a:pt x="802" y="447"/>
                  </a:cubicBezTo>
                  <a:cubicBezTo>
                    <a:pt x="802" y="444"/>
                    <a:pt x="800" y="442"/>
                    <a:pt x="798" y="442"/>
                  </a:cubicBezTo>
                  <a:cubicBezTo>
                    <a:pt x="796" y="441"/>
                    <a:pt x="794" y="442"/>
                    <a:pt x="793" y="444"/>
                  </a:cubicBezTo>
                  <a:cubicBezTo>
                    <a:pt x="581" y="419"/>
                    <a:pt x="581" y="419"/>
                    <a:pt x="581" y="419"/>
                  </a:cubicBezTo>
                  <a:cubicBezTo>
                    <a:pt x="581" y="417"/>
                    <a:pt x="582" y="415"/>
                    <a:pt x="582" y="412"/>
                  </a:cubicBezTo>
                  <a:cubicBezTo>
                    <a:pt x="795" y="421"/>
                    <a:pt x="795" y="421"/>
                    <a:pt x="795" y="421"/>
                  </a:cubicBezTo>
                  <a:cubicBezTo>
                    <a:pt x="796" y="422"/>
                    <a:pt x="797" y="423"/>
                    <a:pt x="799" y="423"/>
                  </a:cubicBezTo>
                  <a:cubicBezTo>
                    <a:pt x="802" y="423"/>
                    <a:pt x="804" y="421"/>
                    <a:pt x="804" y="418"/>
                  </a:cubicBezTo>
                  <a:cubicBezTo>
                    <a:pt x="804" y="415"/>
                    <a:pt x="802" y="413"/>
                    <a:pt x="799" y="413"/>
                  </a:cubicBezTo>
                  <a:cubicBezTo>
                    <a:pt x="798" y="413"/>
                    <a:pt x="796" y="414"/>
                    <a:pt x="795" y="415"/>
                  </a:cubicBezTo>
                  <a:cubicBezTo>
                    <a:pt x="582" y="407"/>
                    <a:pt x="582" y="407"/>
                    <a:pt x="582" y="407"/>
                  </a:cubicBezTo>
                  <a:cubicBezTo>
                    <a:pt x="582" y="404"/>
                    <a:pt x="582" y="402"/>
                    <a:pt x="582" y="399"/>
                  </a:cubicBezTo>
                  <a:lnTo>
                    <a:pt x="795" y="392"/>
                  </a:lnTo>
                  <a:close/>
                  <a:moveTo>
                    <a:pt x="533" y="424"/>
                  </a:moveTo>
                  <a:cubicBezTo>
                    <a:pt x="521" y="496"/>
                    <a:pt x="453" y="545"/>
                    <a:pt x="381" y="532"/>
                  </a:cubicBezTo>
                  <a:cubicBezTo>
                    <a:pt x="309" y="520"/>
                    <a:pt x="260" y="452"/>
                    <a:pt x="272" y="380"/>
                  </a:cubicBezTo>
                  <a:cubicBezTo>
                    <a:pt x="284" y="308"/>
                    <a:pt x="352" y="259"/>
                    <a:pt x="424" y="271"/>
                  </a:cubicBezTo>
                  <a:cubicBezTo>
                    <a:pt x="496" y="283"/>
                    <a:pt x="545" y="352"/>
                    <a:pt x="533" y="4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Freeform 7">
              <a:extLst>
                <a:ext uri="{FF2B5EF4-FFF2-40B4-BE49-F238E27FC236}">
                  <a16:creationId xmlns:a16="http://schemas.microsoft.com/office/drawing/2014/main" id="{06AD4550-4EC7-44EE-BE9D-729BD897D5B7}"/>
                </a:ext>
              </a:extLst>
            </p:cNvPr>
            <p:cNvSpPr>
              <a:spLocks noEditPoints="1"/>
            </p:cNvSpPr>
            <p:nvPr userDrawn="1"/>
          </p:nvSpPr>
          <p:spPr bwMode="auto">
            <a:xfrm>
              <a:off x="4769" y="1274"/>
              <a:ext cx="315" cy="415"/>
            </a:xfrm>
            <a:custGeom>
              <a:avLst/>
              <a:gdLst>
                <a:gd name="T0" fmla="*/ 38 w 133"/>
                <a:gd name="T1" fmla="*/ 18 h 174"/>
                <a:gd name="T2" fmla="*/ 4 w 133"/>
                <a:gd name="T3" fmla="*/ 73 h 174"/>
                <a:gd name="T4" fmla="*/ 18 w 133"/>
                <a:gd name="T5" fmla="*/ 136 h 174"/>
                <a:gd name="T6" fmla="*/ 74 w 133"/>
                <a:gd name="T7" fmla="*/ 171 h 174"/>
                <a:gd name="T8" fmla="*/ 131 w 133"/>
                <a:gd name="T9" fmla="*/ 160 h 174"/>
                <a:gd name="T10" fmla="*/ 131 w 133"/>
                <a:gd name="T11" fmla="*/ 14 h 174"/>
                <a:gd name="T12" fmla="*/ 102 w 133"/>
                <a:gd name="T13" fmla="*/ 3 h 174"/>
                <a:gd name="T14" fmla="*/ 38 w 133"/>
                <a:gd name="T15" fmla="*/ 18 h 174"/>
                <a:gd name="T16" fmla="*/ 57 w 133"/>
                <a:gd name="T17" fmla="*/ 116 h 174"/>
                <a:gd name="T18" fmla="*/ 44 w 133"/>
                <a:gd name="T19" fmla="*/ 118 h 174"/>
                <a:gd name="T20" fmla="*/ 51 w 133"/>
                <a:gd name="T21" fmla="*/ 106 h 174"/>
                <a:gd name="T22" fmla="*/ 64 w 133"/>
                <a:gd name="T23" fmla="*/ 104 h 174"/>
                <a:gd name="T24" fmla="*/ 57 w 133"/>
                <a:gd name="T25" fmla="*/ 116 h 174"/>
                <a:gd name="T26" fmla="*/ 59 w 133"/>
                <a:gd name="T27" fmla="*/ 57 h 174"/>
                <a:gd name="T28" fmla="*/ 57 w 133"/>
                <a:gd name="T29" fmla="*/ 44 h 174"/>
                <a:gd name="T30" fmla="*/ 68 w 133"/>
                <a:gd name="T31" fmla="*/ 50 h 174"/>
                <a:gd name="T32" fmla="*/ 71 w 133"/>
                <a:gd name="T33" fmla="*/ 63 h 174"/>
                <a:gd name="T34" fmla="*/ 59 w 133"/>
                <a:gd name="T35" fmla="*/ 57 h 174"/>
                <a:gd name="T36" fmla="*/ 118 w 133"/>
                <a:gd name="T37" fmla="*/ 59 h 174"/>
                <a:gd name="T38" fmla="*/ 131 w 133"/>
                <a:gd name="T39" fmla="*/ 56 h 174"/>
                <a:gd name="T40" fmla="*/ 124 w 133"/>
                <a:gd name="T41" fmla="*/ 68 h 174"/>
                <a:gd name="T42" fmla="*/ 111 w 133"/>
                <a:gd name="T43" fmla="*/ 70 h 174"/>
                <a:gd name="T44" fmla="*/ 118 w 133"/>
                <a:gd name="T45" fmla="*/ 59 h 174"/>
                <a:gd name="T46" fmla="*/ 105 w 133"/>
                <a:gd name="T47" fmla="*/ 111 h 174"/>
                <a:gd name="T48" fmla="*/ 116 w 133"/>
                <a:gd name="T49" fmla="*/ 117 h 174"/>
                <a:gd name="T50" fmla="*/ 118 w 133"/>
                <a:gd name="T51" fmla="*/ 130 h 174"/>
                <a:gd name="T52" fmla="*/ 107 w 133"/>
                <a:gd name="T53" fmla="*/ 124 h 174"/>
                <a:gd name="T54" fmla="*/ 105 w 133"/>
                <a:gd name="T55" fmla="*/ 111 h 174"/>
                <a:gd name="T56" fmla="*/ 97 w 133"/>
                <a:gd name="T57" fmla="*/ 100 h 174"/>
                <a:gd name="T58" fmla="*/ 75 w 133"/>
                <a:gd name="T59" fmla="*/ 96 h 174"/>
                <a:gd name="T60" fmla="*/ 78 w 133"/>
                <a:gd name="T61" fmla="*/ 74 h 174"/>
                <a:gd name="T62" fmla="*/ 100 w 133"/>
                <a:gd name="T63" fmla="*/ 78 h 174"/>
                <a:gd name="T64" fmla="*/ 97 w 133"/>
                <a:gd name="T65" fmla="*/ 10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74">
                  <a:moveTo>
                    <a:pt x="38" y="18"/>
                  </a:moveTo>
                  <a:cubicBezTo>
                    <a:pt x="20" y="31"/>
                    <a:pt x="7" y="51"/>
                    <a:pt x="4" y="73"/>
                  </a:cubicBezTo>
                  <a:cubicBezTo>
                    <a:pt x="0" y="95"/>
                    <a:pt x="5" y="118"/>
                    <a:pt x="18" y="136"/>
                  </a:cubicBezTo>
                  <a:cubicBezTo>
                    <a:pt x="32" y="155"/>
                    <a:pt x="51" y="167"/>
                    <a:pt x="74" y="171"/>
                  </a:cubicBezTo>
                  <a:cubicBezTo>
                    <a:pt x="94" y="174"/>
                    <a:pt x="114" y="170"/>
                    <a:pt x="131" y="160"/>
                  </a:cubicBezTo>
                  <a:cubicBezTo>
                    <a:pt x="131" y="14"/>
                    <a:pt x="131" y="14"/>
                    <a:pt x="131" y="14"/>
                  </a:cubicBezTo>
                  <a:cubicBezTo>
                    <a:pt x="122" y="9"/>
                    <a:pt x="112" y="5"/>
                    <a:pt x="102" y="3"/>
                  </a:cubicBezTo>
                  <a:cubicBezTo>
                    <a:pt x="79" y="0"/>
                    <a:pt x="57" y="5"/>
                    <a:pt x="38" y="18"/>
                  </a:cubicBezTo>
                  <a:close/>
                  <a:moveTo>
                    <a:pt x="57" y="116"/>
                  </a:moveTo>
                  <a:cubicBezTo>
                    <a:pt x="52" y="119"/>
                    <a:pt x="46" y="120"/>
                    <a:pt x="44" y="118"/>
                  </a:cubicBezTo>
                  <a:cubicBezTo>
                    <a:pt x="42" y="115"/>
                    <a:pt x="45" y="110"/>
                    <a:pt x="51" y="106"/>
                  </a:cubicBezTo>
                  <a:cubicBezTo>
                    <a:pt x="56" y="103"/>
                    <a:pt x="62" y="102"/>
                    <a:pt x="64" y="104"/>
                  </a:cubicBezTo>
                  <a:cubicBezTo>
                    <a:pt x="66" y="107"/>
                    <a:pt x="63" y="112"/>
                    <a:pt x="57" y="116"/>
                  </a:cubicBezTo>
                  <a:close/>
                  <a:moveTo>
                    <a:pt x="59" y="57"/>
                  </a:moveTo>
                  <a:cubicBezTo>
                    <a:pt x="55" y="52"/>
                    <a:pt x="54" y="46"/>
                    <a:pt x="57" y="44"/>
                  </a:cubicBezTo>
                  <a:cubicBezTo>
                    <a:pt x="59" y="42"/>
                    <a:pt x="64" y="45"/>
                    <a:pt x="68" y="50"/>
                  </a:cubicBezTo>
                  <a:cubicBezTo>
                    <a:pt x="72" y="56"/>
                    <a:pt x="73" y="61"/>
                    <a:pt x="71" y="63"/>
                  </a:cubicBezTo>
                  <a:cubicBezTo>
                    <a:pt x="68" y="65"/>
                    <a:pt x="63" y="62"/>
                    <a:pt x="59" y="57"/>
                  </a:cubicBezTo>
                  <a:close/>
                  <a:moveTo>
                    <a:pt x="118" y="59"/>
                  </a:moveTo>
                  <a:cubicBezTo>
                    <a:pt x="123" y="55"/>
                    <a:pt x="129" y="54"/>
                    <a:pt x="131" y="56"/>
                  </a:cubicBezTo>
                  <a:cubicBezTo>
                    <a:pt x="133" y="59"/>
                    <a:pt x="130" y="64"/>
                    <a:pt x="124" y="68"/>
                  </a:cubicBezTo>
                  <a:cubicBezTo>
                    <a:pt x="119" y="72"/>
                    <a:pt x="113" y="73"/>
                    <a:pt x="111" y="70"/>
                  </a:cubicBezTo>
                  <a:cubicBezTo>
                    <a:pt x="110" y="67"/>
                    <a:pt x="112" y="62"/>
                    <a:pt x="118" y="59"/>
                  </a:cubicBezTo>
                  <a:close/>
                  <a:moveTo>
                    <a:pt x="105" y="111"/>
                  </a:moveTo>
                  <a:cubicBezTo>
                    <a:pt x="107" y="109"/>
                    <a:pt x="112" y="112"/>
                    <a:pt x="116" y="117"/>
                  </a:cubicBezTo>
                  <a:cubicBezTo>
                    <a:pt x="120" y="123"/>
                    <a:pt x="121" y="129"/>
                    <a:pt x="118" y="130"/>
                  </a:cubicBezTo>
                  <a:cubicBezTo>
                    <a:pt x="116" y="132"/>
                    <a:pt x="111" y="129"/>
                    <a:pt x="107" y="124"/>
                  </a:cubicBezTo>
                  <a:cubicBezTo>
                    <a:pt x="103" y="119"/>
                    <a:pt x="102" y="113"/>
                    <a:pt x="105" y="111"/>
                  </a:cubicBezTo>
                  <a:close/>
                  <a:moveTo>
                    <a:pt x="97" y="100"/>
                  </a:moveTo>
                  <a:cubicBezTo>
                    <a:pt x="90" y="105"/>
                    <a:pt x="80" y="103"/>
                    <a:pt x="75" y="96"/>
                  </a:cubicBezTo>
                  <a:cubicBezTo>
                    <a:pt x="70" y="89"/>
                    <a:pt x="71" y="79"/>
                    <a:pt x="78" y="74"/>
                  </a:cubicBezTo>
                  <a:cubicBezTo>
                    <a:pt x="86" y="69"/>
                    <a:pt x="95" y="71"/>
                    <a:pt x="100" y="78"/>
                  </a:cubicBezTo>
                  <a:cubicBezTo>
                    <a:pt x="105" y="85"/>
                    <a:pt x="104" y="95"/>
                    <a:pt x="97"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 name="Freeform 8">
              <a:extLst>
                <a:ext uri="{FF2B5EF4-FFF2-40B4-BE49-F238E27FC236}">
                  <a16:creationId xmlns:a16="http://schemas.microsoft.com/office/drawing/2014/main" id="{4CF36EF5-887C-4036-91CC-CE9372DBF334}"/>
                </a:ext>
              </a:extLst>
            </p:cNvPr>
            <p:cNvSpPr>
              <a:spLocks/>
            </p:cNvSpPr>
            <p:nvPr userDrawn="1"/>
          </p:nvSpPr>
          <p:spPr bwMode="auto">
            <a:xfrm>
              <a:off x="4364" y="864"/>
              <a:ext cx="715" cy="1235"/>
            </a:xfrm>
            <a:custGeom>
              <a:avLst/>
              <a:gdLst>
                <a:gd name="T0" fmla="*/ 288 w 302"/>
                <a:gd name="T1" fmla="*/ 5 h 518"/>
                <a:gd name="T2" fmla="*/ 268 w 302"/>
                <a:gd name="T3" fmla="*/ 6 h 518"/>
                <a:gd name="T4" fmla="*/ 256 w 302"/>
                <a:gd name="T5" fmla="*/ 139 h 518"/>
                <a:gd name="T6" fmla="*/ 252 w 302"/>
                <a:gd name="T7" fmla="*/ 139 h 518"/>
                <a:gd name="T8" fmla="*/ 228 w 302"/>
                <a:gd name="T9" fmla="*/ 8 h 518"/>
                <a:gd name="T10" fmla="*/ 208 w 302"/>
                <a:gd name="T11" fmla="*/ 8 h 518"/>
                <a:gd name="T12" fmla="*/ 193 w 302"/>
                <a:gd name="T13" fmla="*/ 9 h 518"/>
                <a:gd name="T14" fmla="*/ 179 w 302"/>
                <a:gd name="T15" fmla="*/ 16 h 518"/>
                <a:gd name="T16" fmla="*/ 161 w 302"/>
                <a:gd name="T17" fmla="*/ 26 h 518"/>
                <a:gd name="T18" fmla="*/ 205 w 302"/>
                <a:gd name="T19" fmla="*/ 151 h 518"/>
                <a:gd name="T20" fmla="*/ 202 w 302"/>
                <a:gd name="T21" fmla="*/ 153 h 518"/>
                <a:gd name="T22" fmla="*/ 126 w 302"/>
                <a:gd name="T23" fmla="*/ 44 h 518"/>
                <a:gd name="T24" fmla="*/ 107 w 302"/>
                <a:gd name="T25" fmla="*/ 53 h 518"/>
                <a:gd name="T26" fmla="*/ 93 w 302"/>
                <a:gd name="T27" fmla="*/ 60 h 518"/>
                <a:gd name="T28" fmla="*/ 84 w 302"/>
                <a:gd name="T29" fmla="*/ 72 h 518"/>
                <a:gd name="T30" fmla="*/ 72 w 302"/>
                <a:gd name="T31" fmla="*/ 88 h 518"/>
                <a:gd name="T32" fmla="*/ 165 w 302"/>
                <a:gd name="T33" fmla="*/ 184 h 518"/>
                <a:gd name="T34" fmla="*/ 163 w 302"/>
                <a:gd name="T35" fmla="*/ 186 h 518"/>
                <a:gd name="T36" fmla="*/ 48 w 302"/>
                <a:gd name="T37" fmla="*/ 120 h 518"/>
                <a:gd name="T38" fmla="*/ 35 w 302"/>
                <a:gd name="T39" fmla="*/ 135 h 518"/>
                <a:gd name="T40" fmla="*/ 25 w 302"/>
                <a:gd name="T41" fmla="*/ 147 h 518"/>
                <a:gd name="T42" fmla="*/ 22 w 302"/>
                <a:gd name="T43" fmla="*/ 163 h 518"/>
                <a:gd name="T44" fmla="*/ 18 w 302"/>
                <a:gd name="T45" fmla="*/ 182 h 518"/>
                <a:gd name="T46" fmla="*/ 142 w 302"/>
                <a:gd name="T47" fmla="*/ 230 h 518"/>
                <a:gd name="T48" fmla="*/ 141 w 302"/>
                <a:gd name="T49" fmla="*/ 234 h 518"/>
                <a:gd name="T50" fmla="*/ 9 w 302"/>
                <a:gd name="T51" fmla="*/ 221 h 518"/>
                <a:gd name="T52" fmla="*/ 4 w 302"/>
                <a:gd name="T53" fmla="*/ 241 h 518"/>
                <a:gd name="T54" fmla="*/ 0 w 302"/>
                <a:gd name="T55" fmla="*/ 256 h 518"/>
                <a:gd name="T56" fmla="*/ 3 w 302"/>
                <a:gd name="T57" fmla="*/ 271 h 518"/>
                <a:gd name="T58" fmla="*/ 8 w 302"/>
                <a:gd name="T59" fmla="*/ 291 h 518"/>
                <a:gd name="T60" fmla="*/ 140 w 302"/>
                <a:gd name="T61" fmla="*/ 282 h 518"/>
                <a:gd name="T62" fmla="*/ 141 w 302"/>
                <a:gd name="T63" fmla="*/ 285 h 518"/>
                <a:gd name="T64" fmla="*/ 16 w 302"/>
                <a:gd name="T65" fmla="*/ 330 h 518"/>
                <a:gd name="T66" fmla="*/ 19 w 302"/>
                <a:gd name="T67" fmla="*/ 350 h 518"/>
                <a:gd name="T68" fmla="*/ 22 w 302"/>
                <a:gd name="T69" fmla="*/ 365 h 518"/>
                <a:gd name="T70" fmla="*/ 32 w 302"/>
                <a:gd name="T71" fmla="*/ 377 h 518"/>
                <a:gd name="T72" fmla="*/ 44 w 302"/>
                <a:gd name="T73" fmla="*/ 393 h 518"/>
                <a:gd name="T74" fmla="*/ 161 w 302"/>
                <a:gd name="T75" fmla="*/ 329 h 518"/>
                <a:gd name="T76" fmla="*/ 56 w 302"/>
                <a:gd name="T77" fmla="*/ 411 h 518"/>
                <a:gd name="T78" fmla="*/ 67 w 302"/>
                <a:gd name="T79" fmla="*/ 428 h 518"/>
                <a:gd name="T80" fmla="*/ 75 w 302"/>
                <a:gd name="T81" fmla="*/ 442 h 518"/>
                <a:gd name="T82" fmla="*/ 88 w 302"/>
                <a:gd name="T83" fmla="*/ 450 h 518"/>
                <a:gd name="T84" fmla="*/ 105 w 302"/>
                <a:gd name="T85" fmla="*/ 460 h 518"/>
                <a:gd name="T86" fmla="*/ 192 w 302"/>
                <a:gd name="T87" fmla="*/ 359 h 518"/>
                <a:gd name="T88" fmla="*/ 195 w 302"/>
                <a:gd name="T89" fmla="*/ 361 h 518"/>
                <a:gd name="T90" fmla="*/ 139 w 302"/>
                <a:gd name="T91" fmla="*/ 482 h 518"/>
                <a:gd name="T92" fmla="*/ 155 w 302"/>
                <a:gd name="T93" fmla="*/ 493 h 518"/>
                <a:gd name="T94" fmla="*/ 168 w 302"/>
                <a:gd name="T95" fmla="*/ 502 h 518"/>
                <a:gd name="T96" fmla="*/ 184 w 302"/>
                <a:gd name="T97" fmla="*/ 504 h 518"/>
                <a:gd name="T98" fmla="*/ 204 w 302"/>
                <a:gd name="T99" fmla="*/ 506 h 518"/>
                <a:gd name="T100" fmla="*/ 240 w 302"/>
                <a:gd name="T101" fmla="*/ 378 h 518"/>
                <a:gd name="T102" fmla="*/ 244 w 302"/>
                <a:gd name="T103" fmla="*/ 378 h 518"/>
                <a:gd name="T104" fmla="*/ 243 w 302"/>
                <a:gd name="T105" fmla="*/ 512 h 518"/>
                <a:gd name="T106" fmla="*/ 263 w 302"/>
                <a:gd name="T107" fmla="*/ 515 h 518"/>
                <a:gd name="T108" fmla="*/ 279 w 302"/>
                <a:gd name="T109" fmla="*/ 517 h 518"/>
                <a:gd name="T110" fmla="*/ 293 w 302"/>
                <a:gd name="T111" fmla="*/ 512 h 518"/>
                <a:gd name="T112" fmla="*/ 302 w 302"/>
                <a:gd name="T113" fmla="*/ 461 h 518"/>
                <a:gd name="T114" fmla="*/ 295 w 302"/>
                <a:gd name="T115" fmla="*/ 374 h 518"/>
                <a:gd name="T116" fmla="*/ 171 w 302"/>
                <a:gd name="T117" fmla="*/ 245 h 518"/>
                <a:gd name="T118" fmla="*/ 302 w 302"/>
                <a:gd name="T119" fmla="*/ 133 h 518"/>
                <a:gd name="T120" fmla="*/ 286 w 302"/>
                <a:gd name="T121" fmla="*/ 142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2" h="518">
                  <a:moveTo>
                    <a:pt x="300" y="7"/>
                  </a:moveTo>
                  <a:cubicBezTo>
                    <a:pt x="300" y="8"/>
                    <a:pt x="300" y="9"/>
                    <a:pt x="301" y="10"/>
                  </a:cubicBezTo>
                  <a:cubicBezTo>
                    <a:pt x="278" y="140"/>
                    <a:pt x="278" y="140"/>
                    <a:pt x="278" y="140"/>
                  </a:cubicBezTo>
                  <a:cubicBezTo>
                    <a:pt x="276" y="140"/>
                    <a:pt x="275" y="140"/>
                    <a:pt x="273" y="140"/>
                  </a:cubicBezTo>
                  <a:cubicBezTo>
                    <a:pt x="287" y="8"/>
                    <a:pt x="287" y="8"/>
                    <a:pt x="287" y="8"/>
                  </a:cubicBezTo>
                  <a:cubicBezTo>
                    <a:pt x="288" y="7"/>
                    <a:pt x="288" y="6"/>
                    <a:pt x="288" y="5"/>
                  </a:cubicBezTo>
                  <a:cubicBezTo>
                    <a:pt x="289" y="3"/>
                    <a:pt x="287" y="2"/>
                    <a:pt x="286" y="2"/>
                  </a:cubicBezTo>
                  <a:cubicBezTo>
                    <a:pt x="284" y="1"/>
                    <a:pt x="282" y="3"/>
                    <a:pt x="282" y="5"/>
                  </a:cubicBezTo>
                  <a:cubicBezTo>
                    <a:pt x="282" y="6"/>
                    <a:pt x="282" y="7"/>
                    <a:pt x="283" y="7"/>
                  </a:cubicBezTo>
                  <a:cubicBezTo>
                    <a:pt x="269" y="139"/>
                    <a:pt x="269" y="139"/>
                    <a:pt x="269" y="139"/>
                  </a:cubicBezTo>
                  <a:cubicBezTo>
                    <a:pt x="268" y="139"/>
                    <a:pt x="266" y="139"/>
                    <a:pt x="264" y="139"/>
                  </a:cubicBezTo>
                  <a:cubicBezTo>
                    <a:pt x="268" y="6"/>
                    <a:pt x="268" y="6"/>
                    <a:pt x="268" y="6"/>
                  </a:cubicBezTo>
                  <a:cubicBezTo>
                    <a:pt x="269" y="6"/>
                    <a:pt x="270" y="5"/>
                    <a:pt x="270" y="4"/>
                  </a:cubicBezTo>
                  <a:cubicBezTo>
                    <a:pt x="270" y="2"/>
                    <a:pt x="269" y="0"/>
                    <a:pt x="267" y="0"/>
                  </a:cubicBezTo>
                  <a:cubicBezTo>
                    <a:pt x="265" y="0"/>
                    <a:pt x="263" y="2"/>
                    <a:pt x="263" y="4"/>
                  </a:cubicBezTo>
                  <a:cubicBezTo>
                    <a:pt x="263" y="5"/>
                    <a:pt x="264" y="6"/>
                    <a:pt x="265" y="6"/>
                  </a:cubicBezTo>
                  <a:cubicBezTo>
                    <a:pt x="261" y="139"/>
                    <a:pt x="261" y="139"/>
                    <a:pt x="261" y="139"/>
                  </a:cubicBezTo>
                  <a:cubicBezTo>
                    <a:pt x="259" y="139"/>
                    <a:pt x="257" y="139"/>
                    <a:pt x="256" y="139"/>
                  </a:cubicBezTo>
                  <a:cubicBezTo>
                    <a:pt x="250" y="6"/>
                    <a:pt x="250" y="6"/>
                    <a:pt x="250" y="6"/>
                  </a:cubicBezTo>
                  <a:cubicBezTo>
                    <a:pt x="251" y="6"/>
                    <a:pt x="252" y="5"/>
                    <a:pt x="252" y="4"/>
                  </a:cubicBezTo>
                  <a:cubicBezTo>
                    <a:pt x="252" y="2"/>
                    <a:pt x="250" y="0"/>
                    <a:pt x="248" y="0"/>
                  </a:cubicBezTo>
                  <a:cubicBezTo>
                    <a:pt x="246" y="0"/>
                    <a:pt x="245" y="2"/>
                    <a:pt x="245" y="4"/>
                  </a:cubicBezTo>
                  <a:cubicBezTo>
                    <a:pt x="245" y="5"/>
                    <a:pt x="246" y="6"/>
                    <a:pt x="247" y="7"/>
                  </a:cubicBezTo>
                  <a:cubicBezTo>
                    <a:pt x="252" y="139"/>
                    <a:pt x="252" y="139"/>
                    <a:pt x="252" y="139"/>
                  </a:cubicBezTo>
                  <a:cubicBezTo>
                    <a:pt x="250" y="139"/>
                    <a:pt x="249" y="139"/>
                    <a:pt x="247" y="139"/>
                  </a:cubicBezTo>
                  <a:cubicBezTo>
                    <a:pt x="232" y="8"/>
                    <a:pt x="232" y="8"/>
                    <a:pt x="232" y="8"/>
                  </a:cubicBezTo>
                  <a:cubicBezTo>
                    <a:pt x="233" y="7"/>
                    <a:pt x="233" y="6"/>
                    <a:pt x="233" y="5"/>
                  </a:cubicBezTo>
                  <a:cubicBezTo>
                    <a:pt x="233" y="3"/>
                    <a:pt x="231" y="2"/>
                    <a:pt x="230" y="2"/>
                  </a:cubicBezTo>
                  <a:cubicBezTo>
                    <a:pt x="228" y="2"/>
                    <a:pt x="226" y="4"/>
                    <a:pt x="227" y="5"/>
                  </a:cubicBezTo>
                  <a:cubicBezTo>
                    <a:pt x="227" y="7"/>
                    <a:pt x="227" y="8"/>
                    <a:pt x="228" y="8"/>
                  </a:cubicBezTo>
                  <a:cubicBezTo>
                    <a:pt x="243" y="140"/>
                    <a:pt x="243" y="140"/>
                    <a:pt x="243" y="140"/>
                  </a:cubicBezTo>
                  <a:cubicBezTo>
                    <a:pt x="242" y="140"/>
                    <a:pt x="240" y="140"/>
                    <a:pt x="238" y="140"/>
                  </a:cubicBezTo>
                  <a:cubicBezTo>
                    <a:pt x="214" y="10"/>
                    <a:pt x="214" y="10"/>
                    <a:pt x="214" y="10"/>
                  </a:cubicBezTo>
                  <a:cubicBezTo>
                    <a:pt x="215" y="9"/>
                    <a:pt x="215" y="8"/>
                    <a:pt x="215" y="7"/>
                  </a:cubicBezTo>
                  <a:cubicBezTo>
                    <a:pt x="215" y="5"/>
                    <a:pt x="213" y="4"/>
                    <a:pt x="211" y="5"/>
                  </a:cubicBezTo>
                  <a:cubicBezTo>
                    <a:pt x="209" y="5"/>
                    <a:pt x="208" y="7"/>
                    <a:pt x="208" y="8"/>
                  </a:cubicBezTo>
                  <a:cubicBezTo>
                    <a:pt x="209" y="10"/>
                    <a:pt x="209" y="10"/>
                    <a:pt x="210" y="11"/>
                  </a:cubicBezTo>
                  <a:cubicBezTo>
                    <a:pt x="235" y="141"/>
                    <a:pt x="235" y="141"/>
                    <a:pt x="235" y="141"/>
                  </a:cubicBezTo>
                  <a:cubicBezTo>
                    <a:pt x="233" y="141"/>
                    <a:pt x="231" y="142"/>
                    <a:pt x="230" y="142"/>
                  </a:cubicBezTo>
                  <a:cubicBezTo>
                    <a:pt x="196" y="14"/>
                    <a:pt x="196" y="14"/>
                    <a:pt x="196" y="14"/>
                  </a:cubicBezTo>
                  <a:cubicBezTo>
                    <a:pt x="197" y="13"/>
                    <a:pt x="197" y="12"/>
                    <a:pt x="197" y="11"/>
                  </a:cubicBezTo>
                  <a:cubicBezTo>
                    <a:pt x="196" y="9"/>
                    <a:pt x="195" y="8"/>
                    <a:pt x="193" y="9"/>
                  </a:cubicBezTo>
                  <a:cubicBezTo>
                    <a:pt x="191" y="9"/>
                    <a:pt x="190" y="11"/>
                    <a:pt x="190" y="13"/>
                  </a:cubicBezTo>
                  <a:cubicBezTo>
                    <a:pt x="191" y="14"/>
                    <a:pt x="192" y="15"/>
                    <a:pt x="193" y="15"/>
                  </a:cubicBezTo>
                  <a:cubicBezTo>
                    <a:pt x="226" y="143"/>
                    <a:pt x="226" y="143"/>
                    <a:pt x="226" y="143"/>
                  </a:cubicBezTo>
                  <a:cubicBezTo>
                    <a:pt x="225" y="144"/>
                    <a:pt x="223" y="144"/>
                    <a:pt x="221" y="145"/>
                  </a:cubicBezTo>
                  <a:cubicBezTo>
                    <a:pt x="179" y="19"/>
                    <a:pt x="179" y="19"/>
                    <a:pt x="179" y="19"/>
                  </a:cubicBezTo>
                  <a:cubicBezTo>
                    <a:pt x="179" y="18"/>
                    <a:pt x="180" y="17"/>
                    <a:pt x="179" y="16"/>
                  </a:cubicBezTo>
                  <a:cubicBezTo>
                    <a:pt x="179" y="14"/>
                    <a:pt x="177" y="13"/>
                    <a:pt x="175" y="14"/>
                  </a:cubicBezTo>
                  <a:cubicBezTo>
                    <a:pt x="173" y="15"/>
                    <a:pt x="172" y="17"/>
                    <a:pt x="173" y="18"/>
                  </a:cubicBezTo>
                  <a:cubicBezTo>
                    <a:pt x="173" y="19"/>
                    <a:pt x="174" y="20"/>
                    <a:pt x="175" y="20"/>
                  </a:cubicBezTo>
                  <a:cubicBezTo>
                    <a:pt x="218" y="146"/>
                    <a:pt x="218" y="146"/>
                    <a:pt x="218" y="146"/>
                  </a:cubicBezTo>
                  <a:cubicBezTo>
                    <a:pt x="216" y="146"/>
                    <a:pt x="215" y="147"/>
                    <a:pt x="213" y="148"/>
                  </a:cubicBezTo>
                  <a:cubicBezTo>
                    <a:pt x="161" y="26"/>
                    <a:pt x="161" y="26"/>
                    <a:pt x="161" y="26"/>
                  </a:cubicBezTo>
                  <a:cubicBezTo>
                    <a:pt x="162" y="25"/>
                    <a:pt x="162" y="24"/>
                    <a:pt x="162" y="22"/>
                  </a:cubicBezTo>
                  <a:cubicBezTo>
                    <a:pt x="161" y="21"/>
                    <a:pt x="159" y="20"/>
                    <a:pt x="157" y="21"/>
                  </a:cubicBezTo>
                  <a:cubicBezTo>
                    <a:pt x="156" y="21"/>
                    <a:pt x="155" y="23"/>
                    <a:pt x="156" y="25"/>
                  </a:cubicBezTo>
                  <a:cubicBezTo>
                    <a:pt x="156" y="26"/>
                    <a:pt x="157" y="27"/>
                    <a:pt x="158" y="27"/>
                  </a:cubicBezTo>
                  <a:cubicBezTo>
                    <a:pt x="210" y="149"/>
                    <a:pt x="210" y="149"/>
                    <a:pt x="210" y="149"/>
                  </a:cubicBezTo>
                  <a:cubicBezTo>
                    <a:pt x="208" y="150"/>
                    <a:pt x="207" y="150"/>
                    <a:pt x="205" y="151"/>
                  </a:cubicBezTo>
                  <a:cubicBezTo>
                    <a:pt x="145" y="33"/>
                    <a:pt x="145" y="33"/>
                    <a:pt x="145" y="33"/>
                  </a:cubicBezTo>
                  <a:cubicBezTo>
                    <a:pt x="145" y="32"/>
                    <a:pt x="146" y="31"/>
                    <a:pt x="145" y="30"/>
                  </a:cubicBezTo>
                  <a:cubicBezTo>
                    <a:pt x="144" y="28"/>
                    <a:pt x="142" y="28"/>
                    <a:pt x="141" y="29"/>
                  </a:cubicBezTo>
                  <a:cubicBezTo>
                    <a:pt x="139" y="29"/>
                    <a:pt x="138" y="31"/>
                    <a:pt x="139" y="33"/>
                  </a:cubicBezTo>
                  <a:cubicBezTo>
                    <a:pt x="140" y="34"/>
                    <a:pt x="141" y="35"/>
                    <a:pt x="142" y="35"/>
                  </a:cubicBezTo>
                  <a:cubicBezTo>
                    <a:pt x="202" y="153"/>
                    <a:pt x="202" y="153"/>
                    <a:pt x="202" y="153"/>
                  </a:cubicBezTo>
                  <a:cubicBezTo>
                    <a:pt x="201" y="154"/>
                    <a:pt x="199" y="154"/>
                    <a:pt x="198" y="155"/>
                  </a:cubicBezTo>
                  <a:cubicBezTo>
                    <a:pt x="129" y="42"/>
                    <a:pt x="129" y="42"/>
                    <a:pt x="129" y="42"/>
                  </a:cubicBezTo>
                  <a:cubicBezTo>
                    <a:pt x="129" y="41"/>
                    <a:pt x="129" y="40"/>
                    <a:pt x="129" y="39"/>
                  </a:cubicBezTo>
                  <a:cubicBezTo>
                    <a:pt x="128" y="37"/>
                    <a:pt x="126" y="37"/>
                    <a:pt x="124" y="38"/>
                  </a:cubicBezTo>
                  <a:cubicBezTo>
                    <a:pt x="123" y="39"/>
                    <a:pt x="122" y="41"/>
                    <a:pt x="123" y="42"/>
                  </a:cubicBezTo>
                  <a:cubicBezTo>
                    <a:pt x="124" y="43"/>
                    <a:pt x="125" y="44"/>
                    <a:pt x="126" y="44"/>
                  </a:cubicBezTo>
                  <a:cubicBezTo>
                    <a:pt x="195" y="157"/>
                    <a:pt x="195" y="157"/>
                    <a:pt x="195" y="157"/>
                  </a:cubicBezTo>
                  <a:cubicBezTo>
                    <a:pt x="193" y="158"/>
                    <a:pt x="192" y="159"/>
                    <a:pt x="190" y="160"/>
                  </a:cubicBezTo>
                  <a:cubicBezTo>
                    <a:pt x="113" y="52"/>
                    <a:pt x="113" y="52"/>
                    <a:pt x="113" y="52"/>
                  </a:cubicBezTo>
                  <a:cubicBezTo>
                    <a:pt x="114" y="51"/>
                    <a:pt x="114" y="50"/>
                    <a:pt x="113" y="49"/>
                  </a:cubicBezTo>
                  <a:cubicBezTo>
                    <a:pt x="112" y="48"/>
                    <a:pt x="110" y="47"/>
                    <a:pt x="108" y="48"/>
                  </a:cubicBezTo>
                  <a:cubicBezTo>
                    <a:pt x="107" y="49"/>
                    <a:pt x="106" y="51"/>
                    <a:pt x="107" y="53"/>
                  </a:cubicBezTo>
                  <a:cubicBezTo>
                    <a:pt x="108" y="54"/>
                    <a:pt x="109" y="54"/>
                    <a:pt x="110" y="54"/>
                  </a:cubicBezTo>
                  <a:cubicBezTo>
                    <a:pt x="187" y="162"/>
                    <a:pt x="187" y="162"/>
                    <a:pt x="187" y="162"/>
                  </a:cubicBezTo>
                  <a:cubicBezTo>
                    <a:pt x="186" y="163"/>
                    <a:pt x="185" y="164"/>
                    <a:pt x="183" y="165"/>
                  </a:cubicBezTo>
                  <a:cubicBezTo>
                    <a:pt x="99" y="63"/>
                    <a:pt x="99" y="63"/>
                    <a:pt x="99" y="63"/>
                  </a:cubicBezTo>
                  <a:cubicBezTo>
                    <a:pt x="99" y="62"/>
                    <a:pt x="99" y="61"/>
                    <a:pt x="98" y="60"/>
                  </a:cubicBezTo>
                  <a:cubicBezTo>
                    <a:pt x="97" y="59"/>
                    <a:pt x="95" y="59"/>
                    <a:pt x="93" y="60"/>
                  </a:cubicBezTo>
                  <a:cubicBezTo>
                    <a:pt x="92" y="61"/>
                    <a:pt x="92" y="63"/>
                    <a:pt x="93" y="64"/>
                  </a:cubicBezTo>
                  <a:cubicBezTo>
                    <a:pt x="94" y="65"/>
                    <a:pt x="95" y="66"/>
                    <a:pt x="96" y="66"/>
                  </a:cubicBezTo>
                  <a:cubicBezTo>
                    <a:pt x="180" y="168"/>
                    <a:pt x="180" y="168"/>
                    <a:pt x="180" y="168"/>
                  </a:cubicBezTo>
                  <a:cubicBezTo>
                    <a:pt x="179" y="169"/>
                    <a:pt x="178" y="170"/>
                    <a:pt x="177" y="171"/>
                  </a:cubicBezTo>
                  <a:cubicBezTo>
                    <a:pt x="85" y="75"/>
                    <a:pt x="85" y="75"/>
                    <a:pt x="85" y="75"/>
                  </a:cubicBezTo>
                  <a:cubicBezTo>
                    <a:pt x="85" y="74"/>
                    <a:pt x="85" y="73"/>
                    <a:pt x="84" y="72"/>
                  </a:cubicBezTo>
                  <a:cubicBezTo>
                    <a:pt x="83" y="71"/>
                    <a:pt x="81" y="71"/>
                    <a:pt x="79" y="72"/>
                  </a:cubicBezTo>
                  <a:cubicBezTo>
                    <a:pt x="78" y="73"/>
                    <a:pt x="78" y="76"/>
                    <a:pt x="79" y="77"/>
                  </a:cubicBezTo>
                  <a:cubicBezTo>
                    <a:pt x="80" y="78"/>
                    <a:pt x="81" y="78"/>
                    <a:pt x="82" y="78"/>
                  </a:cubicBezTo>
                  <a:cubicBezTo>
                    <a:pt x="174" y="173"/>
                    <a:pt x="174" y="173"/>
                    <a:pt x="174" y="173"/>
                  </a:cubicBezTo>
                  <a:cubicBezTo>
                    <a:pt x="173" y="175"/>
                    <a:pt x="172" y="176"/>
                    <a:pt x="170" y="177"/>
                  </a:cubicBezTo>
                  <a:cubicBezTo>
                    <a:pt x="72" y="88"/>
                    <a:pt x="72" y="88"/>
                    <a:pt x="72" y="88"/>
                  </a:cubicBezTo>
                  <a:cubicBezTo>
                    <a:pt x="72" y="87"/>
                    <a:pt x="72" y="86"/>
                    <a:pt x="71" y="85"/>
                  </a:cubicBezTo>
                  <a:cubicBezTo>
                    <a:pt x="70" y="84"/>
                    <a:pt x="68" y="84"/>
                    <a:pt x="66" y="86"/>
                  </a:cubicBezTo>
                  <a:cubicBezTo>
                    <a:pt x="65" y="87"/>
                    <a:pt x="65" y="89"/>
                    <a:pt x="67" y="90"/>
                  </a:cubicBezTo>
                  <a:cubicBezTo>
                    <a:pt x="68" y="91"/>
                    <a:pt x="69" y="91"/>
                    <a:pt x="70" y="91"/>
                  </a:cubicBezTo>
                  <a:cubicBezTo>
                    <a:pt x="168" y="180"/>
                    <a:pt x="168" y="180"/>
                    <a:pt x="168" y="180"/>
                  </a:cubicBezTo>
                  <a:cubicBezTo>
                    <a:pt x="167" y="181"/>
                    <a:pt x="166" y="182"/>
                    <a:pt x="165" y="184"/>
                  </a:cubicBezTo>
                  <a:cubicBezTo>
                    <a:pt x="60" y="102"/>
                    <a:pt x="60" y="102"/>
                    <a:pt x="60" y="102"/>
                  </a:cubicBezTo>
                  <a:cubicBezTo>
                    <a:pt x="60" y="101"/>
                    <a:pt x="60" y="100"/>
                    <a:pt x="59" y="99"/>
                  </a:cubicBezTo>
                  <a:cubicBezTo>
                    <a:pt x="58" y="98"/>
                    <a:pt x="56" y="98"/>
                    <a:pt x="54" y="100"/>
                  </a:cubicBezTo>
                  <a:cubicBezTo>
                    <a:pt x="53" y="101"/>
                    <a:pt x="54" y="103"/>
                    <a:pt x="55" y="105"/>
                  </a:cubicBezTo>
                  <a:cubicBezTo>
                    <a:pt x="56" y="105"/>
                    <a:pt x="57" y="105"/>
                    <a:pt x="58" y="105"/>
                  </a:cubicBezTo>
                  <a:cubicBezTo>
                    <a:pt x="163" y="186"/>
                    <a:pt x="163" y="186"/>
                    <a:pt x="163" y="186"/>
                  </a:cubicBezTo>
                  <a:cubicBezTo>
                    <a:pt x="162" y="188"/>
                    <a:pt x="161" y="189"/>
                    <a:pt x="160" y="191"/>
                  </a:cubicBezTo>
                  <a:cubicBezTo>
                    <a:pt x="49" y="117"/>
                    <a:pt x="49" y="117"/>
                    <a:pt x="49" y="117"/>
                  </a:cubicBezTo>
                  <a:cubicBezTo>
                    <a:pt x="49" y="116"/>
                    <a:pt x="49" y="115"/>
                    <a:pt x="48" y="114"/>
                  </a:cubicBezTo>
                  <a:cubicBezTo>
                    <a:pt x="47" y="113"/>
                    <a:pt x="44" y="113"/>
                    <a:pt x="43" y="115"/>
                  </a:cubicBezTo>
                  <a:cubicBezTo>
                    <a:pt x="42" y="117"/>
                    <a:pt x="43" y="119"/>
                    <a:pt x="44" y="120"/>
                  </a:cubicBezTo>
                  <a:cubicBezTo>
                    <a:pt x="45" y="120"/>
                    <a:pt x="46" y="120"/>
                    <a:pt x="48" y="120"/>
                  </a:cubicBezTo>
                  <a:cubicBezTo>
                    <a:pt x="158" y="194"/>
                    <a:pt x="158" y="194"/>
                    <a:pt x="158" y="194"/>
                  </a:cubicBezTo>
                  <a:cubicBezTo>
                    <a:pt x="157" y="195"/>
                    <a:pt x="156" y="197"/>
                    <a:pt x="155" y="198"/>
                  </a:cubicBezTo>
                  <a:cubicBezTo>
                    <a:pt x="40" y="132"/>
                    <a:pt x="40" y="132"/>
                    <a:pt x="40" y="132"/>
                  </a:cubicBezTo>
                  <a:cubicBezTo>
                    <a:pt x="40" y="131"/>
                    <a:pt x="39" y="130"/>
                    <a:pt x="38" y="130"/>
                  </a:cubicBezTo>
                  <a:cubicBezTo>
                    <a:pt x="37" y="129"/>
                    <a:pt x="35" y="129"/>
                    <a:pt x="34" y="131"/>
                  </a:cubicBezTo>
                  <a:cubicBezTo>
                    <a:pt x="33" y="133"/>
                    <a:pt x="33" y="135"/>
                    <a:pt x="35" y="135"/>
                  </a:cubicBezTo>
                  <a:cubicBezTo>
                    <a:pt x="36" y="136"/>
                    <a:pt x="37" y="136"/>
                    <a:pt x="38" y="135"/>
                  </a:cubicBezTo>
                  <a:cubicBezTo>
                    <a:pt x="153" y="201"/>
                    <a:pt x="153" y="201"/>
                    <a:pt x="153" y="201"/>
                  </a:cubicBezTo>
                  <a:cubicBezTo>
                    <a:pt x="152" y="203"/>
                    <a:pt x="152" y="204"/>
                    <a:pt x="151" y="206"/>
                  </a:cubicBezTo>
                  <a:cubicBezTo>
                    <a:pt x="31" y="148"/>
                    <a:pt x="31" y="148"/>
                    <a:pt x="31" y="148"/>
                  </a:cubicBezTo>
                  <a:cubicBezTo>
                    <a:pt x="31" y="147"/>
                    <a:pt x="30" y="146"/>
                    <a:pt x="29" y="146"/>
                  </a:cubicBezTo>
                  <a:cubicBezTo>
                    <a:pt x="28" y="145"/>
                    <a:pt x="26" y="146"/>
                    <a:pt x="25" y="147"/>
                  </a:cubicBezTo>
                  <a:cubicBezTo>
                    <a:pt x="24" y="149"/>
                    <a:pt x="25" y="151"/>
                    <a:pt x="27" y="152"/>
                  </a:cubicBezTo>
                  <a:cubicBezTo>
                    <a:pt x="28" y="152"/>
                    <a:pt x="29" y="152"/>
                    <a:pt x="30" y="152"/>
                  </a:cubicBezTo>
                  <a:cubicBezTo>
                    <a:pt x="149" y="209"/>
                    <a:pt x="149" y="209"/>
                    <a:pt x="149" y="209"/>
                  </a:cubicBezTo>
                  <a:cubicBezTo>
                    <a:pt x="149" y="210"/>
                    <a:pt x="148" y="212"/>
                    <a:pt x="147" y="214"/>
                  </a:cubicBezTo>
                  <a:cubicBezTo>
                    <a:pt x="24" y="165"/>
                    <a:pt x="24" y="165"/>
                    <a:pt x="24" y="165"/>
                  </a:cubicBezTo>
                  <a:cubicBezTo>
                    <a:pt x="24" y="164"/>
                    <a:pt x="23" y="163"/>
                    <a:pt x="22" y="163"/>
                  </a:cubicBezTo>
                  <a:cubicBezTo>
                    <a:pt x="20" y="162"/>
                    <a:pt x="18" y="163"/>
                    <a:pt x="17" y="165"/>
                  </a:cubicBezTo>
                  <a:cubicBezTo>
                    <a:pt x="17" y="166"/>
                    <a:pt x="18" y="168"/>
                    <a:pt x="19" y="169"/>
                  </a:cubicBezTo>
                  <a:cubicBezTo>
                    <a:pt x="20" y="169"/>
                    <a:pt x="22" y="169"/>
                    <a:pt x="23" y="168"/>
                  </a:cubicBezTo>
                  <a:cubicBezTo>
                    <a:pt x="146" y="217"/>
                    <a:pt x="146" y="217"/>
                    <a:pt x="146" y="217"/>
                  </a:cubicBezTo>
                  <a:cubicBezTo>
                    <a:pt x="145" y="218"/>
                    <a:pt x="145" y="220"/>
                    <a:pt x="144" y="222"/>
                  </a:cubicBezTo>
                  <a:cubicBezTo>
                    <a:pt x="18" y="182"/>
                    <a:pt x="18" y="182"/>
                    <a:pt x="18" y="182"/>
                  </a:cubicBezTo>
                  <a:cubicBezTo>
                    <a:pt x="17" y="181"/>
                    <a:pt x="17" y="180"/>
                    <a:pt x="15" y="180"/>
                  </a:cubicBezTo>
                  <a:cubicBezTo>
                    <a:pt x="14" y="180"/>
                    <a:pt x="12" y="180"/>
                    <a:pt x="11" y="182"/>
                  </a:cubicBezTo>
                  <a:cubicBezTo>
                    <a:pt x="11" y="184"/>
                    <a:pt x="12" y="186"/>
                    <a:pt x="13" y="186"/>
                  </a:cubicBezTo>
                  <a:cubicBezTo>
                    <a:pt x="15" y="187"/>
                    <a:pt x="16" y="186"/>
                    <a:pt x="17" y="186"/>
                  </a:cubicBezTo>
                  <a:cubicBezTo>
                    <a:pt x="143" y="225"/>
                    <a:pt x="143" y="225"/>
                    <a:pt x="143" y="225"/>
                  </a:cubicBezTo>
                  <a:cubicBezTo>
                    <a:pt x="143" y="227"/>
                    <a:pt x="142" y="228"/>
                    <a:pt x="142" y="230"/>
                  </a:cubicBezTo>
                  <a:cubicBezTo>
                    <a:pt x="13" y="200"/>
                    <a:pt x="13" y="200"/>
                    <a:pt x="13" y="200"/>
                  </a:cubicBezTo>
                  <a:cubicBezTo>
                    <a:pt x="12" y="199"/>
                    <a:pt x="12" y="198"/>
                    <a:pt x="10" y="198"/>
                  </a:cubicBezTo>
                  <a:cubicBezTo>
                    <a:pt x="9" y="197"/>
                    <a:pt x="7" y="199"/>
                    <a:pt x="6" y="200"/>
                  </a:cubicBezTo>
                  <a:cubicBezTo>
                    <a:pt x="6" y="202"/>
                    <a:pt x="7" y="204"/>
                    <a:pt x="9" y="204"/>
                  </a:cubicBezTo>
                  <a:cubicBezTo>
                    <a:pt x="10" y="205"/>
                    <a:pt x="11" y="204"/>
                    <a:pt x="12" y="203"/>
                  </a:cubicBezTo>
                  <a:cubicBezTo>
                    <a:pt x="141" y="234"/>
                    <a:pt x="141" y="234"/>
                    <a:pt x="141" y="234"/>
                  </a:cubicBezTo>
                  <a:cubicBezTo>
                    <a:pt x="141" y="235"/>
                    <a:pt x="140" y="237"/>
                    <a:pt x="140" y="239"/>
                  </a:cubicBezTo>
                  <a:cubicBezTo>
                    <a:pt x="9" y="218"/>
                    <a:pt x="9" y="218"/>
                    <a:pt x="9" y="218"/>
                  </a:cubicBezTo>
                  <a:cubicBezTo>
                    <a:pt x="9" y="217"/>
                    <a:pt x="8" y="216"/>
                    <a:pt x="7" y="216"/>
                  </a:cubicBezTo>
                  <a:cubicBezTo>
                    <a:pt x="5" y="216"/>
                    <a:pt x="3" y="217"/>
                    <a:pt x="3" y="219"/>
                  </a:cubicBezTo>
                  <a:cubicBezTo>
                    <a:pt x="3" y="220"/>
                    <a:pt x="4" y="222"/>
                    <a:pt x="6" y="222"/>
                  </a:cubicBezTo>
                  <a:cubicBezTo>
                    <a:pt x="7" y="223"/>
                    <a:pt x="8" y="222"/>
                    <a:pt x="9" y="221"/>
                  </a:cubicBezTo>
                  <a:cubicBezTo>
                    <a:pt x="139" y="242"/>
                    <a:pt x="139" y="242"/>
                    <a:pt x="139" y="242"/>
                  </a:cubicBezTo>
                  <a:cubicBezTo>
                    <a:pt x="139" y="244"/>
                    <a:pt x="139" y="245"/>
                    <a:pt x="139" y="247"/>
                  </a:cubicBezTo>
                  <a:cubicBezTo>
                    <a:pt x="7" y="236"/>
                    <a:pt x="7" y="236"/>
                    <a:pt x="7" y="236"/>
                  </a:cubicBezTo>
                  <a:cubicBezTo>
                    <a:pt x="6" y="235"/>
                    <a:pt x="5" y="234"/>
                    <a:pt x="4" y="234"/>
                  </a:cubicBezTo>
                  <a:cubicBezTo>
                    <a:pt x="2" y="234"/>
                    <a:pt x="1" y="235"/>
                    <a:pt x="1" y="237"/>
                  </a:cubicBezTo>
                  <a:cubicBezTo>
                    <a:pt x="0" y="239"/>
                    <a:pt x="2" y="241"/>
                    <a:pt x="4" y="241"/>
                  </a:cubicBezTo>
                  <a:cubicBezTo>
                    <a:pt x="5" y="241"/>
                    <a:pt x="6" y="240"/>
                    <a:pt x="6" y="239"/>
                  </a:cubicBezTo>
                  <a:cubicBezTo>
                    <a:pt x="139" y="251"/>
                    <a:pt x="139" y="251"/>
                    <a:pt x="139" y="251"/>
                  </a:cubicBezTo>
                  <a:cubicBezTo>
                    <a:pt x="138" y="252"/>
                    <a:pt x="138" y="254"/>
                    <a:pt x="138" y="256"/>
                  </a:cubicBezTo>
                  <a:cubicBezTo>
                    <a:pt x="6" y="254"/>
                    <a:pt x="6" y="254"/>
                    <a:pt x="6" y="254"/>
                  </a:cubicBezTo>
                  <a:cubicBezTo>
                    <a:pt x="5" y="253"/>
                    <a:pt x="4" y="253"/>
                    <a:pt x="3" y="253"/>
                  </a:cubicBezTo>
                  <a:cubicBezTo>
                    <a:pt x="1" y="253"/>
                    <a:pt x="0" y="254"/>
                    <a:pt x="0" y="256"/>
                  </a:cubicBezTo>
                  <a:cubicBezTo>
                    <a:pt x="0" y="258"/>
                    <a:pt x="1" y="259"/>
                    <a:pt x="3" y="259"/>
                  </a:cubicBezTo>
                  <a:cubicBezTo>
                    <a:pt x="4" y="259"/>
                    <a:pt x="5" y="259"/>
                    <a:pt x="6" y="258"/>
                  </a:cubicBezTo>
                  <a:cubicBezTo>
                    <a:pt x="138" y="259"/>
                    <a:pt x="138" y="259"/>
                    <a:pt x="138" y="259"/>
                  </a:cubicBezTo>
                  <a:cubicBezTo>
                    <a:pt x="138" y="261"/>
                    <a:pt x="138" y="263"/>
                    <a:pt x="138" y="265"/>
                  </a:cubicBezTo>
                  <a:cubicBezTo>
                    <a:pt x="6" y="272"/>
                    <a:pt x="6" y="272"/>
                    <a:pt x="6" y="272"/>
                  </a:cubicBezTo>
                  <a:cubicBezTo>
                    <a:pt x="5" y="272"/>
                    <a:pt x="4" y="271"/>
                    <a:pt x="3" y="271"/>
                  </a:cubicBezTo>
                  <a:cubicBezTo>
                    <a:pt x="1" y="271"/>
                    <a:pt x="0" y="273"/>
                    <a:pt x="0" y="275"/>
                  </a:cubicBezTo>
                  <a:cubicBezTo>
                    <a:pt x="0" y="276"/>
                    <a:pt x="2" y="278"/>
                    <a:pt x="4" y="278"/>
                  </a:cubicBezTo>
                  <a:cubicBezTo>
                    <a:pt x="5" y="278"/>
                    <a:pt x="6" y="277"/>
                    <a:pt x="6" y="276"/>
                  </a:cubicBezTo>
                  <a:cubicBezTo>
                    <a:pt x="139" y="268"/>
                    <a:pt x="139" y="268"/>
                    <a:pt x="139" y="268"/>
                  </a:cubicBezTo>
                  <a:cubicBezTo>
                    <a:pt x="139" y="270"/>
                    <a:pt x="139" y="272"/>
                    <a:pt x="139" y="273"/>
                  </a:cubicBezTo>
                  <a:cubicBezTo>
                    <a:pt x="8" y="291"/>
                    <a:pt x="8" y="291"/>
                    <a:pt x="8" y="291"/>
                  </a:cubicBezTo>
                  <a:cubicBezTo>
                    <a:pt x="7" y="290"/>
                    <a:pt x="6" y="289"/>
                    <a:pt x="5" y="289"/>
                  </a:cubicBezTo>
                  <a:cubicBezTo>
                    <a:pt x="3" y="290"/>
                    <a:pt x="2" y="291"/>
                    <a:pt x="2" y="293"/>
                  </a:cubicBezTo>
                  <a:cubicBezTo>
                    <a:pt x="2" y="295"/>
                    <a:pt x="4" y="296"/>
                    <a:pt x="6" y="296"/>
                  </a:cubicBezTo>
                  <a:cubicBezTo>
                    <a:pt x="7" y="296"/>
                    <a:pt x="8" y="295"/>
                    <a:pt x="8" y="294"/>
                  </a:cubicBezTo>
                  <a:cubicBezTo>
                    <a:pt x="140" y="277"/>
                    <a:pt x="140" y="277"/>
                    <a:pt x="140" y="277"/>
                  </a:cubicBezTo>
                  <a:cubicBezTo>
                    <a:pt x="140" y="278"/>
                    <a:pt x="140" y="280"/>
                    <a:pt x="140" y="282"/>
                  </a:cubicBezTo>
                  <a:cubicBezTo>
                    <a:pt x="11" y="309"/>
                    <a:pt x="11" y="309"/>
                    <a:pt x="11" y="309"/>
                  </a:cubicBezTo>
                  <a:cubicBezTo>
                    <a:pt x="10" y="308"/>
                    <a:pt x="9" y="307"/>
                    <a:pt x="8" y="308"/>
                  </a:cubicBezTo>
                  <a:cubicBezTo>
                    <a:pt x="6" y="308"/>
                    <a:pt x="5" y="310"/>
                    <a:pt x="5" y="312"/>
                  </a:cubicBezTo>
                  <a:cubicBezTo>
                    <a:pt x="5" y="313"/>
                    <a:pt x="7" y="315"/>
                    <a:pt x="9" y="314"/>
                  </a:cubicBezTo>
                  <a:cubicBezTo>
                    <a:pt x="10" y="314"/>
                    <a:pt x="11" y="313"/>
                    <a:pt x="11" y="312"/>
                  </a:cubicBezTo>
                  <a:cubicBezTo>
                    <a:pt x="141" y="285"/>
                    <a:pt x="141" y="285"/>
                    <a:pt x="141" y="285"/>
                  </a:cubicBezTo>
                  <a:cubicBezTo>
                    <a:pt x="141" y="287"/>
                    <a:pt x="142" y="289"/>
                    <a:pt x="142" y="290"/>
                  </a:cubicBezTo>
                  <a:cubicBezTo>
                    <a:pt x="15" y="326"/>
                    <a:pt x="15" y="326"/>
                    <a:pt x="15" y="326"/>
                  </a:cubicBezTo>
                  <a:cubicBezTo>
                    <a:pt x="14" y="326"/>
                    <a:pt x="13" y="325"/>
                    <a:pt x="12" y="326"/>
                  </a:cubicBezTo>
                  <a:cubicBezTo>
                    <a:pt x="10" y="326"/>
                    <a:pt x="9" y="328"/>
                    <a:pt x="9" y="330"/>
                  </a:cubicBezTo>
                  <a:cubicBezTo>
                    <a:pt x="10" y="332"/>
                    <a:pt x="12" y="333"/>
                    <a:pt x="14" y="332"/>
                  </a:cubicBezTo>
                  <a:cubicBezTo>
                    <a:pt x="15" y="332"/>
                    <a:pt x="15" y="331"/>
                    <a:pt x="16" y="330"/>
                  </a:cubicBezTo>
                  <a:cubicBezTo>
                    <a:pt x="143" y="294"/>
                    <a:pt x="143" y="294"/>
                    <a:pt x="143" y="294"/>
                  </a:cubicBezTo>
                  <a:cubicBezTo>
                    <a:pt x="144" y="295"/>
                    <a:pt x="144" y="297"/>
                    <a:pt x="145" y="299"/>
                  </a:cubicBezTo>
                  <a:cubicBezTo>
                    <a:pt x="20" y="344"/>
                    <a:pt x="20" y="344"/>
                    <a:pt x="20" y="344"/>
                  </a:cubicBezTo>
                  <a:cubicBezTo>
                    <a:pt x="19" y="343"/>
                    <a:pt x="18" y="343"/>
                    <a:pt x="17" y="343"/>
                  </a:cubicBezTo>
                  <a:cubicBezTo>
                    <a:pt x="15" y="344"/>
                    <a:pt x="15" y="346"/>
                    <a:pt x="15" y="348"/>
                  </a:cubicBezTo>
                  <a:cubicBezTo>
                    <a:pt x="16" y="349"/>
                    <a:pt x="18" y="350"/>
                    <a:pt x="19" y="350"/>
                  </a:cubicBezTo>
                  <a:cubicBezTo>
                    <a:pt x="21" y="349"/>
                    <a:pt x="21" y="348"/>
                    <a:pt x="22" y="347"/>
                  </a:cubicBezTo>
                  <a:cubicBezTo>
                    <a:pt x="146" y="302"/>
                    <a:pt x="146" y="302"/>
                    <a:pt x="146" y="302"/>
                  </a:cubicBezTo>
                  <a:cubicBezTo>
                    <a:pt x="147" y="303"/>
                    <a:pt x="147" y="305"/>
                    <a:pt x="148" y="307"/>
                  </a:cubicBezTo>
                  <a:cubicBezTo>
                    <a:pt x="27" y="361"/>
                    <a:pt x="27" y="361"/>
                    <a:pt x="27" y="361"/>
                  </a:cubicBezTo>
                  <a:cubicBezTo>
                    <a:pt x="26" y="360"/>
                    <a:pt x="25" y="360"/>
                    <a:pt x="24" y="360"/>
                  </a:cubicBezTo>
                  <a:cubicBezTo>
                    <a:pt x="22" y="361"/>
                    <a:pt x="21" y="363"/>
                    <a:pt x="22" y="365"/>
                  </a:cubicBezTo>
                  <a:cubicBezTo>
                    <a:pt x="23" y="367"/>
                    <a:pt x="25" y="367"/>
                    <a:pt x="27" y="367"/>
                  </a:cubicBezTo>
                  <a:cubicBezTo>
                    <a:pt x="28" y="366"/>
                    <a:pt x="28" y="365"/>
                    <a:pt x="28" y="364"/>
                  </a:cubicBezTo>
                  <a:cubicBezTo>
                    <a:pt x="150" y="310"/>
                    <a:pt x="150" y="310"/>
                    <a:pt x="150" y="310"/>
                  </a:cubicBezTo>
                  <a:cubicBezTo>
                    <a:pt x="150" y="311"/>
                    <a:pt x="151" y="313"/>
                    <a:pt x="152" y="315"/>
                  </a:cubicBezTo>
                  <a:cubicBezTo>
                    <a:pt x="35" y="377"/>
                    <a:pt x="35" y="377"/>
                    <a:pt x="35" y="377"/>
                  </a:cubicBezTo>
                  <a:cubicBezTo>
                    <a:pt x="34" y="377"/>
                    <a:pt x="33" y="377"/>
                    <a:pt x="32" y="377"/>
                  </a:cubicBezTo>
                  <a:cubicBezTo>
                    <a:pt x="30" y="378"/>
                    <a:pt x="30" y="380"/>
                    <a:pt x="30" y="382"/>
                  </a:cubicBezTo>
                  <a:cubicBezTo>
                    <a:pt x="31" y="383"/>
                    <a:pt x="33" y="384"/>
                    <a:pt x="35" y="383"/>
                  </a:cubicBezTo>
                  <a:cubicBezTo>
                    <a:pt x="36" y="382"/>
                    <a:pt x="37" y="381"/>
                    <a:pt x="37" y="380"/>
                  </a:cubicBezTo>
                  <a:cubicBezTo>
                    <a:pt x="153" y="318"/>
                    <a:pt x="153" y="318"/>
                    <a:pt x="153" y="318"/>
                  </a:cubicBezTo>
                  <a:cubicBezTo>
                    <a:pt x="154" y="319"/>
                    <a:pt x="155" y="321"/>
                    <a:pt x="156" y="322"/>
                  </a:cubicBezTo>
                  <a:cubicBezTo>
                    <a:pt x="44" y="393"/>
                    <a:pt x="44" y="393"/>
                    <a:pt x="44" y="393"/>
                  </a:cubicBezTo>
                  <a:cubicBezTo>
                    <a:pt x="43" y="393"/>
                    <a:pt x="42" y="393"/>
                    <a:pt x="41" y="393"/>
                  </a:cubicBezTo>
                  <a:cubicBezTo>
                    <a:pt x="39" y="394"/>
                    <a:pt x="39" y="396"/>
                    <a:pt x="40" y="398"/>
                  </a:cubicBezTo>
                  <a:cubicBezTo>
                    <a:pt x="41" y="399"/>
                    <a:pt x="43" y="400"/>
                    <a:pt x="44" y="399"/>
                  </a:cubicBezTo>
                  <a:cubicBezTo>
                    <a:pt x="45" y="398"/>
                    <a:pt x="46" y="397"/>
                    <a:pt x="46" y="396"/>
                  </a:cubicBezTo>
                  <a:cubicBezTo>
                    <a:pt x="158" y="325"/>
                    <a:pt x="158" y="325"/>
                    <a:pt x="158" y="325"/>
                  </a:cubicBezTo>
                  <a:cubicBezTo>
                    <a:pt x="159" y="326"/>
                    <a:pt x="160" y="328"/>
                    <a:pt x="161" y="329"/>
                  </a:cubicBezTo>
                  <a:cubicBezTo>
                    <a:pt x="161" y="329"/>
                    <a:pt x="161" y="329"/>
                    <a:pt x="161" y="329"/>
                  </a:cubicBezTo>
                  <a:cubicBezTo>
                    <a:pt x="54" y="408"/>
                    <a:pt x="54" y="408"/>
                    <a:pt x="54" y="408"/>
                  </a:cubicBezTo>
                  <a:cubicBezTo>
                    <a:pt x="53" y="408"/>
                    <a:pt x="52" y="408"/>
                    <a:pt x="51" y="409"/>
                  </a:cubicBezTo>
                  <a:cubicBezTo>
                    <a:pt x="50" y="410"/>
                    <a:pt x="49" y="412"/>
                    <a:pt x="50" y="413"/>
                  </a:cubicBezTo>
                  <a:cubicBezTo>
                    <a:pt x="52" y="415"/>
                    <a:pt x="54" y="415"/>
                    <a:pt x="55" y="414"/>
                  </a:cubicBezTo>
                  <a:cubicBezTo>
                    <a:pt x="56" y="413"/>
                    <a:pt x="56" y="412"/>
                    <a:pt x="56" y="411"/>
                  </a:cubicBezTo>
                  <a:cubicBezTo>
                    <a:pt x="163" y="332"/>
                    <a:pt x="163" y="332"/>
                    <a:pt x="163" y="332"/>
                  </a:cubicBezTo>
                  <a:cubicBezTo>
                    <a:pt x="164" y="334"/>
                    <a:pt x="165" y="335"/>
                    <a:pt x="166" y="336"/>
                  </a:cubicBezTo>
                  <a:cubicBezTo>
                    <a:pt x="66" y="423"/>
                    <a:pt x="66" y="423"/>
                    <a:pt x="66" y="423"/>
                  </a:cubicBezTo>
                  <a:cubicBezTo>
                    <a:pt x="65" y="422"/>
                    <a:pt x="63" y="422"/>
                    <a:pt x="62" y="423"/>
                  </a:cubicBezTo>
                  <a:cubicBezTo>
                    <a:pt x="61" y="424"/>
                    <a:pt x="61" y="426"/>
                    <a:pt x="62" y="428"/>
                  </a:cubicBezTo>
                  <a:cubicBezTo>
                    <a:pt x="63" y="429"/>
                    <a:pt x="65" y="429"/>
                    <a:pt x="67" y="428"/>
                  </a:cubicBezTo>
                  <a:cubicBezTo>
                    <a:pt x="68" y="427"/>
                    <a:pt x="68" y="426"/>
                    <a:pt x="68" y="425"/>
                  </a:cubicBezTo>
                  <a:cubicBezTo>
                    <a:pt x="168" y="339"/>
                    <a:pt x="168" y="339"/>
                    <a:pt x="168" y="339"/>
                  </a:cubicBezTo>
                  <a:cubicBezTo>
                    <a:pt x="170" y="340"/>
                    <a:pt x="171" y="341"/>
                    <a:pt x="172" y="343"/>
                  </a:cubicBezTo>
                  <a:cubicBezTo>
                    <a:pt x="78" y="436"/>
                    <a:pt x="78" y="436"/>
                    <a:pt x="78" y="436"/>
                  </a:cubicBezTo>
                  <a:cubicBezTo>
                    <a:pt x="77" y="436"/>
                    <a:pt x="76" y="436"/>
                    <a:pt x="75" y="437"/>
                  </a:cubicBezTo>
                  <a:cubicBezTo>
                    <a:pt x="73" y="438"/>
                    <a:pt x="73" y="440"/>
                    <a:pt x="75" y="442"/>
                  </a:cubicBezTo>
                  <a:cubicBezTo>
                    <a:pt x="76" y="443"/>
                    <a:pt x="78" y="443"/>
                    <a:pt x="80" y="442"/>
                  </a:cubicBezTo>
                  <a:cubicBezTo>
                    <a:pt x="80" y="441"/>
                    <a:pt x="81" y="440"/>
                    <a:pt x="80" y="439"/>
                  </a:cubicBezTo>
                  <a:cubicBezTo>
                    <a:pt x="174" y="345"/>
                    <a:pt x="174" y="345"/>
                    <a:pt x="174" y="345"/>
                  </a:cubicBezTo>
                  <a:cubicBezTo>
                    <a:pt x="176" y="346"/>
                    <a:pt x="177" y="348"/>
                    <a:pt x="178" y="349"/>
                  </a:cubicBezTo>
                  <a:cubicBezTo>
                    <a:pt x="91" y="449"/>
                    <a:pt x="91" y="449"/>
                    <a:pt x="91" y="449"/>
                  </a:cubicBezTo>
                  <a:cubicBezTo>
                    <a:pt x="90" y="448"/>
                    <a:pt x="89" y="449"/>
                    <a:pt x="88" y="450"/>
                  </a:cubicBezTo>
                  <a:cubicBezTo>
                    <a:pt x="87" y="451"/>
                    <a:pt x="87" y="453"/>
                    <a:pt x="88" y="454"/>
                  </a:cubicBezTo>
                  <a:cubicBezTo>
                    <a:pt x="90" y="456"/>
                    <a:pt x="92" y="455"/>
                    <a:pt x="93" y="454"/>
                  </a:cubicBezTo>
                  <a:cubicBezTo>
                    <a:pt x="94" y="453"/>
                    <a:pt x="94" y="452"/>
                    <a:pt x="94" y="451"/>
                  </a:cubicBezTo>
                  <a:cubicBezTo>
                    <a:pt x="181" y="351"/>
                    <a:pt x="181" y="351"/>
                    <a:pt x="181" y="351"/>
                  </a:cubicBezTo>
                  <a:cubicBezTo>
                    <a:pt x="182" y="352"/>
                    <a:pt x="184" y="353"/>
                    <a:pt x="185" y="354"/>
                  </a:cubicBezTo>
                  <a:cubicBezTo>
                    <a:pt x="105" y="460"/>
                    <a:pt x="105" y="460"/>
                    <a:pt x="105" y="460"/>
                  </a:cubicBezTo>
                  <a:cubicBezTo>
                    <a:pt x="104" y="460"/>
                    <a:pt x="103" y="461"/>
                    <a:pt x="102" y="461"/>
                  </a:cubicBezTo>
                  <a:cubicBezTo>
                    <a:pt x="101" y="463"/>
                    <a:pt x="101" y="465"/>
                    <a:pt x="103" y="466"/>
                  </a:cubicBezTo>
                  <a:cubicBezTo>
                    <a:pt x="104" y="467"/>
                    <a:pt x="107" y="467"/>
                    <a:pt x="108" y="465"/>
                  </a:cubicBezTo>
                  <a:cubicBezTo>
                    <a:pt x="108" y="465"/>
                    <a:pt x="108" y="463"/>
                    <a:pt x="108" y="462"/>
                  </a:cubicBezTo>
                  <a:cubicBezTo>
                    <a:pt x="188" y="356"/>
                    <a:pt x="188" y="356"/>
                    <a:pt x="188" y="356"/>
                  </a:cubicBezTo>
                  <a:cubicBezTo>
                    <a:pt x="189" y="357"/>
                    <a:pt x="191" y="358"/>
                    <a:pt x="192" y="359"/>
                  </a:cubicBezTo>
                  <a:cubicBezTo>
                    <a:pt x="120" y="471"/>
                    <a:pt x="120" y="471"/>
                    <a:pt x="120" y="471"/>
                  </a:cubicBezTo>
                  <a:cubicBezTo>
                    <a:pt x="119" y="471"/>
                    <a:pt x="118" y="471"/>
                    <a:pt x="117" y="472"/>
                  </a:cubicBezTo>
                  <a:cubicBezTo>
                    <a:pt x="116" y="474"/>
                    <a:pt x="117" y="476"/>
                    <a:pt x="118" y="477"/>
                  </a:cubicBezTo>
                  <a:cubicBezTo>
                    <a:pt x="120" y="478"/>
                    <a:pt x="122" y="477"/>
                    <a:pt x="123" y="476"/>
                  </a:cubicBezTo>
                  <a:cubicBezTo>
                    <a:pt x="124" y="475"/>
                    <a:pt x="124" y="474"/>
                    <a:pt x="123" y="473"/>
                  </a:cubicBezTo>
                  <a:cubicBezTo>
                    <a:pt x="195" y="361"/>
                    <a:pt x="195" y="361"/>
                    <a:pt x="195" y="361"/>
                  </a:cubicBezTo>
                  <a:cubicBezTo>
                    <a:pt x="196" y="362"/>
                    <a:pt x="198" y="363"/>
                    <a:pt x="199" y="364"/>
                  </a:cubicBezTo>
                  <a:cubicBezTo>
                    <a:pt x="136" y="480"/>
                    <a:pt x="136" y="480"/>
                    <a:pt x="136" y="480"/>
                  </a:cubicBezTo>
                  <a:cubicBezTo>
                    <a:pt x="135" y="480"/>
                    <a:pt x="134" y="481"/>
                    <a:pt x="133" y="482"/>
                  </a:cubicBezTo>
                  <a:cubicBezTo>
                    <a:pt x="132" y="483"/>
                    <a:pt x="133" y="486"/>
                    <a:pt x="134" y="486"/>
                  </a:cubicBezTo>
                  <a:cubicBezTo>
                    <a:pt x="136" y="487"/>
                    <a:pt x="138" y="487"/>
                    <a:pt x="139" y="485"/>
                  </a:cubicBezTo>
                  <a:cubicBezTo>
                    <a:pt x="139" y="484"/>
                    <a:pt x="139" y="483"/>
                    <a:pt x="139" y="482"/>
                  </a:cubicBezTo>
                  <a:cubicBezTo>
                    <a:pt x="202" y="366"/>
                    <a:pt x="202" y="366"/>
                    <a:pt x="202" y="366"/>
                  </a:cubicBezTo>
                  <a:cubicBezTo>
                    <a:pt x="204" y="366"/>
                    <a:pt x="206" y="367"/>
                    <a:pt x="207" y="368"/>
                  </a:cubicBezTo>
                  <a:cubicBezTo>
                    <a:pt x="152" y="488"/>
                    <a:pt x="152" y="488"/>
                    <a:pt x="152" y="488"/>
                  </a:cubicBezTo>
                  <a:cubicBezTo>
                    <a:pt x="151" y="489"/>
                    <a:pt x="150" y="489"/>
                    <a:pt x="149" y="490"/>
                  </a:cubicBezTo>
                  <a:cubicBezTo>
                    <a:pt x="149" y="492"/>
                    <a:pt x="149" y="494"/>
                    <a:pt x="151" y="495"/>
                  </a:cubicBezTo>
                  <a:cubicBezTo>
                    <a:pt x="153" y="496"/>
                    <a:pt x="155" y="495"/>
                    <a:pt x="155" y="493"/>
                  </a:cubicBezTo>
                  <a:cubicBezTo>
                    <a:pt x="156" y="492"/>
                    <a:pt x="156" y="491"/>
                    <a:pt x="155" y="490"/>
                  </a:cubicBezTo>
                  <a:cubicBezTo>
                    <a:pt x="210" y="369"/>
                    <a:pt x="210" y="369"/>
                    <a:pt x="210" y="369"/>
                  </a:cubicBezTo>
                  <a:cubicBezTo>
                    <a:pt x="212" y="370"/>
                    <a:pt x="213" y="371"/>
                    <a:pt x="215" y="371"/>
                  </a:cubicBezTo>
                  <a:cubicBezTo>
                    <a:pt x="169" y="496"/>
                    <a:pt x="169" y="496"/>
                    <a:pt x="169" y="496"/>
                  </a:cubicBezTo>
                  <a:cubicBezTo>
                    <a:pt x="168" y="496"/>
                    <a:pt x="167" y="497"/>
                    <a:pt x="166" y="498"/>
                  </a:cubicBezTo>
                  <a:cubicBezTo>
                    <a:pt x="166" y="499"/>
                    <a:pt x="167" y="501"/>
                    <a:pt x="168" y="502"/>
                  </a:cubicBezTo>
                  <a:cubicBezTo>
                    <a:pt x="170" y="503"/>
                    <a:pt x="172" y="502"/>
                    <a:pt x="173" y="500"/>
                  </a:cubicBezTo>
                  <a:cubicBezTo>
                    <a:pt x="173" y="499"/>
                    <a:pt x="173" y="498"/>
                    <a:pt x="172" y="497"/>
                  </a:cubicBezTo>
                  <a:cubicBezTo>
                    <a:pt x="218" y="372"/>
                    <a:pt x="218" y="372"/>
                    <a:pt x="218" y="372"/>
                  </a:cubicBezTo>
                  <a:cubicBezTo>
                    <a:pt x="220" y="373"/>
                    <a:pt x="222" y="374"/>
                    <a:pt x="223" y="374"/>
                  </a:cubicBezTo>
                  <a:cubicBezTo>
                    <a:pt x="186" y="501"/>
                    <a:pt x="186" y="501"/>
                    <a:pt x="186" y="501"/>
                  </a:cubicBezTo>
                  <a:cubicBezTo>
                    <a:pt x="185" y="502"/>
                    <a:pt x="184" y="503"/>
                    <a:pt x="184" y="504"/>
                  </a:cubicBezTo>
                  <a:cubicBezTo>
                    <a:pt x="183" y="505"/>
                    <a:pt x="184" y="507"/>
                    <a:pt x="186" y="508"/>
                  </a:cubicBezTo>
                  <a:cubicBezTo>
                    <a:pt x="188" y="508"/>
                    <a:pt x="190" y="507"/>
                    <a:pt x="190" y="506"/>
                  </a:cubicBezTo>
                  <a:cubicBezTo>
                    <a:pt x="191" y="504"/>
                    <a:pt x="190" y="503"/>
                    <a:pt x="190" y="502"/>
                  </a:cubicBezTo>
                  <a:cubicBezTo>
                    <a:pt x="227" y="375"/>
                    <a:pt x="227" y="375"/>
                    <a:pt x="227" y="375"/>
                  </a:cubicBezTo>
                  <a:cubicBezTo>
                    <a:pt x="228" y="376"/>
                    <a:pt x="230" y="376"/>
                    <a:pt x="232" y="376"/>
                  </a:cubicBezTo>
                  <a:cubicBezTo>
                    <a:pt x="204" y="506"/>
                    <a:pt x="204" y="506"/>
                    <a:pt x="204" y="506"/>
                  </a:cubicBezTo>
                  <a:cubicBezTo>
                    <a:pt x="203" y="506"/>
                    <a:pt x="202" y="507"/>
                    <a:pt x="202" y="508"/>
                  </a:cubicBezTo>
                  <a:cubicBezTo>
                    <a:pt x="201" y="510"/>
                    <a:pt x="202" y="512"/>
                    <a:pt x="204" y="512"/>
                  </a:cubicBezTo>
                  <a:cubicBezTo>
                    <a:pt x="206" y="513"/>
                    <a:pt x="208" y="512"/>
                    <a:pt x="208" y="510"/>
                  </a:cubicBezTo>
                  <a:cubicBezTo>
                    <a:pt x="208" y="509"/>
                    <a:pt x="208" y="508"/>
                    <a:pt x="207" y="507"/>
                  </a:cubicBezTo>
                  <a:cubicBezTo>
                    <a:pt x="235" y="377"/>
                    <a:pt x="235" y="377"/>
                    <a:pt x="235" y="377"/>
                  </a:cubicBezTo>
                  <a:cubicBezTo>
                    <a:pt x="237" y="377"/>
                    <a:pt x="238" y="378"/>
                    <a:pt x="240" y="378"/>
                  </a:cubicBezTo>
                  <a:cubicBezTo>
                    <a:pt x="222" y="509"/>
                    <a:pt x="222" y="509"/>
                    <a:pt x="222" y="509"/>
                  </a:cubicBezTo>
                  <a:cubicBezTo>
                    <a:pt x="221" y="510"/>
                    <a:pt x="220" y="511"/>
                    <a:pt x="220" y="512"/>
                  </a:cubicBezTo>
                  <a:cubicBezTo>
                    <a:pt x="220" y="514"/>
                    <a:pt x="221" y="515"/>
                    <a:pt x="223" y="516"/>
                  </a:cubicBezTo>
                  <a:cubicBezTo>
                    <a:pt x="224" y="516"/>
                    <a:pt x="226" y="515"/>
                    <a:pt x="226" y="513"/>
                  </a:cubicBezTo>
                  <a:cubicBezTo>
                    <a:pt x="227" y="512"/>
                    <a:pt x="226" y="511"/>
                    <a:pt x="225" y="510"/>
                  </a:cubicBezTo>
                  <a:cubicBezTo>
                    <a:pt x="244" y="378"/>
                    <a:pt x="244" y="378"/>
                    <a:pt x="244" y="378"/>
                  </a:cubicBezTo>
                  <a:cubicBezTo>
                    <a:pt x="245" y="379"/>
                    <a:pt x="247" y="379"/>
                    <a:pt x="249" y="379"/>
                  </a:cubicBezTo>
                  <a:cubicBezTo>
                    <a:pt x="240" y="511"/>
                    <a:pt x="240" y="511"/>
                    <a:pt x="240" y="511"/>
                  </a:cubicBezTo>
                  <a:cubicBezTo>
                    <a:pt x="239" y="512"/>
                    <a:pt x="238" y="513"/>
                    <a:pt x="238" y="514"/>
                  </a:cubicBezTo>
                  <a:cubicBezTo>
                    <a:pt x="238" y="516"/>
                    <a:pt x="239" y="517"/>
                    <a:pt x="241" y="518"/>
                  </a:cubicBezTo>
                  <a:cubicBezTo>
                    <a:pt x="243" y="518"/>
                    <a:pt x="245" y="516"/>
                    <a:pt x="245" y="514"/>
                  </a:cubicBezTo>
                  <a:cubicBezTo>
                    <a:pt x="245" y="513"/>
                    <a:pt x="244" y="512"/>
                    <a:pt x="243" y="512"/>
                  </a:cubicBezTo>
                  <a:cubicBezTo>
                    <a:pt x="252" y="379"/>
                    <a:pt x="252" y="379"/>
                    <a:pt x="252" y="379"/>
                  </a:cubicBezTo>
                  <a:cubicBezTo>
                    <a:pt x="254" y="379"/>
                    <a:pt x="256" y="379"/>
                    <a:pt x="257" y="379"/>
                  </a:cubicBezTo>
                  <a:cubicBezTo>
                    <a:pt x="258" y="512"/>
                    <a:pt x="258" y="512"/>
                    <a:pt x="258" y="512"/>
                  </a:cubicBezTo>
                  <a:cubicBezTo>
                    <a:pt x="257" y="513"/>
                    <a:pt x="257" y="514"/>
                    <a:pt x="257" y="515"/>
                  </a:cubicBezTo>
                  <a:cubicBezTo>
                    <a:pt x="257" y="517"/>
                    <a:pt x="258" y="518"/>
                    <a:pt x="260" y="518"/>
                  </a:cubicBezTo>
                  <a:cubicBezTo>
                    <a:pt x="262" y="518"/>
                    <a:pt x="263" y="517"/>
                    <a:pt x="263" y="515"/>
                  </a:cubicBezTo>
                  <a:cubicBezTo>
                    <a:pt x="263" y="514"/>
                    <a:pt x="263" y="513"/>
                    <a:pt x="262" y="512"/>
                  </a:cubicBezTo>
                  <a:cubicBezTo>
                    <a:pt x="261" y="379"/>
                    <a:pt x="261" y="379"/>
                    <a:pt x="261" y="379"/>
                  </a:cubicBezTo>
                  <a:cubicBezTo>
                    <a:pt x="263" y="379"/>
                    <a:pt x="264" y="379"/>
                    <a:pt x="266" y="379"/>
                  </a:cubicBezTo>
                  <a:cubicBezTo>
                    <a:pt x="276" y="511"/>
                    <a:pt x="276" y="511"/>
                    <a:pt x="276" y="511"/>
                  </a:cubicBezTo>
                  <a:cubicBezTo>
                    <a:pt x="275" y="512"/>
                    <a:pt x="275" y="513"/>
                    <a:pt x="275" y="514"/>
                  </a:cubicBezTo>
                  <a:cubicBezTo>
                    <a:pt x="275" y="516"/>
                    <a:pt x="277" y="518"/>
                    <a:pt x="279" y="517"/>
                  </a:cubicBezTo>
                  <a:cubicBezTo>
                    <a:pt x="280" y="517"/>
                    <a:pt x="282" y="516"/>
                    <a:pt x="282" y="514"/>
                  </a:cubicBezTo>
                  <a:cubicBezTo>
                    <a:pt x="282" y="513"/>
                    <a:pt x="281" y="512"/>
                    <a:pt x="280" y="511"/>
                  </a:cubicBezTo>
                  <a:cubicBezTo>
                    <a:pt x="270" y="379"/>
                    <a:pt x="270" y="379"/>
                    <a:pt x="270" y="379"/>
                  </a:cubicBezTo>
                  <a:cubicBezTo>
                    <a:pt x="271" y="379"/>
                    <a:pt x="273" y="379"/>
                    <a:pt x="275" y="378"/>
                  </a:cubicBezTo>
                  <a:cubicBezTo>
                    <a:pt x="295" y="509"/>
                    <a:pt x="295" y="509"/>
                    <a:pt x="295" y="509"/>
                  </a:cubicBezTo>
                  <a:cubicBezTo>
                    <a:pt x="294" y="510"/>
                    <a:pt x="293" y="511"/>
                    <a:pt x="293" y="512"/>
                  </a:cubicBezTo>
                  <a:cubicBezTo>
                    <a:pt x="294" y="514"/>
                    <a:pt x="295" y="516"/>
                    <a:pt x="297" y="515"/>
                  </a:cubicBezTo>
                  <a:cubicBezTo>
                    <a:pt x="299" y="515"/>
                    <a:pt x="300" y="513"/>
                    <a:pt x="300" y="511"/>
                  </a:cubicBezTo>
                  <a:cubicBezTo>
                    <a:pt x="300" y="510"/>
                    <a:pt x="299" y="509"/>
                    <a:pt x="298" y="509"/>
                  </a:cubicBezTo>
                  <a:cubicBezTo>
                    <a:pt x="278" y="378"/>
                    <a:pt x="278" y="378"/>
                    <a:pt x="278" y="378"/>
                  </a:cubicBezTo>
                  <a:cubicBezTo>
                    <a:pt x="280" y="378"/>
                    <a:pt x="282" y="377"/>
                    <a:pt x="283" y="377"/>
                  </a:cubicBezTo>
                  <a:cubicBezTo>
                    <a:pt x="302" y="461"/>
                    <a:pt x="302" y="461"/>
                    <a:pt x="302" y="461"/>
                  </a:cubicBezTo>
                  <a:cubicBezTo>
                    <a:pt x="302" y="445"/>
                    <a:pt x="302" y="445"/>
                    <a:pt x="302" y="445"/>
                  </a:cubicBezTo>
                  <a:cubicBezTo>
                    <a:pt x="287" y="376"/>
                    <a:pt x="287" y="376"/>
                    <a:pt x="287" y="376"/>
                  </a:cubicBezTo>
                  <a:cubicBezTo>
                    <a:pt x="288" y="376"/>
                    <a:pt x="290" y="375"/>
                    <a:pt x="292" y="375"/>
                  </a:cubicBezTo>
                  <a:cubicBezTo>
                    <a:pt x="302" y="410"/>
                    <a:pt x="302" y="410"/>
                    <a:pt x="302" y="410"/>
                  </a:cubicBezTo>
                  <a:cubicBezTo>
                    <a:pt x="302" y="398"/>
                    <a:pt x="302" y="398"/>
                    <a:pt x="302" y="398"/>
                  </a:cubicBezTo>
                  <a:cubicBezTo>
                    <a:pt x="295" y="374"/>
                    <a:pt x="295" y="374"/>
                    <a:pt x="295" y="374"/>
                  </a:cubicBezTo>
                  <a:cubicBezTo>
                    <a:pt x="297" y="373"/>
                    <a:pt x="298" y="373"/>
                    <a:pt x="300" y="372"/>
                  </a:cubicBezTo>
                  <a:cubicBezTo>
                    <a:pt x="302" y="378"/>
                    <a:pt x="302" y="378"/>
                    <a:pt x="302" y="378"/>
                  </a:cubicBezTo>
                  <a:cubicBezTo>
                    <a:pt x="302" y="336"/>
                    <a:pt x="302" y="336"/>
                    <a:pt x="302" y="336"/>
                  </a:cubicBezTo>
                  <a:cubicBezTo>
                    <a:pt x="285" y="346"/>
                    <a:pt x="264" y="350"/>
                    <a:pt x="244" y="346"/>
                  </a:cubicBezTo>
                  <a:cubicBezTo>
                    <a:pt x="221" y="342"/>
                    <a:pt x="200" y="330"/>
                    <a:pt x="187" y="310"/>
                  </a:cubicBezTo>
                  <a:cubicBezTo>
                    <a:pt x="173" y="291"/>
                    <a:pt x="168" y="268"/>
                    <a:pt x="171" y="245"/>
                  </a:cubicBezTo>
                  <a:cubicBezTo>
                    <a:pt x="175" y="221"/>
                    <a:pt x="188" y="201"/>
                    <a:pt x="207" y="187"/>
                  </a:cubicBezTo>
                  <a:cubicBezTo>
                    <a:pt x="226" y="173"/>
                    <a:pt x="250" y="168"/>
                    <a:pt x="273" y="172"/>
                  </a:cubicBezTo>
                  <a:cubicBezTo>
                    <a:pt x="284" y="174"/>
                    <a:pt x="293" y="177"/>
                    <a:pt x="302" y="182"/>
                  </a:cubicBezTo>
                  <a:cubicBezTo>
                    <a:pt x="302" y="147"/>
                    <a:pt x="302" y="147"/>
                    <a:pt x="302" y="147"/>
                  </a:cubicBezTo>
                  <a:cubicBezTo>
                    <a:pt x="301" y="147"/>
                    <a:pt x="300" y="146"/>
                    <a:pt x="298" y="146"/>
                  </a:cubicBezTo>
                  <a:cubicBezTo>
                    <a:pt x="302" y="133"/>
                    <a:pt x="302" y="133"/>
                    <a:pt x="302" y="133"/>
                  </a:cubicBezTo>
                  <a:cubicBezTo>
                    <a:pt x="302" y="122"/>
                    <a:pt x="302" y="122"/>
                    <a:pt x="302" y="122"/>
                  </a:cubicBezTo>
                  <a:cubicBezTo>
                    <a:pt x="295" y="144"/>
                    <a:pt x="295" y="144"/>
                    <a:pt x="295" y="144"/>
                  </a:cubicBezTo>
                  <a:cubicBezTo>
                    <a:pt x="293" y="144"/>
                    <a:pt x="292" y="143"/>
                    <a:pt x="290" y="143"/>
                  </a:cubicBezTo>
                  <a:cubicBezTo>
                    <a:pt x="302" y="94"/>
                    <a:pt x="302" y="94"/>
                    <a:pt x="302" y="94"/>
                  </a:cubicBezTo>
                  <a:cubicBezTo>
                    <a:pt x="302" y="80"/>
                    <a:pt x="302" y="80"/>
                    <a:pt x="302" y="80"/>
                  </a:cubicBezTo>
                  <a:cubicBezTo>
                    <a:pt x="286" y="142"/>
                    <a:pt x="286" y="142"/>
                    <a:pt x="286" y="142"/>
                  </a:cubicBezTo>
                  <a:cubicBezTo>
                    <a:pt x="285" y="142"/>
                    <a:pt x="283" y="141"/>
                    <a:pt x="281" y="141"/>
                  </a:cubicBezTo>
                  <a:cubicBezTo>
                    <a:pt x="302" y="24"/>
                    <a:pt x="302" y="24"/>
                    <a:pt x="302" y="24"/>
                  </a:cubicBezTo>
                  <a:cubicBezTo>
                    <a:pt x="302" y="4"/>
                    <a:pt x="302" y="4"/>
                    <a:pt x="302" y="4"/>
                  </a:cubicBezTo>
                  <a:cubicBezTo>
                    <a:pt x="301" y="5"/>
                    <a:pt x="300" y="6"/>
                    <a:pt x="30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 name="Footer Placeholder 1">
            <a:extLst>
              <a:ext uri="{FF2B5EF4-FFF2-40B4-BE49-F238E27FC236}">
                <a16:creationId xmlns:a16="http://schemas.microsoft.com/office/drawing/2014/main" id="{7A05E712-A19D-41F2-9C7E-584F3A457CE9}"/>
              </a:ext>
            </a:extLst>
          </p:cNvPr>
          <p:cNvSpPr>
            <a:spLocks noGrp="1"/>
          </p:cNvSpPr>
          <p:nvPr>
            <p:ph type="ftr" sz="quarter" idx="10"/>
          </p:nvPr>
        </p:nvSpPr>
        <p:spPr/>
        <p:txBody>
          <a:bodyPr/>
          <a:lstStyle/>
          <a:p>
            <a:endParaRPr lang="en-GB"/>
          </a:p>
        </p:txBody>
      </p:sp>
      <p:sp>
        <p:nvSpPr>
          <p:cNvPr id="3" name="Slide Number Placeholder 2">
            <a:extLst>
              <a:ext uri="{FF2B5EF4-FFF2-40B4-BE49-F238E27FC236}">
                <a16:creationId xmlns:a16="http://schemas.microsoft.com/office/drawing/2014/main" id="{FE40F6E5-72C8-433B-931A-121F0357A617}"/>
              </a:ext>
            </a:extLst>
          </p:cNvPr>
          <p:cNvSpPr>
            <a:spLocks noGrp="1"/>
          </p:cNvSpPr>
          <p:nvPr>
            <p:ph type="sldNum" sz="quarter" idx="11"/>
          </p:nvPr>
        </p:nvSpPr>
        <p:spPr/>
        <p:txBody>
          <a:bodyPr/>
          <a:lstStyle/>
          <a:p>
            <a:fld id="{F5AEA0E0-5CC6-4BD0-905C-A0021E419432}" type="slidenum">
              <a:rPr lang="en-GB" smtClean="0"/>
              <a:pPr/>
              <a:t>‹#›</a:t>
            </a:fld>
            <a:endParaRPr lang="en-GB"/>
          </a:p>
        </p:txBody>
      </p:sp>
    </p:spTree>
    <p:extLst>
      <p:ext uri="{BB962C8B-B14F-4D97-AF65-F5344CB8AC3E}">
        <p14:creationId xmlns:p14="http://schemas.microsoft.com/office/powerpoint/2010/main" val="4136762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image and floating text">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63261037-D45B-4E11-9F49-85E7F71D81B8}"/>
              </a:ext>
            </a:extLst>
          </p:cNvPr>
          <p:cNvSpPr>
            <a:spLocks noGrp="1"/>
          </p:cNvSpPr>
          <p:nvPr>
            <p:ph type="pic" sz="quarter" idx="14" hasCustomPrompt="1"/>
          </p:nvPr>
        </p:nvSpPr>
        <p:spPr>
          <a:xfrm>
            <a:off x="0" y="0"/>
            <a:ext cx="12192000" cy="6858000"/>
          </a:xfrm>
          <a:solidFill>
            <a:schemeClr val="bg1">
              <a:lumMod val="75000"/>
            </a:schemeClr>
          </a:solidFill>
        </p:spPr>
        <p:txBody>
          <a:bodyPr lIns="216000" tIns="216000" rIns="216000" bIns="216000"/>
          <a:lstStyle>
            <a:lvl1pPr>
              <a:defRPr sz="1400">
                <a:solidFill>
                  <a:schemeClr val="bg1"/>
                </a:solidFill>
              </a:defRPr>
            </a:lvl1pPr>
          </a:lstStyle>
          <a:p>
            <a:r>
              <a:rPr lang="en-US"/>
              <a:t>Click on central icon to add picture, or select ‘Insert &gt; Pictures’, or drag and drop from File Explorer.</a:t>
            </a:r>
            <a:endParaRPr lang="en-AU"/>
          </a:p>
        </p:txBody>
      </p:sp>
      <p:sp>
        <p:nvSpPr>
          <p:cNvPr id="5" name="Date Placeholder 4"/>
          <p:cNvSpPr>
            <a:spLocks noGrp="1"/>
          </p:cNvSpPr>
          <p:nvPr>
            <p:ph type="dt" sz="half" idx="10"/>
          </p:nvPr>
        </p:nvSpPr>
        <p:spPr>
          <a:xfrm>
            <a:off x="7664418" y="6175374"/>
            <a:ext cx="2584290" cy="365125"/>
          </a:xfrm>
          <a:prstGeom prst="rect">
            <a:avLst/>
          </a:prstGeom>
        </p:spPr>
        <p:txBody>
          <a:bodyPr/>
          <a:lstStyle>
            <a:lvl1pPr>
              <a:defRPr>
                <a:solidFill>
                  <a:schemeClr val="bg1"/>
                </a:solidFill>
              </a:defRPr>
            </a:lvl1pPr>
          </a:lstStyle>
          <a:p>
            <a:fld id="{7F5AE29E-9FC9-4682-B1BF-B530FBF6C74B}" type="datetimeFigureOut">
              <a:rPr lang="en-GB" smtClean="0"/>
              <a:pPr/>
              <a:t>27/05/2024</a:t>
            </a:fld>
            <a:endParaRPr lang="en-GB"/>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F5AEA0E0-5CC6-4BD0-905C-A0021E419432}" type="slidenum">
              <a:rPr lang="en-GB" smtClean="0"/>
              <a:pPr/>
              <a:t>‹#›</a:t>
            </a:fld>
            <a:endParaRPr lang="en-GB"/>
          </a:p>
        </p:txBody>
      </p:sp>
      <p:sp>
        <p:nvSpPr>
          <p:cNvPr id="10" name="Text Placeholder 8">
            <a:extLst>
              <a:ext uri="{FF2B5EF4-FFF2-40B4-BE49-F238E27FC236}">
                <a16:creationId xmlns:a16="http://schemas.microsoft.com/office/drawing/2014/main" id="{3399DAD4-A874-4EAB-AB3C-820568E6E783}"/>
              </a:ext>
            </a:extLst>
          </p:cNvPr>
          <p:cNvSpPr>
            <a:spLocks noGrp="1"/>
          </p:cNvSpPr>
          <p:nvPr>
            <p:ph type="body" sz="quarter" idx="13" hasCustomPrompt="1"/>
          </p:nvPr>
        </p:nvSpPr>
        <p:spPr>
          <a:xfrm>
            <a:off x="838200" y="1825625"/>
            <a:ext cx="3835400" cy="1975908"/>
          </a:xfrm>
          <a:solidFill>
            <a:schemeClr val="bg1">
              <a:alpha val="80000"/>
            </a:schemeClr>
          </a:solidFill>
        </p:spPr>
        <p:txBody>
          <a:bodyPr lIns="216000" tIns="216000" rIns="216000" bIns="216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add text, move and resize as required.</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05821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grpSp>
        <p:nvGrpSpPr>
          <p:cNvPr id="4" name="Group 3">
            <a:extLst>
              <a:ext uri="{FF2B5EF4-FFF2-40B4-BE49-F238E27FC236}">
                <a16:creationId xmlns:a16="http://schemas.microsoft.com/office/drawing/2014/main" id="{2D62999D-9911-422B-841B-2E81E651C89A}"/>
              </a:ext>
            </a:extLst>
          </p:cNvPr>
          <p:cNvGrpSpPr>
            <a:grpSpLocks noChangeAspect="1"/>
          </p:cNvGrpSpPr>
          <p:nvPr userDrawn="1"/>
        </p:nvGrpSpPr>
        <p:grpSpPr bwMode="auto">
          <a:xfrm>
            <a:off x="7266432" y="250882"/>
            <a:ext cx="4533614" cy="6185372"/>
            <a:chOff x="2348" y="122"/>
            <a:chExt cx="2989" cy="4078"/>
          </a:xfrm>
          <a:solidFill>
            <a:schemeClr val="bg1">
              <a:alpha val="16000"/>
            </a:schemeClr>
          </a:solidFill>
        </p:grpSpPr>
        <p:sp>
          <p:nvSpPr>
            <p:cNvPr id="5" name="Freeform 61">
              <a:extLst>
                <a:ext uri="{FF2B5EF4-FFF2-40B4-BE49-F238E27FC236}">
                  <a16:creationId xmlns:a16="http://schemas.microsoft.com/office/drawing/2014/main" id="{E10AB9B6-F9CB-42B2-BDA2-7B95203A81AA}"/>
                </a:ext>
              </a:extLst>
            </p:cNvPr>
            <p:cNvSpPr>
              <a:spLocks noEditPoints="1"/>
            </p:cNvSpPr>
            <p:nvPr/>
          </p:nvSpPr>
          <p:spPr bwMode="auto">
            <a:xfrm>
              <a:off x="2976" y="1633"/>
              <a:ext cx="651" cy="653"/>
            </a:xfrm>
            <a:custGeom>
              <a:avLst/>
              <a:gdLst>
                <a:gd name="T0" fmla="*/ 86 w 275"/>
                <a:gd name="T1" fmla="*/ 135 h 274"/>
                <a:gd name="T2" fmla="*/ 72 w 275"/>
                <a:gd name="T3" fmla="*/ 126 h 274"/>
                <a:gd name="T4" fmla="*/ 88 w 275"/>
                <a:gd name="T5" fmla="*/ 121 h 274"/>
                <a:gd name="T6" fmla="*/ 101 w 275"/>
                <a:gd name="T7" fmla="*/ 131 h 274"/>
                <a:gd name="T8" fmla="*/ 86 w 275"/>
                <a:gd name="T9" fmla="*/ 135 h 274"/>
                <a:gd name="T10" fmla="*/ 134 w 275"/>
                <a:gd name="T11" fmla="*/ 156 h 274"/>
                <a:gd name="T12" fmla="*/ 118 w 275"/>
                <a:gd name="T13" fmla="*/ 134 h 274"/>
                <a:gd name="T14" fmla="*/ 141 w 275"/>
                <a:gd name="T15" fmla="*/ 118 h 274"/>
                <a:gd name="T16" fmla="*/ 157 w 275"/>
                <a:gd name="T17" fmla="*/ 140 h 274"/>
                <a:gd name="T18" fmla="*/ 134 w 275"/>
                <a:gd name="T19" fmla="*/ 156 h 274"/>
                <a:gd name="T20" fmla="*/ 126 w 275"/>
                <a:gd name="T21" fmla="*/ 202 h 274"/>
                <a:gd name="T22" fmla="*/ 122 w 275"/>
                <a:gd name="T23" fmla="*/ 186 h 274"/>
                <a:gd name="T24" fmla="*/ 131 w 275"/>
                <a:gd name="T25" fmla="*/ 173 h 274"/>
                <a:gd name="T26" fmla="*/ 136 w 275"/>
                <a:gd name="T27" fmla="*/ 189 h 274"/>
                <a:gd name="T28" fmla="*/ 126 w 275"/>
                <a:gd name="T29" fmla="*/ 202 h 274"/>
                <a:gd name="T30" fmla="*/ 187 w 275"/>
                <a:gd name="T31" fmla="*/ 152 h 274"/>
                <a:gd name="T32" fmla="*/ 173 w 275"/>
                <a:gd name="T33" fmla="*/ 143 h 274"/>
                <a:gd name="T34" fmla="*/ 189 w 275"/>
                <a:gd name="T35" fmla="*/ 138 h 274"/>
                <a:gd name="T36" fmla="*/ 203 w 275"/>
                <a:gd name="T37" fmla="*/ 148 h 274"/>
                <a:gd name="T38" fmla="*/ 187 w 275"/>
                <a:gd name="T39" fmla="*/ 152 h 274"/>
                <a:gd name="T40" fmla="*/ 148 w 275"/>
                <a:gd name="T41" fmla="*/ 72 h 274"/>
                <a:gd name="T42" fmla="*/ 153 w 275"/>
                <a:gd name="T43" fmla="*/ 88 h 274"/>
                <a:gd name="T44" fmla="*/ 143 w 275"/>
                <a:gd name="T45" fmla="*/ 101 h 274"/>
                <a:gd name="T46" fmla="*/ 139 w 275"/>
                <a:gd name="T47" fmla="*/ 85 h 274"/>
                <a:gd name="T48" fmla="*/ 148 w 275"/>
                <a:gd name="T49" fmla="*/ 72 h 274"/>
                <a:gd name="T50" fmla="*/ 158 w 275"/>
                <a:gd name="T51" fmla="*/ 11 h 274"/>
                <a:gd name="T52" fmla="*/ 12 w 275"/>
                <a:gd name="T53" fmla="*/ 116 h 274"/>
                <a:gd name="T54" fmla="*/ 116 w 275"/>
                <a:gd name="T55" fmla="*/ 262 h 274"/>
                <a:gd name="T56" fmla="*/ 263 w 275"/>
                <a:gd name="T57" fmla="*/ 158 h 274"/>
                <a:gd name="T58" fmla="*/ 158 w 275"/>
                <a:gd name="T59" fmla="*/ 11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5" h="274">
                  <a:moveTo>
                    <a:pt x="86" y="135"/>
                  </a:moveTo>
                  <a:cubicBezTo>
                    <a:pt x="77" y="134"/>
                    <a:pt x="71" y="130"/>
                    <a:pt x="72" y="126"/>
                  </a:cubicBezTo>
                  <a:cubicBezTo>
                    <a:pt x="73" y="122"/>
                    <a:pt x="80" y="120"/>
                    <a:pt x="88" y="121"/>
                  </a:cubicBezTo>
                  <a:cubicBezTo>
                    <a:pt x="96" y="123"/>
                    <a:pt x="102" y="127"/>
                    <a:pt x="101" y="131"/>
                  </a:cubicBezTo>
                  <a:cubicBezTo>
                    <a:pt x="101" y="135"/>
                    <a:pt x="94" y="137"/>
                    <a:pt x="86" y="135"/>
                  </a:cubicBezTo>
                  <a:moveTo>
                    <a:pt x="134" y="156"/>
                  </a:moveTo>
                  <a:cubicBezTo>
                    <a:pt x="124" y="154"/>
                    <a:pt x="116" y="144"/>
                    <a:pt x="118" y="134"/>
                  </a:cubicBezTo>
                  <a:cubicBezTo>
                    <a:pt x="120" y="123"/>
                    <a:pt x="130" y="116"/>
                    <a:pt x="141" y="118"/>
                  </a:cubicBezTo>
                  <a:cubicBezTo>
                    <a:pt x="151" y="119"/>
                    <a:pt x="158" y="129"/>
                    <a:pt x="157" y="140"/>
                  </a:cubicBezTo>
                  <a:cubicBezTo>
                    <a:pt x="155" y="151"/>
                    <a:pt x="145" y="158"/>
                    <a:pt x="134" y="156"/>
                  </a:cubicBezTo>
                  <a:moveTo>
                    <a:pt x="126" y="202"/>
                  </a:moveTo>
                  <a:cubicBezTo>
                    <a:pt x="123" y="202"/>
                    <a:pt x="121" y="195"/>
                    <a:pt x="122" y="186"/>
                  </a:cubicBezTo>
                  <a:cubicBezTo>
                    <a:pt x="123" y="178"/>
                    <a:pt x="127" y="172"/>
                    <a:pt x="131" y="173"/>
                  </a:cubicBezTo>
                  <a:cubicBezTo>
                    <a:pt x="135" y="174"/>
                    <a:pt x="137" y="181"/>
                    <a:pt x="136" y="189"/>
                  </a:cubicBezTo>
                  <a:cubicBezTo>
                    <a:pt x="134" y="197"/>
                    <a:pt x="130" y="203"/>
                    <a:pt x="126" y="202"/>
                  </a:cubicBezTo>
                  <a:moveTo>
                    <a:pt x="187" y="152"/>
                  </a:moveTo>
                  <a:cubicBezTo>
                    <a:pt x="179" y="151"/>
                    <a:pt x="173" y="147"/>
                    <a:pt x="173" y="143"/>
                  </a:cubicBezTo>
                  <a:cubicBezTo>
                    <a:pt x="174" y="139"/>
                    <a:pt x="181" y="137"/>
                    <a:pt x="189" y="138"/>
                  </a:cubicBezTo>
                  <a:cubicBezTo>
                    <a:pt x="197" y="140"/>
                    <a:pt x="203" y="144"/>
                    <a:pt x="203" y="148"/>
                  </a:cubicBezTo>
                  <a:cubicBezTo>
                    <a:pt x="202" y="152"/>
                    <a:pt x="195" y="154"/>
                    <a:pt x="187" y="152"/>
                  </a:cubicBezTo>
                  <a:moveTo>
                    <a:pt x="148" y="72"/>
                  </a:moveTo>
                  <a:cubicBezTo>
                    <a:pt x="152" y="72"/>
                    <a:pt x="154" y="79"/>
                    <a:pt x="153" y="88"/>
                  </a:cubicBezTo>
                  <a:cubicBezTo>
                    <a:pt x="151" y="96"/>
                    <a:pt x="147" y="102"/>
                    <a:pt x="143" y="101"/>
                  </a:cubicBezTo>
                  <a:cubicBezTo>
                    <a:pt x="140" y="100"/>
                    <a:pt x="138" y="93"/>
                    <a:pt x="139" y="85"/>
                  </a:cubicBezTo>
                  <a:cubicBezTo>
                    <a:pt x="140" y="77"/>
                    <a:pt x="144" y="71"/>
                    <a:pt x="148" y="72"/>
                  </a:cubicBezTo>
                  <a:moveTo>
                    <a:pt x="158" y="11"/>
                  </a:moveTo>
                  <a:cubicBezTo>
                    <a:pt x="89" y="0"/>
                    <a:pt x="23" y="47"/>
                    <a:pt x="12" y="116"/>
                  </a:cubicBezTo>
                  <a:cubicBezTo>
                    <a:pt x="0" y="185"/>
                    <a:pt x="47" y="251"/>
                    <a:pt x="116" y="262"/>
                  </a:cubicBezTo>
                  <a:cubicBezTo>
                    <a:pt x="186" y="274"/>
                    <a:pt x="251" y="227"/>
                    <a:pt x="263" y="158"/>
                  </a:cubicBezTo>
                  <a:cubicBezTo>
                    <a:pt x="275" y="89"/>
                    <a:pt x="228" y="23"/>
                    <a:pt x="158"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 name="Freeform 62">
              <a:extLst>
                <a:ext uri="{FF2B5EF4-FFF2-40B4-BE49-F238E27FC236}">
                  <a16:creationId xmlns:a16="http://schemas.microsoft.com/office/drawing/2014/main" id="{3F32B4ED-D4B1-4138-B7D1-44EDC2940A3B}"/>
                </a:ext>
              </a:extLst>
            </p:cNvPr>
            <p:cNvSpPr>
              <a:spLocks noEditPoints="1"/>
            </p:cNvSpPr>
            <p:nvPr/>
          </p:nvSpPr>
          <p:spPr bwMode="auto">
            <a:xfrm>
              <a:off x="2348" y="1002"/>
              <a:ext cx="1907" cy="1916"/>
            </a:xfrm>
            <a:custGeom>
              <a:avLst/>
              <a:gdLst>
                <a:gd name="T0" fmla="*/ 223 w 805"/>
                <a:gd name="T1" fmla="*/ 391 h 804"/>
                <a:gd name="T2" fmla="*/ 6 w 805"/>
                <a:gd name="T3" fmla="*/ 424 h 804"/>
                <a:gd name="T4" fmla="*/ 14 w 805"/>
                <a:gd name="T5" fmla="*/ 460 h 804"/>
                <a:gd name="T6" fmla="*/ 25 w 805"/>
                <a:gd name="T7" fmla="*/ 510 h 804"/>
                <a:gd name="T8" fmla="*/ 32 w 805"/>
                <a:gd name="T9" fmla="*/ 546 h 804"/>
                <a:gd name="T10" fmla="*/ 244 w 805"/>
                <a:gd name="T11" fmla="*/ 486 h 804"/>
                <a:gd name="T12" fmla="*/ 65 w 805"/>
                <a:gd name="T13" fmla="*/ 620 h 804"/>
                <a:gd name="T14" fmla="*/ 261 w 805"/>
                <a:gd name="T15" fmla="*/ 512 h 804"/>
                <a:gd name="T16" fmla="*/ 119 w 805"/>
                <a:gd name="T17" fmla="*/ 681 h 804"/>
                <a:gd name="T18" fmla="*/ 149 w 805"/>
                <a:gd name="T19" fmla="*/ 702 h 804"/>
                <a:gd name="T20" fmla="*/ 190 w 805"/>
                <a:gd name="T21" fmla="*/ 733 h 804"/>
                <a:gd name="T22" fmla="*/ 220 w 805"/>
                <a:gd name="T23" fmla="*/ 755 h 804"/>
                <a:gd name="T24" fmla="*/ 339 w 805"/>
                <a:gd name="T25" fmla="*/ 570 h 804"/>
                <a:gd name="T26" fmla="*/ 293 w 805"/>
                <a:gd name="T27" fmla="*/ 789 h 804"/>
                <a:gd name="T28" fmla="*/ 369 w 805"/>
                <a:gd name="T29" fmla="*/ 578 h 804"/>
                <a:gd name="T30" fmla="*/ 377 w 805"/>
                <a:gd name="T31" fmla="*/ 794 h 804"/>
                <a:gd name="T32" fmla="*/ 413 w 805"/>
                <a:gd name="T33" fmla="*/ 799 h 804"/>
                <a:gd name="T34" fmla="*/ 428 w 805"/>
                <a:gd name="T35" fmla="*/ 580 h 804"/>
                <a:gd name="T36" fmla="*/ 494 w 805"/>
                <a:gd name="T37" fmla="*/ 794 h 804"/>
                <a:gd name="T38" fmla="*/ 458 w 805"/>
                <a:gd name="T39" fmla="*/ 572 h 804"/>
                <a:gd name="T40" fmla="*/ 569 w 805"/>
                <a:gd name="T41" fmla="*/ 762 h 804"/>
                <a:gd name="T42" fmla="*/ 600 w 805"/>
                <a:gd name="T43" fmla="*/ 742 h 804"/>
                <a:gd name="T44" fmla="*/ 642 w 805"/>
                <a:gd name="T45" fmla="*/ 713 h 804"/>
                <a:gd name="T46" fmla="*/ 673 w 805"/>
                <a:gd name="T47" fmla="*/ 693 h 804"/>
                <a:gd name="T48" fmla="*/ 539 w 805"/>
                <a:gd name="T49" fmla="*/ 518 h 804"/>
                <a:gd name="T50" fmla="*/ 730 w 805"/>
                <a:gd name="T51" fmla="*/ 635 h 804"/>
                <a:gd name="T52" fmla="*/ 557 w 805"/>
                <a:gd name="T53" fmla="*/ 493 h 804"/>
                <a:gd name="T54" fmla="*/ 766 w 805"/>
                <a:gd name="T55" fmla="*/ 562 h 804"/>
                <a:gd name="T56" fmla="*/ 775 w 805"/>
                <a:gd name="T57" fmla="*/ 526 h 804"/>
                <a:gd name="T58" fmla="*/ 788 w 805"/>
                <a:gd name="T59" fmla="*/ 477 h 804"/>
                <a:gd name="T60" fmla="*/ 802 w 805"/>
                <a:gd name="T61" fmla="*/ 447 h 804"/>
                <a:gd name="T62" fmla="*/ 582 w 805"/>
                <a:gd name="T63" fmla="*/ 407 h 804"/>
                <a:gd name="T64" fmla="*/ 798 w 805"/>
                <a:gd name="T65" fmla="*/ 366 h 804"/>
                <a:gd name="T66" fmla="*/ 789 w 805"/>
                <a:gd name="T67" fmla="*/ 331 h 804"/>
                <a:gd name="T68" fmla="*/ 776 w 805"/>
                <a:gd name="T69" fmla="*/ 281 h 804"/>
                <a:gd name="T70" fmla="*/ 767 w 805"/>
                <a:gd name="T71" fmla="*/ 245 h 804"/>
                <a:gd name="T72" fmla="*/ 558 w 805"/>
                <a:gd name="T73" fmla="*/ 312 h 804"/>
                <a:gd name="T74" fmla="*/ 732 w 805"/>
                <a:gd name="T75" fmla="*/ 172 h 804"/>
                <a:gd name="T76" fmla="*/ 540 w 805"/>
                <a:gd name="T77" fmla="*/ 287 h 804"/>
                <a:gd name="T78" fmla="*/ 675 w 805"/>
                <a:gd name="T79" fmla="*/ 114 h 804"/>
                <a:gd name="T80" fmla="*/ 645 w 805"/>
                <a:gd name="T81" fmla="*/ 93 h 804"/>
                <a:gd name="T82" fmla="*/ 603 w 805"/>
                <a:gd name="T83" fmla="*/ 64 h 804"/>
                <a:gd name="T84" fmla="*/ 573 w 805"/>
                <a:gd name="T85" fmla="*/ 43 h 804"/>
                <a:gd name="T86" fmla="*/ 460 w 805"/>
                <a:gd name="T87" fmla="*/ 232 h 804"/>
                <a:gd name="T88" fmla="*/ 498 w 805"/>
                <a:gd name="T89" fmla="*/ 11 h 804"/>
                <a:gd name="T90" fmla="*/ 429 w 805"/>
                <a:gd name="T91" fmla="*/ 224 h 804"/>
                <a:gd name="T92" fmla="*/ 416 w 805"/>
                <a:gd name="T93" fmla="*/ 5 h 804"/>
                <a:gd name="T94" fmla="*/ 380 w 805"/>
                <a:gd name="T95" fmla="*/ 10 h 804"/>
                <a:gd name="T96" fmla="*/ 329 w 805"/>
                <a:gd name="T97" fmla="*/ 16 h 804"/>
                <a:gd name="T98" fmla="*/ 292 w 805"/>
                <a:gd name="T99" fmla="*/ 20 h 804"/>
                <a:gd name="T100" fmla="*/ 333 w 805"/>
                <a:gd name="T101" fmla="*/ 236 h 804"/>
                <a:gd name="T102" fmla="*/ 215 w 805"/>
                <a:gd name="T103" fmla="*/ 46 h 804"/>
                <a:gd name="T104" fmla="*/ 305 w 805"/>
                <a:gd name="T105" fmla="*/ 251 h 804"/>
                <a:gd name="T106" fmla="*/ 150 w 805"/>
                <a:gd name="T107" fmla="*/ 95 h 804"/>
                <a:gd name="T108" fmla="*/ 126 w 805"/>
                <a:gd name="T109" fmla="*/ 123 h 804"/>
                <a:gd name="T110" fmla="*/ 92 w 805"/>
                <a:gd name="T111" fmla="*/ 161 h 804"/>
                <a:gd name="T112" fmla="*/ 68 w 805"/>
                <a:gd name="T113" fmla="*/ 188 h 804"/>
                <a:gd name="T114" fmla="*/ 241 w 805"/>
                <a:gd name="T115" fmla="*/ 323 h 804"/>
                <a:gd name="T116" fmla="*/ 27 w 805"/>
                <a:gd name="T117" fmla="*/ 258 h 804"/>
                <a:gd name="T118" fmla="*/ 230 w 805"/>
                <a:gd name="T119" fmla="*/ 353 h 804"/>
                <a:gd name="T120" fmla="*/ 14 w 805"/>
                <a:gd name="T121" fmla="*/ 341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5" h="804">
                  <a:moveTo>
                    <a:pt x="381" y="532"/>
                  </a:moveTo>
                  <a:cubicBezTo>
                    <a:pt x="309" y="520"/>
                    <a:pt x="260" y="452"/>
                    <a:pt x="272" y="380"/>
                  </a:cubicBezTo>
                  <a:cubicBezTo>
                    <a:pt x="284" y="308"/>
                    <a:pt x="352" y="259"/>
                    <a:pt x="424" y="271"/>
                  </a:cubicBezTo>
                  <a:cubicBezTo>
                    <a:pt x="496" y="283"/>
                    <a:pt x="545" y="352"/>
                    <a:pt x="533" y="424"/>
                  </a:cubicBezTo>
                  <a:cubicBezTo>
                    <a:pt x="521" y="496"/>
                    <a:pt x="453" y="545"/>
                    <a:pt x="381" y="532"/>
                  </a:cubicBezTo>
                  <a:moveTo>
                    <a:pt x="7" y="367"/>
                  </a:moveTo>
                  <a:cubicBezTo>
                    <a:pt x="4" y="366"/>
                    <a:pt x="1" y="369"/>
                    <a:pt x="1" y="371"/>
                  </a:cubicBezTo>
                  <a:cubicBezTo>
                    <a:pt x="1" y="374"/>
                    <a:pt x="3" y="377"/>
                    <a:pt x="6" y="377"/>
                  </a:cubicBezTo>
                  <a:cubicBezTo>
                    <a:pt x="8" y="377"/>
                    <a:pt x="9" y="376"/>
                    <a:pt x="10" y="375"/>
                  </a:cubicBezTo>
                  <a:cubicBezTo>
                    <a:pt x="223" y="391"/>
                    <a:pt x="223" y="391"/>
                    <a:pt x="223" y="391"/>
                  </a:cubicBezTo>
                  <a:cubicBezTo>
                    <a:pt x="223" y="394"/>
                    <a:pt x="223" y="396"/>
                    <a:pt x="223" y="399"/>
                  </a:cubicBezTo>
                  <a:cubicBezTo>
                    <a:pt x="10" y="398"/>
                    <a:pt x="10" y="398"/>
                    <a:pt x="10" y="398"/>
                  </a:cubicBezTo>
                  <a:cubicBezTo>
                    <a:pt x="9" y="396"/>
                    <a:pt x="7" y="395"/>
                    <a:pt x="5" y="395"/>
                  </a:cubicBezTo>
                  <a:cubicBezTo>
                    <a:pt x="2" y="395"/>
                    <a:pt x="0" y="398"/>
                    <a:pt x="0" y="400"/>
                  </a:cubicBezTo>
                  <a:cubicBezTo>
                    <a:pt x="0" y="403"/>
                    <a:pt x="2" y="406"/>
                    <a:pt x="5" y="406"/>
                  </a:cubicBezTo>
                  <a:cubicBezTo>
                    <a:pt x="7" y="406"/>
                    <a:pt x="9" y="405"/>
                    <a:pt x="10" y="403"/>
                  </a:cubicBezTo>
                  <a:cubicBezTo>
                    <a:pt x="223" y="404"/>
                    <a:pt x="223" y="404"/>
                    <a:pt x="223" y="404"/>
                  </a:cubicBezTo>
                  <a:cubicBezTo>
                    <a:pt x="223" y="407"/>
                    <a:pt x="223" y="409"/>
                    <a:pt x="223" y="412"/>
                  </a:cubicBezTo>
                  <a:cubicBezTo>
                    <a:pt x="10" y="426"/>
                    <a:pt x="10" y="426"/>
                    <a:pt x="10" y="426"/>
                  </a:cubicBezTo>
                  <a:cubicBezTo>
                    <a:pt x="9" y="425"/>
                    <a:pt x="8" y="424"/>
                    <a:pt x="6" y="424"/>
                  </a:cubicBezTo>
                  <a:cubicBezTo>
                    <a:pt x="3" y="424"/>
                    <a:pt x="1" y="427"/>
                    <a:pt x="1" y="429"/>
                  </a:cubicBezTo>
                  <a:cubicBezTo>
                    <a:pt x="1" y="432"/>
                    <a:pt x="4" y="435"/>
                    <a:pt x="7" y="434"/>
                  </a:cubicBezTo>
                  <a:cubicBezTo>
                    <a:pt x="8" y="434"/>
                    <a:pt x="10" y="433"/>
                    <a:pt x="11" y="432"/>
                  </a:cubicBezTo>
                  <a:cubicBezTo>
                    <a:pt x="223" y="417"/>
                    <a:pt x="223" y="417"/>
                    <a:pt x="223" y="417"/>
                  </a:cubicBezTo>
                  <a:cubicBezTo>
                    <a:pt x="224" y="420"/>
                    <a:pt x="224" y="422"/>
                    <a:pt x="224" y="424"/>
                  </a:cubicBezTo>
                  <a:cubicBezTo>
                    <a:pt x="13" y="454"/>
                    <a:pt x="13" y="454"/>
                    <a:pt x="13" y="454"/>
                  </a:cubicBezTo>
                  <a:cubicBezTo>
                    <a:pt x="12" y="453"/>
                    <a:pt x="10" y="452"/>
                    <a:pt x="8" y="453"/>
                  </a:cubicBezTo>
                  <a:cubicBezTo>
                    <a:pt x="6" y="453"/>
                    <a:pt x="4" y="456"/>
                    <a:pt x="4" y="458"/>
                  </a:cubicBezTo>
                  <a:cubicBezTo>
                    <a:pt x="4" y="461"/>
                    <a:pt x="7" y="463"/>
                    <a:pt x="10" y="463"/>
                  </a:cubicBezTo>
                  <a:cubicBezTo>
                    <a:pt x="12" y="463"/>
                    <a:pt x="13" y="461"/>
                    <a:pt x="14" y="460"/>
                  </a:cubicBezTo>
                  <a:cubicBezTo>
                    <a:pt x="225" y="430"/>
                    <a:pt x="225" y="430"/>
                    <a:pt x="225" y="430"/>
                  </a:cubicBezTo>
                  <a:cubicBezTo>
                    <a:pt x="225" y="432"/>
                    <a:pt x="226" y="435"/>
                    <a:pt x="226" y="437"/>
                  </a:cubicBezTo>
                  <a:cubicBezTo>
                    <a:pt x="18" y="482"/>
                    <a:pt x="18" y="482"/>
                    <a:pt x="18" y="482"/>
                  </a:cubicBezTo>
                  <a:cubicBezTo>
                    <a:pt x="17" y="481"/>
                    <a:pt x="15" y="480"/>
                    <a:pt x="13" y="481"/>
                  </a:cubicBezTo>
                  <a:cubicBezTo>
                    <a:pt x="10" y="481"/>
                    <a:pt x="9" y="484"/>
                    <a:pt x="9" y="487"/>
                  </a:cubicBezTo>
                  <a:cubicBezTo>
                    <a:pt x="10" y="490"/>
                    <a:pt x="13" y="492"/>
                    <a:pt x="15" y="491"/>
                  </a:cubicBezTo>
                  <a:cubicBezTo>
                    <a:pt x="17" y="491"/>
                    <a:pt x="18" y="489"/>
                    <a:pt x="19" y="488"/>
                  </a:cubicBezTo>
                  <a:cubicBezTo>
                    <a:pt x="227" y="443"/>
                    <a:pt x="227" y="443"/>
                    <a:pt x="227" y="443"/>
                  </a:cubicBezTo>
                  <a:cubicBezTo>
                    <a:pt x="228" y="445"/>
                    <a:pt x="229" y="447"/>
                    <a:pt x="229" y="450"/>
                  </a:cubicBezTo>
                  <a:cubicBezTo>
                    <a:pt x="25" y="510"/>
                    <a:pt x="25" y="510"/>
                    <a:pt x="25" y="510"/>
                  </a:cubicBezTo>
                  <a:cubicBezTo>
                    <a:pt x="23" y="509"/>
                    <a:pt x="22" y="508"/>
                    <a:pt x="20" y="509"/>
                  </a:cubicBezTo>
                  <a:cubicBezTo>
                    <a:pt x="17" y="509"/>
                    <a:pt x="16" y="512"/>
                    <a:pt x="16" y="515"/>
                  </a:cubicBezTo>
                  <a:cubicBezTo>
                    <a:pt x="17" y="518"/>
                    <a:pt x="20" y="519"/>
                    <a:pt x="23" y="519"/>
                  </a:cubicBezTo>
                  <a:cubicBezTo>
                    <a:pt x="25" y="518"/>
                    <a:pt x="26" y="517"/>
                    <a:pt x="26" y="515"/>
                  </a:cubicBezTo>
                  <a:cubicBezTo>
                    <a:pt x="231" y="455"/>
                    <a:pt x="231" y="455"/>
                    <a:pt x="231" y="455"/>
                  </a:cubicBezTo>
                  <a:cubicBezTo>
                    <a:pt x="232" y="457"/>
                    <a:pt x="232" y="460"/>
                    <a:pt x="233" y="462"/>
                  </a:cubicBezTo>
                  <a:cubicBezTo>
                    <a:pt x="33" y="537"/>
                    <a:pt x="33" y="537"/>
                    <a:pt x="33" y="537"/>
                  </a:cubicBezTo>
                  <a:cubicBezTo>
                    <a:pt x="32" y="536"/>
                    <a:pt x="30" y="535"/>
                    <a:pt x="29" y="536"/>
                  </a:cubicBezTo>
                  <a:cubicBezTo>
                    <a:pt x="26" y="537"/>
                    <a:pt x="24" y="540"/>
                    <a:pt x="25" y="543"/>
                  </a:cubicBezTo>
                  <a:cubicBezTo>
                    <a:pt x="26" y="545"/>
                    <a:pt x="29" y="547"/>
                    <a:pt x="32" y="546"/>
                  </a:cubicBezTo>
                  <a:cubicBezTo>
                    <a:pt x="34" y="545"/>
                    <a:pt x="35" y="544"/>
                    <a:pt x="35" y="542"/>
                  </a:cubicBezTo>
                  <a:cubicBezTo>
                    <a:pt x="235" y="467"/>
                    <a:pt x="235" y="467"/>
                    <a:pt x="235" y="467"/>
                  </a:cubicBezTo>
                  <a:cubicBezTo>
                    <a:pt x="236" y="470"/>
                    <a:pt x="237" y="472"/>
                    <a:pt x="238" y="474"/>
                  </a:cubicBezTo>
                  <a:cubicBezTo>
                    <a:pt x="44" y="563"/>
                    <a:pt x="44" y="563"/>
                    <a:pt x="44" y="563"/>
                  </a:cubicBezTo>
                  <a:cubicBezTo>
                    <a:pt x="43" y="562"/>
                    <a:pt x="41" y="562"/>
                    <a:pt x="39" y="563"/>
                  </a:cubicBezTo>
                  <a:cubicBezTo>
                    <a:pt x="37" y="564"/>
                    <a:pt x="35" y="567"/>
                    <a:pt x="37" y="569"/>
                  </a:cubicBezTo>
                  <a:cubicBezTo>
                    <a:pt x="38" y="572"/>
                    <a:pt x="41" y="573"/>
                    <a:pt x="43" y="572"/>
                  </a:cubicBezTo>
                  <a:cubicBezTo>
                    <a:pt x="45" y="571"/>
                    <a:pt x="46" y="570"/>
                    <a:pt x="46" y="568"/>
                  </a:cubicBezTo>
                  <a:cubicBezTo>
                    <a:pt x="240" y="479"/>
                    <a:pt x="240" y="479"/>
                    <a:pt x="240" y="479"/>
                  </a:cubicBezTo>
                  <a:cubicBezTo>
                    <a:pt x="241" y="481"/>
                    <a:pt x="243" y="484"/>
                    <a:pt x="244" y="486"/>
                  </a:cubicBezTo>
                  <a:cubicBezTo>
                    <a:pt x="57" y="588"/>
                    <a:pt x="57" y="588"/>
                    <a:pt x="57" y="588"/>
                  </a:cubicBezTo>
                  <a:cubicBezTo>
                    <a:pt x="55" y="588"/>
                    <a:pt x="53" y="588"/>
                    <a:pt x="52" y="588"/>
                  </a:cubicBezTo>
                  <a:cubicBezTo>
                    <a:pt x="49" y="590"/>
                    <a:pt x="48" y="593"/>
                    <a:pt x="50" y="595"/>
                  </a:cubicBezTo>
                  <a:cubicBezTo>
                    <a:pt x="51" y="598"/>
                    <a:pt x="54" y="599"/>
                    <a:pt x="57" y="597"/>
                  </a:cubicBezTo>
                  <a:cubicBezTo>
                    <a:pt x="58" y="597"/>
                    <a:pt x="59" y="595"/>
                    <a:pt x="59" y="593"/>
                  </a:cubicBezTo>
                  <a:cubicBezTo>
                    <a:pt x="246" y="491"/>
                    <a:pt x="246" y="491"/>
                    <a:pt x="246" y="491"/>
                  </a:cubicBezTo>
                  <a:cubicBezTo>
                    <a:pt x="248" y="493"/>
                    <a:pt x="249" y="495"/>
                    <a:pt x="250" y="497"/>
                  </a:cubicBezTo>
                  <a:cubicBezTo>
                    <a:pt x="71" y="613"/>
                    <a:pt x="71" y="613"/>
                    <a:pt x="71" y="613"/>
                  </a:cubicBezTo>
                  <a:cubicBezTo>
                    <a:pt x="69" y="612"/>
                    <a:pt x="68" y="612"/>
                    <a:pt x="66" y="613"/>
                  </a:cubicBezTo>
                  <a:cubicBezTo>
                    <a:pt x="64" y="615"/>
                    <a:pt x="63" y="618"/>
                    <a:pt x="65" y="620"/>
                  </a:cubicBezTo>
                  <a:cubicBezTo>
                    <a:pt x="66" y="623"/>
                    <a:pt x="69" y="623"/>
                    <a:pt x="72" y="622"/>
                  </a:cubicBezTo>
                  <a:cubicBezTo>
                    <a:pt x="73" y="621"/>
                    <a:pt x="74" y="619"/>
                    <a:pt x="74" y="618"/>
                  </a:cubicBezTo>
                  <a:cubicBezTo>
                    <a:pt x="253" y="502"/>
                    <a:pt x="253" y="502"/>
                    <a:pt x="253" y="502"/>
                  </a:cubicBezTo>
                  <a:cubicBezTo>
                    <a:pt x="255" y="504"/>
                    <a:pt x="256" y="506"/>
                    <a:pt x="257" y="508"/>
                  </a:cubicBezTo>
                  <a:cubicBezTo>
                    <a:pt x="87" y="636"/>
                    <a:pt x="87" y="636"/>
                    <a:pt x="87" y="636"/>
                  </a:cubicBezTo>
                  <a:cubicBezTo>
                    <a:pt x="85" y="636"/>
                    <a:pt x="84" y="636"/>
                    <a:pt x="82" y="637"/>
                  </a:cubicBezTo>
                  <a:cubicBezTo>
                    <a:pt x="80" y="639"/>
                    <a:pt x="79" y="642"/>
                    <a:pt x="81" y="644"/>
                  </a:cubicBezTo>
                  <a:cubicBezTo>
                    <a:pt x="83" y="646"/>
                    <a:pt x="86" y="647"/>
                    <a:pt x="88" y="645"/>
                  </a:cubicBezTo>
                  <a:cubicBezTo>
                    <a:pt x="90" y="644"/>
                    <a:pt x="90" y="642"/>
                    <a:pt x="90" y="641"/>
                  </a:cubicBezTo>
                  <a:cubicBezTo>
                    <a:pt x="261" y="512"/>
                    <a:pt x="261" y="512"/>
                    <a:pt x="261" y="512"/>
                  </a:cubicBezTo>
                  <a:cubicBezTo>
                    <a:pt x="262" y="514"/>
                    <a:pt x="264" y="516"/>
                    <a:pt x="265" y="518"/>
                  </a:cubicBezTo>
                  <a:cubicBezTo>
                    <a:pt x="105" y="658"/>
                    <a:pt x="105" y="658"/>
                    <a:pt x="105" y="658"/>
                  </a:cubicBezTo>
                  <a:cubicBezTo>
                    <a:pt x="103" y="658"/>
                    <a:pt x="101" y="658"/>
                    <a:pt x="100" y="659"/>
                  </a:cubicBezTo>
                  <a:cubicBezTo>
                    <a:pt x="98" y="661"/>
                    <a:pt x="98" y="665"/>
                    <a:pt x="99" y="667"/>
                  </a:cubicBezTo>
                  <a:cubicBezTo>
                    <a:pt x="101" y="669"/>
                    <a:pt x="105" y="669"/>
                    <a:pt x="107" y="667"/>
                  </a:cubicBezTo>
                  <a:cubicBezTo>
                    <a:pt x="108" y="666"/>
                    <a:pt x="109" y="664"/>
                    <a:pt x="108" y="663"/>
                  </a:cubicBezTo>
                  <a:cubicBezTo>
                    <a:pt x="269" y="522"/>
                    <a:pt x="269" y="522"/>
                    <a:pt x="269" y="522"/>
                  </a:cubicBezTo>
                  <a:cubicBezTo>
                    <a:pt x="271" y="524"/>
                    <a:pt x="272" y="526"/>
                    <a:pt x="274" y="528"/>
                  </a:cubicBezTo>
                  <a:cubicBezTo>
                    <a:pt x="124" y="679"/>
                    <a:pt x="124" y="679"/>
                    <a:pt x="124" y="679"/>
                  </a:cubicBezTo>
                  <a:cubicBezTo>
                    <a:pt x="122" y="679"/>
                    <a:pt x="121" y="679"/>
                    <a:pt x="119" y="681"/>
                  </a:cubicBezTo>
                  <a:cubicBezTo>
                    <a:pt x="117" y="683"/>
                    <a:pt x="117" y="686"/>
                    <a:pt x="119" y="688"/>
                  </a:cubicBezTo>
                  <a:cubicBezTo>
                    <a:pt x="121" y="690"/>
                    <a:pt x="125" y="690"/>
                    <a:pt x="127" y="688"/>
                  </a:cubicBezTo>
                  <a:cubicBezTo>
                    <a:pt x="128" y="687"/>
                    <a:pt x="128" y="685"/>
                    <a:pt x="128" y="683"/>
                  </a:cubicBezTo>
                  <a:cubicBezTo>
                    <a:pt x="278" y="531"/>
                    <a:pt x="278" y="531"/>
                    <a:pt x="278" y="531"/>
                  </a:cubicBezTo>
                  <a:cubicBezTo>
                    <a:pt x="280" y="533"/>
                    <a:pt x="282" y="535"/>
                    <a:pt x="284" y="537"/>
                  </a:cubicBezTo>
                  <a:cubicBezTo>
                    <a:pt x="145" y="699"/>
                    <a:pt x="145" y="699"/>
                    <a:pt x="145" y="699"/>
                  </a:cubicBezTo>
                  <a:cubicBezTo>
                    <a:pt x="143" y="698"/>
                    <a:pt x="141" y="699"/>
                    <a:pt x="140" y="700"/>
                  </a:cubicBezTo>
                  <a:cubicBezTo>
                    <a:pt x="138" y="702"/>
                    <a:pt x="139" y="706"/>
                    <a:pt x="141" y="708"/>
                  </a:cubicBezTo>
                  <a:cubicBezTo>
                    <a:pt x="143" y="709"/>
                    <a:pt x="146" y="709"/>
                    <a:pt x="148" y="707"/>
                  </a:cubicBezTo>
                  <a:cubicBezTo>
                    <a:pt x="149" y="706"/>
                    <a:pt x="149" y="704"/>
                    <a:pt x="149" y="702"/>
                  </a:cubicBezTo>
                  <a:cubicBezTo>
                    <a:pt x="288" y="540"/>
                    <a:pt x="288" y="540"/>
                    <a:pt x="288" y="540"/>
                  </a:cubicBezTo>
                  <a:cubicBezTo>
                    <a:pt x="290" y="542"/>
                    <a:pt x="292" y="543"/>
                    <a:pt x="294" y="545"/>
                  </a:cubicBezTo>
                  <a:cubicBezTo>
                    <a:pt x="167" y="716"/>
                    <a:pt x="167" y="716"/>
                    <a:pt x="167" y="716"/>
                  </a:cubicBezTo>
                  <a:cubicBezTo>
                    <a:pt x="165" y="716"/>
                    <a:pt x="163" y="717"/>
                    <a:pt x="162" y="718"/>
                  </a:cubicBezTo>
                  <a:cubicBezTo>
                    <a:pt x="161" y="721"/>
                    <a:pt x="161" y="724"/>
                    <a:pt x="163" y="726"/>
                  </a:cubicBezTo>
                  <a:cubicBezTo>
                    <a:pt x="166" y="727"/>
                    <a:pt x="169" y="727"/>
                    <a:pt x="171" y="725"/>
                  </a:cubicBezTo>
                  <a:cubicBezTo>
                    <a:pt x="172" y="723"/>
                    <a:pt x="172" y="721"/>
                    <a:pt x="171" y="720"/>
                  </a:cubicBezTo>
                  <a:cubicBezTo>
                    <a:pt x="298" y="548"/>
                    <a:pt x="298" y="548"/>
                    <a:pt x="298" y="548"/>
                  </a:cubicBezTo>
                  <a:cubicBezTo>
                    <a:pt x="300" y="549"/>
                    <a:pt x="302" y="551"/>
                    <a:pt x="304" y="552"/>
                  </a:cubicBezTo>
                  <a:cubicBezTo>
                    <a:pt x="190" y="733"/>
                    <a:pt x="190" y="733"/>
                    <a:pt x="190" y="733"/>
                  </a:cubicBezTo>
                  <a:cubicBezTo>
                    <a:pt x="188" y="733"/>
                    <a:pt x="187" y="733"/>
                    <a:pt x="186" y="735"/>
                  </a:cubicBezTo>
                  <a:cubicBezTo>
                    <a:pt x="184" y="737"/>
                    <a:pt x="185" y="740"/>
                    <a:pt x="187" y="742"/>
                  </a:cubicBezTo>
                  <a:cubicBezTo>
                    <a:pt x="190" y="744"/>
                    <a:pt x="193" y="743"/>
                    <a:pt x="195" y="740"/>
                  </a:cubicBezTo>
                  <a:cubicBezTo>
                    <a:pt x="196" y="739"/>
                    <a:pt x="196" y="737"/>
                    <a:pt x="195" y="735"/>
                  </a:cubicBezTo>
                  <a:cubicBezTo>
                    <a:pt x="309" y="555"/>
                    <a:pt x="309" y="555"/>
                    <a:pt x="309" y="555"/>
                  </a:cubicBezTo>
                  <a:cubicBezTo>
                    <a:pt x="311" y="556"/>
                    <a:pt x="313" y="558"/>
                    <a:pt x="315" y="559"/>
                  </a:cubicBezTo>
                  <a:cubicBezTo>
                    <a:pt x="215" y="747"/>
                    <a:pt x="215" y="747"/>
                    <a:pt x="215" y="747"/>
                  </a:cubicBezTo>
                  <a:cubicBezTo>
                    <a:pt x="213" y="747"/>
                    <a:pt x="211" y="748"/>
                    <a:pt x="210" y="750"/>
                  </a:cubicBezTo>
                  <a:cubicBezTo>
                    <a:pt x="209" y="752"/>
                    <a:pt x="210" y="755"/>
                    <a:pt x="212" y="757"/>
                  </a:cubicBezTo>
                  <a:cubicBezTo>
                    <a:pt x="215" y="758"/>
                    <a:pt x="218" y="757"/>
                    <a:pt x="220" y="755"/>
                  </a:cubicBezTo>
                  <a:cubicBezTo>
                    <a:pt x="220" y="753"/>
                    <a:pt x="220" y="751"/>
                    <a:pt x="219" y="750"/>
                  </a:cubicBezTo>
                  <a:cubicBezTo>
                    <a:pt x="320" y="562"/>
                    <a:pt x="320" y="562"/>
                    <a:pt x="320" y="562"/>
                  </a:cubicBezTo>
                  <a:cubicBezTo>
                    <a:pt x="322" y="563"/>
                    <a:pt x="325" y="564"/>
                    <a:pt x="327" y="565"/>
                  </a:cubicBezTo>
                  <a:cubicBezTo>
                    <a:pt x="240" y="760"/>
                    <a:pt x="240" y="760"/>
                    <a:pt x="240" y="760"/>
                  </a:cubicBezTo>
                  <a:cubicBezTo>
                    <a:pt x="238" y="760"/>
                    <a:pt x="237" y="761"/>
                    <a:pt x="236" y="763"/>
                  </a:cubicBezTo>
                  <a:cubicBezTo>
                    <a:pt x="235" y="765"/>
                    <a:pt x="236" y="768"/>
                    <a:pt x="239" y="769"/>
                  </a:cubicBezTo>
                  <a:cubicBezTo>
                    <a:pt x="241" y="771"/>
                    <a:pt x="244" y="769"/>
                    <a:pt x="245" y="767"/>
                  </a:cubicBezTo>
                  <a:cubicBezTo>
                    <a:pt x="246" y="765"/>
                    <a:pt x="246" y="763"/>
                    <a:pt x="245" y="762"/>
                  </a:cubicBezTo>
                  <a:cubicBezTo>
                    <a:pt x="332" y="567"/>
                    <a:pt x="332" y="567"/>
                    <a:pt x="332" y="567"/>
                  </a:cubicBezTo>
                  <a:cubicBezTo>
                    <a:pt x="334" y="568"/>
                    <a:pt x="336" y="569"/>
                    <a:pt x="339" y="570"/>
                  </a:cubicBezTo>
                  <a:cubicBezTo>
                    <a:pt x="266" y="770"/>
                    <a:pt x="266" y="770"/>
                    <a:pt x="266" y="770"/>
                  </a:cubicBezTo>
                  <a:cubicBezTo>
                    <a:pt x="264" y="771"/>
                    <a:pt x="263" y="772"/>
                    <a:pt x="262" y="774"/>
                  </a:cubicBezTo>
                  <a:cubicBezTo>
                    <a:pt x="261" y="776"/>
                    <a:pt x="263" y="779"/>
                    <a:pt x="266" y="780"/>
                  </a:cubicBezTo>
                  <a:cubicBezTo>
                    <a:pt x="268" y="781"/>
                    <a:pt x="271" y="780"/>
                    <a:pt x="272" y="777"/>
                  </a:cubicBezTo>
                  <a:cubicBezTo>
                    <a:pt x="273" y="775"/>
                    <a:pt x="272" y="774"/>
                    <a:pt x="271" y="772"/>
                  </a:cubicBezTo>
                  <a:cubicBezTo>
                    <a:pt x="344" y="572"/>
                    <a:pt x="344" y="572"/>
                    <a:pt x="344" y="572"/>
                  </a:cubicBezTo>
                  <a:cubicBezTo>
                    <a:pt x="346" y="572"/>
                    <a:pt x="349" y="573"/>
                    <a:pt x="351" y="574"/>
                  </a:cubicBezTo>
                  <a:cubicBezTo>
                    <a:pt x="293" y="779"/>
                    <a:pt x="293" y="779"/>
                    <a:pt x="293" y="779"/>
                  </a:cubicBezTo>
                  <a:cubicBezTo>
                    <a:pt x="291" y="780"/>
                    <a:pt x="290" y="781"/>
                    <a:pt x="290" y="783"/>
                  </a:cubicBezTo>
                  <a:cubicBezTo>
                    <a:pt x="289" y="786"/>
                    <a:pt x="290" y="788"/>
                    <a:pt x="293" y="789"/>
                  </a:cubicBezTo>
                  <a:cubicBezTo>
                    <a:pt x="296" y="790"/>
                    <a:pt x="299" y="788"/>
                    <a:pt x="300" y="786"/>
                  </a:cubicBezTo>
                  <a:cubicBezTo>
                    <a:pt x="300" y="784"/>
                    <a:pt x="299" y="782"/>
                    <a:pt x="298" y="781"/>
                  </a:cubicBezTo>
                  <a:cubicBezTo>
                    <a:pt x="356" y="575"/>
                    <a:pt x="356" y="575"/>
                    <a:pt x="356" y="575"/>
                  </a:cubicBezTo>
                  <a:cubicBezTo>
                    <a:pt x="359" y="576"/>
                    <a:pt x="361" y="577"/>
                    <a:pt x="364" y="577"/>
                  </a:cubicBezTo>
                  <a:cubicBezTo>
                    <a:pt x="321" y="786"/>
                    <a:pt x="321" y="786"/>
                    <a:pt x="321" y="786"/>
                  </a:cubicBezTo>
                  <a:cubicBezTo>
                    <a:pt x="319" y="787"/>
                    <a:pt x="318" y="788"/>
                    <a:pt x="317" y="790"/>
                  </a:cubicBezTo>
                  <a:cubicBezTo>
                    <a:pt x="317" y="793"/>
                    <a:pt x="319" y="795"/>
                    <a:pt x="321" y="796"/>
                  </a:cubicBezTo>
                  <a:cubicBezTo>
                    <a:pt x="324" y="797"/>
                    <a:pt x="327" y="795"/>
                    <a:pt x="327" y="792"/>
                  </a:cubicBezTo>
                  <a:cubicBezTo>
                    <a:pt x="328" y="790"/>
                    <a:pt x="327" y="789"/>
                    <a:pt x="326" y="787"/>
                  </a:cubicBezTo>
                  <a:cubicBezTo>
                    <a:pt x="369" y="578"/>
                    <a:pt x="369" y="578"/>
                    <a:pt x="369" y="578"/>
                  </a:cubicBezTo>
                  <a:cubicBezTo>
                    <a:pt x="370" y="579"/>
                    <a:pt x="371" y="579"/>
                    <a:pt x="373" y="579"/>
                  </a:cubicBezTo>
                  <a:cubicBezTo>
                    <a:pt x="374" y="579"/>
                    <a:pt x="375" y="579"/>
                    <a:pt x="376" y="579"/>
                  </a:cubicBezTo>
                  <a:cubicBezTo>
                    <a:pt x="348" y="791"/>
                    <a:pt x="348" y="791"/>
                    <a:pt x="348" y="791"/>
                  </a:cubicBezTo>
                  <a:cubicBezTo>
                    <a:pt x="347" y="792"/>
                    <a:pt x="346" y="793"/>
                    <a:pt x="346" y="795"/>
                  </a:cubicBezTo>
                  <a:cubicBezTo>
                    <a:pt x="345" y="798"/>
                    <a:pt x="347" y="800"/>
                    <a:pt x="350" y="801"/>
                  </a:cubicBezTo>
                  <a:cubicBezTo>
                    <a:pt x="353" y="801"/>
                    <a:pt x="355" y="799"/>
                    <a:pt x="356" y="796"/>
                  </a:cubicBezTo>
                  <a:cubicBezTo>
                    <a:pt x="356" y="795"/>
                    <a:pt x="355" y="793"/>
                    <a:pt x="354" y="792"/>
                  </a:cubicBezTo>
                  <a:cubicBezTo>
                    <a:pt x="382" y="580"/>
                    <a:pt x="382" y="580"/>
                    <a:pt x="382" y="580"/>
                  </a:cubicBezTo>
                  <a:cubicBezTo>
                    <a:pt x="384" y="581"/>
                    <a:pt x="387" y="581"/>
                    <a:pt x="389" y="581"/>
                  </a:cubicBezTo>
                  <a:cubicBezTo>
                    <a:pt x="377" y="794"/>
                    <a:pt x="377" y="794"/>
                    <a:pt x="377" y="794"/>
                  </a:cubicBezTo>
                  <a:cubicBezTo>
                    <a:pt x="375" y="795"/>
                    <a:pt x="374" y="796"/>
                    <a:pt x="374" y="798"/>
                  </a:cubicBezTo>
                  <a:cubicBezTo>
                    <a:pt x="374" y="801"/>
                    <a:pt x="376" y="803"/>
                    <a:pt x="379" y="804"/>
                  </a:cubicBezTo>
                  <a:cubicBezTo>
                    <a:pt x="382" y="804"/>
                    <a:pt x="384" y="802"/>
                    <a:pt x="384" y="799"/>
                  </a:cubicBezTo>
                  <a:cubicBezTo>
                    <a:pt x="384" y="797"/>
                    <a:pt x="384" y="795"/>
                    <a:pt x="382" y="794"/>
                  </a:cubicBezTo>
                  <a:cubicBezTo>
                    <a:pt x="395" y="581"/>
                    <a:pt x="395" y="581"/>
                    <a:pt x="395" y="581"/>
                  </a:cubicBezTo>
                  <a:cubicBezTo>
                    <a:pt x="397" y="581"/>
                    <a:pt x="400" y="581"/>
                    <a:pt x="402" y="581"/>
                  </a:cubicBezTo>
                  <a:cubicBezTo>
                    <a:pt x="405" y="795"/>
                    <a:pt x="405" y="795"/>
                    <a:pt x="405" y="795"/>
                  </a:cubicBezTo>
                  <a:cubicBezTo>
                    <a:pt x="404" y="796"/>
                    <a:pt x="403" y="797"/>
                    <a:pt x="403" y="799"/>
                  </a:cubicBezTo>
                  <a:cubicBezTo>
                    <a:pt x="403" y="802"/>
                    <a:pt x="405" y="804"/>
                    <a:pt x="408" y="804"/>
                  </a:cubicBezTo>
                  <a:cubicBezTo>
                    <a:pt x="411" y="804"/>
                    <a:pt x="413" y="802"/>
                    <a:pt x="413" y="799"/>
                  </a:cubicBezTo>
                  <a:cubicBezTo>
                    <a:pt x="413" y="797"/>
                    <a:pt x="412" y="796"/>
                    <a:pt x="411" y="795"/>
                  </a:cubicBezTo>
                  <a:cubicBezTo>
                    <a:pt x="408" y="581"/>
                    <a:pt x="408" y="581"/>
                    <a:pt x="408" y="581"/>
                  </a:cubicBezTo>
                  <a:cubicBezTo>
                    <a:pt x="410" y="581"/>
                    <a:pt x="413" y="581"/>
                    <a:pt x="415" y="581"/>
                  </a:cubicBezTo>
                  <a:cubicBezTo>
                    <a:pt x="433" y="794"/>
                    <a:pt x="433" y="794"/>
                    <a:pt x="433" y="794"/>
                  </a:cubicBezTo>
                  <a:cubicBezTo>
                    <a:pt x="432" y="795"/>
                    <a:pt x="431" y="796"/>
                    <a:pt x="431" y="798"/>
                  </a:cubicBezTo>
                  <a:cubicBezTo>
                    <a:pt x="432" y="801"/>
                    <a:pt x="434" y="803"/>
                    <a:pt x="437" y="803"/>
                  </a:cubicBezTo>
                  <a:cubicBezTo>
                    <a:pt x="440" y="803"/>
                    <a:pt x="442" y="800"/>
                    <a:pt x="442" y="797"/>
                  </a:cubicBezTo>
                  <a:cubicBezTo>
                    <a:pt x="442" y="795"/>
                    <a:pt x="440" y="794"/>
                    <a:pt x="439" y="793"/>
                  </a:cubicBezTo>
                  <a:cubicBezTo>
                    <a:pt x="421" y="581"/>
                    <a:pt x="421" y="581"/>
                    <a:pt x="421" y="581"/>
                  </a:cubicBezTo>
                  <a:cubicBezTo>
                    <a:pt x="423" y="580"/>
                    <a:pt x="425" y="580"/>
                    <a:pt x="428" y="580"/>
                  </a:cubicBezTo>
                  <a:cubicBezTo>
                    <a:pt x="462" y="790"/>
                    <a:pt x="462" y="790"/>
                    <a:pt x="462" y="790"/>
                  </a:cubicBezTo>
                  <a:cubicBezTo>
                    <a:pt x="460" y="791"/>
                    <a:pt x="460" y="793"/>
                    <a:pt x="460" y="795"/>
                  </a:cubicBezTo>
                  <a:cubicBezTo>
                    <a:pt x="460" y="798"/>
                    <a:pt x="463" y="800"/>
                    <a:pt x="466" y="799"/>
                  </a:cubicBezTo>
                  <a:cubicBezTo>
                    <a:pt x="469" y="799"/>
                    <a:pt x="471" y="796"/>
                    <a:pt x="470" y="793"/>
                  </a:cubicBezTo>
                  <a:cubicBezTo>
                    <a:pt x="470" y="791"/>
                    <a:pt x="469" y="790"/>
                    <a:pt x="467" y="789"/>
                  </a:cubicBezTo>
                  <a:cubicBezTo>
                    <a:pt x="433" y="579"/>
                    <a:pt x="433" y="579"/>
                    <a:pt x="433" y="579"/>
                  </a:cubicBezTo>
                  <a:cubicBezTo>
                    <a:pt x="436" y="578"/>
                    <a:pt x="438" y="578"/>
                    <a:pt x="441" y="577"/>
                  </a:cubicBezTo>
                  <a:cubicBezTo>
                    <a:pt x="489" y="785"/>
                    <a:pt x="489" y="785"/>
                    <a:pt x="489" y="785"/>
                  </a:cubicBezTo>
                  <a:cubicBezTo>
                    <a:pt x="488" y="786"/>
                    <a:pt x="488" y="788"/>
                    <a:pt x="488" y="790"/>
                  </a:cubicBezTo>
                  <a:cubicBezTo>
                    <a:pt x="489" y="793"/>
                    <a:pt x="491" y="794"/>
                    <a:pt x="494" y="794"/>
                  </a:cubicBezTo>
                  <a:cubicBezTo>
                    <a:pt x="497" y="793"/>
                    <a:pt x="499" y="790"/>
                    <a:pt x="498" y="787"/>
                  </a:cubicBezTo>
                  <a:cubicBezTo>
                    <a:pt x="498" y="786"/>
                    <a:pt x="496" y="784"/>
                    <a:pt x="495" y="784"/>
                  </a:cubicBezTo>
                  <a:cubicBezTo>
                    <a:pt x="446" y="576"/>
                    <a:pt x="446" y="576"/>
                    <a:pt x="446" y="576"/>
                  </a:cubicBezTo>
                  <a:cubicBezTo>
                    <a:pt x="448" y="575"/>
                    <a:pt x="451" y="575"/>
                    <a:pt x="453" y="574"/>
                  </a:cubicBezTo>
                  <a:cubicBezTo>
                    <a:pt x="517" y="778"/>
                    <a:pt x="517" y="778"/>
                    <a:pt x="517" y="778"/>
                  </a:cubicBezTo>
                  <a:cubicBezTo>
                    <a:pt x="516" y="779"/>
                    <a:pt x="515" y="781"/>
                    <a:pt x="516" y="783"/>
                  </a:cubicBezTo>
                  <a:cubicBezTo>
                    <a:pt x="517" y="785"/>
                    <a:pt x="520" y="787"/>
                    <a:pt x="522" y="786"/>
                  </a:cubicBezTo>
                  <a:cubicBezTo>
                    <a:pt x="525" y="785"/>
                    <a:pt x="527" y="782"/>
                    <a:pt x="526" y="779"/>
                  </a:cubicBezTo>
                  <a:cubicBezTo>
                    <a:pt x="525" y="778"/>
                    <a:pt x="524" y="777"/>
                    <a:pt x="522" y="776"/>
                  </a:cubicBezTo>
                  <a:cubicBezTo>
                    <a:pt x="458" y="572"/>
                    <a:pt x="458" y="572"/>
                    <a:pt x="458" y="572"/>
                  </a:cubicBezTo>
                  <a:cubicBezTo>
                    <a:pt x="461" y="572"/>
                    <a:pt x="463" y="571"/>
                    <a:pt x="465" y="570"/>
                  </a:cubicBezTo>
                  <a:cubicBezTo>
                    <a:pt x="544" y="769"/>
                    <a:pt x="544" y="769"/>
                    <a:pt x="544" y="769"/>
                  </a:cubicBezTo>
                  <a:cubicBezTo>
                    <a:pt x="543" y="770"/>
                    <a:pt x="542" y="772"/>
                    <a:pt x="543" y="773"/>
                  </a:cubicBezTo>
                  <a:cubicBezTo>
                    <a:pt x="544" y="776"/>
                    <a:pt x="547" y="777"/>
                    <a:pt x="550" y="776"/>
                  </a:cubicBezTo>
                  <a:cubicBezTo>
                    <a:pt x="552" y="775"/>
                    <a:pt x="554" y="772"/>
                    <a:pt x="553" y="770"/>
                  </a:cubicBezTo>
                  <a:cubicBezTo>
                    <a:pt x="552" y="768"/>
                    <a:pt x="550" y="767"/>
                    <a:pt x="549" y="767"/>
                  </a:cubicBezTo>
                  <a:cubicBezTo>
                    <a:pt x="471" y="568"/>
                    <a:pt x="471" y="568"/>
                    <a:pt x="471" y="568"/>
                  </a:cubicBezTo>
                  <a:cubicBezTo>
                    <a:pt x="473" y="567"/>
                    <a:pt x="475" y="566"/>
                    <a:pt x="477" y="565"/>
                  </a:cubicBezTo>
                  <a:cubicBezTo>
                    <a:pt x="570" y="757"/>
                    <a:pt x="570" y="757"/>
                    <a:pt x="570" y="757"/>
                  </a:cubicBezTo>
                  <a:cubicBezTo>
                    <a:pt x="569" y="759"/>
                    <a:pt x="569" y="761"/>
                    <a:pt x="569" y="762"/>
                  </a:cubicBezTo>
                  <a:cubicBezTo>
                    <a:pt x="571" y="765"/>
                    <a:pt x="574" y="766"/>
                    <a:pt x="576" y="765"/>
                  </a:cubicBezTo>
                  <a:cubicBezTo>
                    <a:pt x="579" y="763"/>
                    <a:pt x="580" y="760"/>
                    <a:pt x="579" y="758"/>
                  </a:cubicBezTo>
                  <a:cubicBezTo>
                    <a:pt x="578" y="756"/>
                    <a:pt x="576" y="755"/>
                    <a:pt x="575" y="755"/>
                  </a:cubicBezTo>
                  <a:cubicBezTo>
                    <a:pt x="482" y="563"/>
                    <a:pt x="482" y="563"/>
                    <a:pt x="482" y="563"/>
                  </a:cubicBezTo>
                  <a:cubicBezTo>
                    <a:pt x="485" y="561"/>
                    <a:pt x="487" y="560"/>
                    <a:pt x="489" y="559"/>
                  </a:cubicBezTo>
                  <a:cubicBezTo>
                    <a:pt x="595" y="744"/>
                    <a:pt x="595" y="744"/>
                    <a:pt x="595" y="744"/>
                  </a:cubicBezTo>
                  <a:cubicBezTo>
                    <a:pt x="594" y="746"/>
                    <a:pt x="594" y="748"/>
                    <a:pt x="595" y="749"/>
                  </a:cubicBezTo>
                  <a:cubicBezTo>
                    <a:pt x="596" y="752"/>
                    <a:pt x="600" y="753"/>
                    <a:pt x="602" y="751"/>
                  </a:cubicBezTo>
                  <a:cubicBezTo>
                    <a:pt x="604" y="750"/>
                    <a:pt x="605" y="747"/>
                    <a:pt x="604" y="744"/>
                  </a:cubicBezTo>
                  <a:cubicBezTo>
                    <a:pt x="603" y="743"/>
                    <a:pt x="601" y="742"/>
                    <a:pt x="600" y="742"/>
                  </a:cubicBezTo>
                  <a:cubicBezTo>
                    <a:pt x="494" y="556"/>
                    <a:pt x="494" y="556"/>
                    <a:pt x="494" y="556"/>
                  </a:cubicBezTo>
                  <a:cubicBezTo>
                    <a:pt x="496" y="555"/>
                    <a:pt x="498" y="554"/>
                    <a:pt x="500" y="553"/>
                  </a:cubicBezTo>
                  <a:cubicBezTo>
                    <a:pt x="619" y="730"/>
                    <a:pt x="619" y="730"/>
                    <a:pt x="619" y="730"/>
                  </a:cubicBezTo>
                  <a:cubicBezTo>
                    <a:pt x="618" y="731"/>
                    <a:pt x="618" y="733"/>
                    <a:pt x="619" y="735"/>
                  </a:cubicBezTo>
                  <a:cubicBezTo>
                    <a:pt x="621" y="737"/>
                    <a:pt x="624" y="738"/>
                    <a:pt x="627" y="736"/>
                  </a:cubicBezTo>
                  <a:cubicBezTo>
                    <a:pt x="629" y="734"/>
                    <a:pt x="630" y="731"/>
                    <a:pt x="628" y="729"/>
                  </a:cubicBezTo>
                  <a:cubicBezTo>
                    <a:pt x="627" y="727"/>
                    <a:pt x="625" y="727"/>
                    <a:pt x="624" y="727"/>
                  </a:cubicBezTo>
                  <a:cubicBezTo>
                    <a:pt x="505" y="549"/>
                    <a:pt x="505" y="549"/>
                    <a:pt x="505" y="549"/>
                  </a:cubicBezTo>
                  <a:cubicBezTo>
                    <a:pt x="507" y="548"/>
                    <a:pt x="509" y="547"/>
                    <a:pt x="511" y="545"/>
                  </a:cubicBezTo>
                  <a:cubicBezTo>
                    <a:pt x="642" y="713"/>
                    <a:pt x="642" y="713"/>
                    <a:pt x="642" y="713"/>
                  </a:cubicBezTo>
                  <a:cubicBezTo>
                    <a:pt x="642" y="715"/>
                    <a:pt x="642" y="717"/>
                    <a:pt x="643" y="718"/>
                  </a:cubicBezTo>
                  <a:cubicBezTo>
                    <a:pt x="645" y="720"/>
                    <a:pt x="648" y="721"/>
                    <a:pt x="650" y="719"/>
                  </a:cubicBezTo>
                  <a:cubicBezTo>
                    <a:pt x="652" y="717"/>
                    <a:pt x="653" y="714"/>
                    <a:pt x="651" y="712"/>
                  </a:cubicBezTo>
                  <a:cubicBezTo>
                    <a:pt x="650" y="710"/>
                    <a:pt x="648" y="710"/>
                    <a:pt x="647" y="710"/>
                  </a:cubicBezTo>
                  <a:cubicBezTo>
                    <a:pt x="515" y="542"/>
                    <a:pt x="515" y="542"/>
                    <a:pt x="515" y="542"/>
                  </a:cubicBezTo>
                  <a:cubicBezTo>
                    <a:pt x="517" y="540"/>
                    <a:pt x="519" y="539"/>
                    <a:pt x="521" y="537"/>
                  </a:cubicBezTo>
                  <a:cubicBezTo>
                    <a:pt x="664" y="695"/>
                    <a:pt x="664" y="695"/>
                    <a:pt x="664" y="695"/>
                  </a:cubicBezTo>
                  <a:cubicBezTo>
                    <a:pt x="664" y="697"/>
                    <a:pt x="664" y="698"/>
                    <a:pt x="665" y="700"/>
                  </a:cubicBezTo>
                  <a:cubicBezTo>
                    <a:pt x="667" y="702"/>
                    <a:pt x="670" y="702"/>
                    <a:pt x="672" y="700"/>
                  </a:cubicBezTo>
                  <a:cubicBezTo>
                    <a:pt x="675" y="698"/>
                    <a:pt x="675" y="695"/>
                    <a:pt x="673" y="693"/>
                  </a:cubicBezTo>
                  <a:cubicBezTo>
                    <a:pt x="672" y="691"/>
                    <a:pt x="670" y="691"/>
                    <a:pt x="668" y="691"/>
                  </a:cubicBezTo>
                  <a:cubicBezTo>
                    <a:pt x="525" y="533"/>
                    <a:pt x="525" y="533"/>
                    <a:pt x="525" y="533"/>
                  </a:cubicBezTo>
                  <a:cubicBezTo>
                    <a:pt x="527" y="531"/>
                    <a:pt x="528" y="530"/>
                    <a:pt x="530" y="528"/>
                  </a:cubicBezTo>
                  <a:cubicBezTo>
                    <a:pt x="684" y="675"/>
                    <a:pt x="684" y="675"/>
                    <a:pt x="684" y="675"/>
                  </a:cubicBezTo>
                  <a:cubicBezTo>
                    <a:pt x="684" y="677"/>
                    <a:pt x="685" y="679"/>
                    <a:pt x="686" y="680"/>
                  </a:cubicBezTo>
                  <a:cubicBezTo>
                    <a:pt x="688" y="682"/>
                    <a:pt x="691" y="682"/>
                    <a:pt x="693" y="680"/>
                  </a:cubicBezTo>
                  <a:cubicBezTo>
                    <a:pt x="695" y="678"/>
                    <a:pt x="695" y="675"/>
                    <a:pt x="693" y="673"/>
                  </a:cubicBezTo>
                  <a:cubicBezTo>
                    <a:pt x="692" y="671"/>
                    <a:pt x="690" y="671"/>
                    <a:pt x="688" y="671"/>
                  </a:cubicBezTo>
                  <a:cubicBezTo>
                    <a:pt x="534" y="524"/>
                    <a:pt x="534" y="524"/>
                    <a:pt x="534" y="524"/>
                  </a:cubicBezTo>
                  <a:cubicBezTo>
                    <a:pt x="536" y="522"/>
                    <a:pt x="537" y="520"/>
                    <a:pt x="539" y="518"/>
                  </a:cubicBezTo>
                  <a:cubicBezTo>
                    <a:pt x="703" y="654"/>
                    <a:pt x="703" y="654"/>
                    <a:pt x="703" y="654"/>
                  </a:cubicBezTo>
                  <a:cubicBezTo>
                    <a:pt x="703" y="656"/>
                    <a:pt x="704" y="658"/>
                    <a:pt x="705" y="659"/>
                  </a:cubicBezTo>
                  <a:cubicBezTo>
                    <a:pt x="707" y="661"/>
                    <a:pt x="711" y="660"/>
                    <a:pt x="712" y="658"/>
                  </a:cubicBezTo>
                  <a:cubicBezTo>
                    <a:pt x="714" y="656"/>
                    <a:pt x="714" y="653"/>
                    <a:pt x="712" y="651"/>
                  </a:cubicBezTo>
                  <a:cubicBezTo>
                    <a:pt x="710" y="650"/>
                    <a:pt x="709" y="650"/>
                    <a:pt x="707" y="650"/>
                  </a:cubicBezTo>
                  <a:cubicBezTo>
                    <a:pt x="542" y="514"/>
                    <a:pt x="542" y="514"/>
                    <a:pt x="542" y="514"/>
                  </a:cubicBezTo>
                  <a:cubicBezTo>
                    <a:pt x="544" y="512"/>
                    <a:pt x="546" y="510"/>
                    <a:pt x="547" y="508"/>
                  </a:cubicBezTo>
                  <a:cubicBezTo>
                    <a:pt x="721" y="632"/>
                    <a:pt x="721" y="632"/>
                    <a:pt x="721" y="632"/>
                  </a:cubicBezTo>
                  <a:cubicBezTo>
                    <a:pt x="721" y="634"/>
                    <a:pt x="721" y="635"/>
                    <a:pt x="723" y="636"/>
                  </a:cubicBezTo>
                  <a:cubicBezTo>
                    <a:pt x="725" y="638"/>
                    <a:pt x="729" y="638"/>
                    <a:pt x="730" y="635"/>
                  </a:cubicBezTo>
                  <a:cubicBezTo>
                    <a:pt x="732" y="633"/>
                    <a:pt x="731" y="630"/>
                    <a:pt x="729" y="628"/>
                  </a:cubicBezTo>
                  <a:cubicBezTo>
                    <a:pt x="727" y="627"/>
                    <a:pt x="726" y="627"/>
                    <a:pt x="724" y="627"/>
                  </a:cubicBezTo>
                  <a:cubicBezTo>
                    <a:pt x="550" y="504"/>
                    <a:pt x="550" y="504"/>
                    <a:pt x="550" y="504"/>
                  </a:cubicBezTo>
                  <a:cubicBezTo>
                    <a:pt x="552" y="502"/>
                    <a:pt x="553" y="500"/>
                    <a:pt x="554" y="498"/>
                  </a:cubicBezTo>
                  <a:cubicBezTo>
                    <a:pt x="737" y="608"/>
                    <a:pt x="737" y="608"/>
                    <a:pt x="737" y="608"/>
                  </a:cubicBezTo>
                  <a:cubicBezTo>
                    <a:pt x="737" y="610"/>
                    <a:pt x="737" y="612"/>
                    <a:pt x="739" y="613"/>
                  </a:cubicBezTo>
                  <a:cubicBezTo>
                    <a:pt x="741" y="614"/>
                    <a:pt x="745" y="613"/>
                    <a:pt x="746" y="611"/>
                  </a:cubicBezTo>
                  <a:cubicBezTo>
                    <a:pt x="748" y="608"/>
                    <a:pt x="747" y="605"/>
                    <a:pt x="744" y="604"/>
                  </a:cubicBezTo>
                  <a:cubicBezTo>
                    <a:pt x="743" y="603"/>
                    <a:pt x="741" y="603"/>
                    <a:pt x="739" y="604"/>
                  </a:cubicBezTo>
                  <a:cubicBezTo>
                    <a:pt x="557" y="493"/>
                    <a:pt x="557" y="493"/>
                    <a:pt x="557" y="493"/>
                  </a:cubicBezTo>
                  <a:cubicBezTo>
                    <a:pt x="558" y="491"/>
                    <a:pt x="560" y="489"/>
                    <a:pt x="561" y="486"/>
                  </a:cubicBezTo>
                  <a:cubicBezTo>
                    <a:pt x="751" y="584"/>
                    <a:pt x="751" y="584"/>
                    <a:pt x="751" y="584"/>
                  </a:cubicBezTo>
                  <a:cubicBezTo>
                    <a:pt x="751" y="585"/>
                    <a:pt x="752" y="587"/>
                    <a:pt x="753" y="588"/>
                  </a:cubicBezTo>
                  <a:cubicBezTo>
                    <a:pt x="756" y="589"/>
                    <a:pt x="759" y="588"/>
                    <a:pt x="760" y="586"/>
                  </a:cubicBezTo>
                  <a:cubicBezTo>
                    <a:pt x="762" y="583"/>
                    <a:pt x="761" y="580"/>
                    <a:pt x="758" y="579"/>
                  </a:cubicBezTo>
                  <a:cubicBezTo>
                    <a:pt x="756" y="578"/>
                    <a:pt x="755" y="578"/>
                    <a:pt x="753" y="579"/>
                  </a:cubicBezTo>
                  <a:cubicBezTo>
                    <a:pt x="563" y="481"/>
                    <a:pt x="563" y="481"/>
                    <a:pt x="563" y="481"/>
                  </a:cubicBezTo>
                  <a:cubicBezTo>
                    <a:pt x="564" y="479"/>
                    <a:pt x="566" y="477"/>
                    <a:pt x="567" y="475"/>
                  </a:cubicBezTo>
                  <a:cubicBezTo>
                    <a:pt x="763" y="558"/>
                    <a:pt x="763" y="558"/>
                    <a:pt x="763" y="558"/>
                  </a:cubicBezTo>
                  <a:cubicBezTo>
                    <a:pt x="763" y="560"/>
                    <a:pt x="764" y="561"/>
                    <a:pt x="766" y="562"/>
                  </a:cubicBezTo>
                  <a:cubicBezTo>
                    <a:pt x="768" y="563"/>
                    <a:pt x="772" y="562"/>
                    <a:pt x="773" y="559"/>
                  </a:cubicBezTo>
                  <a:cubicBezTo>
                    <a:pt x="774" y="557"/>
                    <a:pt x="773" y="554"/>
                    <a:pt x="770" y="552"/>
                  </a:cubicBezTo>
                  <a:cubicBezTo>
                    <a:pt x="768" y="552"/>
                    <a:pt x="766" y="552"/>
                    <a:pt x="765" y="553"/>
                  </a:cubicBezTo>
                  <a:cubicBezTo>
                    <a:pt x="569" y="470"/>
                    <a:pt x="569" y="470"/>
                    <a:pt x="569" y="470"/>
                  </a:cubicBezTo>
                  <a:cubicBezTo>
                    <a:pt x="570" y="467"/>
                    <a:pt x="570" y="465"/>
                    <a:pt x="571" y="463"/>
                  </a:cubicBezTo>
                  <a:cubicBezTo>
                    <a:pt x="773" y="532"/>
                    <a:pt x="773" y="532"/>
                    <a:pt x="773" y="532"/>
                  </a:cubicBezTo>
                  <a:cubicBezTo>
                    <a:pt x="774" y="533"/>
                    <a:pt x="775" y="535"/>
                    <a:pt x="776" y="535"/>
                  </a:cubicBezTo>
                  <a:cubicBezTo>
                    <a:pt x="779" y="536"/>
                    <a:pt x="782" y="535"/>
                    <a:pt x="783" y="532"/>
                  </a:cubicBezTo>
                  <a:cubicBezTo>
                    <a:pt x="784" y="529"/>
                    <a:pt x="782" y="527"/>
                    <a:pt x="780" y="526"/>
                  </a:cubicBezTo>
                  <a:cubicBezTo>
                    <a:pt x="778" y="525"/>
                    <a:pt x="776" y="525"/>
                    <a:pt x="775" y="526"/>
                  </a:cubicBezTo>
                  <a:cubicBezTo>
                    <a:pt x="573" y="457"/>
                    <a:pt x="573" y="457"/>
                    <a:pt x="573" y="457"/>
                  </a:cubicBezTo>
                  <a:cubicBezTo>
                    <a:pt x="574" y="455"/>
                    <a:pt x="575" y="453"/>
                    <a:pt x="575" y="450"/>
                  </a:cubicBezTo>
                  <a:cubicBezTo>
                    <a:pt x="782" y="505"/>
                    <a:pt x="782" y="505"/>
                    <a:pt x="782" y="505"/>
                  </a:cubicBezTo>
                  <a:cubicBezTo>
                    <a:pt x="782" y="506"/>
                    <a:pt x="783" y="508"/>
                    <a:pt x="785" y="508"/>
                  </a:cubicBezTo>
                  <a:cubicBezTo>
                    <a:pt x="788" y="509"/>
                    <a:pt x="791" y="507"/>
                    <a:pt x="791" y="504"/>
                  </a:cubicBezTo>
                  <a:cubicBezTo>
                    <a:pt x="792" y="502"/>
                    <a:pt x="790" y="499"/>
                    <a:pt x="788" y="498"/>
                  </a:cubicBezTo>
                  <a:cubicBezTo>
                    <a:pt x="786" y="498"/>
                    <a:pt x="784" y="498"/>
                    <a:pt x="783" y="499"/>
                  </a:cubicBezTo>
                  <a:cubicBezTo>
                    <a:pt x="577" y="445"/>
                    <a:pt x="577" y="445"/>
                    <a:pt x="577" y="445"/>
                  </a:cubicBezTo>
                  <a:cubicBezTo>
                    <a:pt x="577" y="443"/>
                    <a:pt x="578" y="440"/>
                    <a:pt x="578" y="438"/>
                  </a:cubicBezTo>
                  <a:cubicBezTo>
                    <a:pt x="788" y="477"/>
                    <a:pt x="788" y="477"/>
                    <a:pt x="788" y="477"/>
                  </a:cubicBezTo>
                  <a:cubicBezTo>
                    <a:pt x="789" y="479"/>
                    <a:pt x="790" y="480"/>
                    <a:pt x="792" y="480"/>
                  </a:cubicBezTo>
                  <a:cubicBezTo>
                    <a:pt x="795" y="481"/>
                    <a:pt x="797" y="479"/>
                    <a:pt x="798" y="476"/>
                  </a:cubicBezTo>
                  <a:cubicBezTo>
                    <a:pt x="798" y="473"/>
                    <a:pt x="796" y="471"/>
                    <a:pt x="794" y="470"/>
                  </a:cubicBezTo>
                  <a:cubicBezTo>
                    <a:pt x="792" y="470"/>
                    <a:pt x="790" y="470"/>
                    <a:pt x="789" y="472"/>
                  </a:cubicBezTo>
                  <a:cubicBezTo>
                    <a:pt x="579" y="432"/>
                    <a:pt x="579" y="432"/>
                    <a:pt x="579" y="432"/>
                  </a:cubicBezTo>
                  <a:cubicBezTo>
                    <a:pt x="579" y="432"/>
                    <a:pt x="579" y="432"/>
                    <a:pt x="580" y="432"/>
                  </a:cubicBezTo>
                  <a:cubicBezTo>
                    <a:pt x="580" y="429"/>
                    <a:pt x="580" y="427"/>
                    <a:pt x="580" y="425"/>
                  </a:cubicBezTo>
                  <a:cubicBezTo>
                    <a:pt x="792" y="449"/>
                    <a:pt x="792" y="449"/>
                    <a:pt x="792" y="449"/>
                  </a:cubicBezTo>
                  <a:cubicBezTo>
                    <a:pt x="793" y="451"/>
                    <a:pt x="795" y="452"/>
                    <a:pt x="796" y="452"/>
                  </a:cubicBezTo>
                  <a:cubicBezTo>
                    <a:pt x="799" y="452"/>
                    <a:pt x="802" y="450"/>
                    <a:pt x="802" y="447"/>
                  </a:cubicBezTo>
                  <a:cubicBezTo>
                    <a:pt x="802" y="444"/>
                    <a:pt x="800" y="442"/>
                    <a:pt x="798" y="442"/>
                  </a:cubicBezTo>
                  <a:cubicBezTo>
                    <a:pt x="796" y="441"/>
                    <a:pt x="794" y="442"/>
                    <a:pt x="793" y="444"/>
                  </a:cubicBezTo>
                  <a:cubicBezTo>
                    <a:pt x="581" y="419"/>
                    <a:pt x="581" y="419"/>
                    <a:pt x="581" y="419"/>
                  </a:cubicBezTo>
                  <a:cubicBezTo>
                    <a:pt x="581" y="417"/>
                    <a:pt x="582" y="415"/>
                    <a:pt x="582" y="412"/>
                  </a:cubicBezTo>
                  <a:cubicBezTo>
                    <a:pt x="795" y="421"/>
                    <a:pt x="795" y="421"/>
                    <a:pt x="795" y="421"/>
                  </a:cubicBezTo>
                  <a:cubicBezTo>
                    <a:pt x="796" y="422"/>
                    <a:pt x="797" y="423"/>
                    <a:pt x="799" y="423"/>
                  </a:cubicBezTo>
                  <a:cubicBezTo>
                    <a:pt x="802" y="423"/>
                    <a:pt x="804" y="421"/>
                    <a:pt x="804" y="418"/>
                  </a:cubicBezTo>
                  <a:cubicBezTo>
                    <a:pt x="804" y="415"/>
                    <a:pt x="802" y="413"/>
                    <a:pt x="799" y="413"/>
                  </a:cubicBezTo>
                  <a:cubicBezTo>
                    <a:pt x="798" y="413"/>
                    <a:pt x="796" y="414"/>
                    <a:pt x="795" y="415"/>
                  </a:cubicBezTo>
                  <a:cubicBezTo>
                    <a:pt x="582" y="407"/>
                    <a:pt x="582" y="407"/>
                    <a:pt x="582" y="407"/>
                  </a:cubicBezTo>
                  <a:cubicBezTo>
                    <a:pt x="582" y="404"/>
                    <a:pt x="582" y="402"/>
                    <a:pt x="582" y="399"/>
                  </a:cubicBezTo>
                  <a:cubicBezTo>
                    <a:pt x="795" y="392"/>
                    <a:pt x="795" y="392"/>
                    <a:pt x="795" y="392"/>
                  </a:cubicBezTo>
                  <a:cubicBezTo>
                    <a:pt x="796" y="394"/>
                    <a:pt x="798" y="395"/>
                    <a:pt x="799" y="395"/>
                  </a:cubicBezTo>
                  <a:cubicBezTo>
                    <a:pt x="802" y="395"/>
                    <a:pt x="805" y="392"/>
                    <a:pt x="804" y="389"/>
                  </a:cubicBezTo>
                  <a:cubicBezTo>
                    <a:pt x="804" y="386"/>
                    <a:pt x="802" y="384"/>
                    <a:pt x="799" y="384"/>
                  </a:cubicBezTo>
                  <a:cubicBezTo>
                    <a:pt x="797" y="384"/>
                    <a:pt x="796" y="385"/>
                    <a:pt x="795" y="387"/>
                  </a:cubicBezTo>
                  <a:cubicBezTo>
                    <a:pt x="582" y="394"/>
                    <a:pt x="582" y="394"/>
                    <a:pt x="582" y="394"/>
                  </a:cubicBezTo>
                  <a:cubicBezTo>
                    <a:pt x="582" y="391"/>
                    <a:pt x="582" y="389"/>
                    <a:pt x="581" y="386"/>
                  </a:cubicBezTo>
                  <a:cubicBezTo>
                    <a:pt x="793" y="364"/>
                    <a:pt x="793" y="364"/>
                    <a:pt x="793" y="364"/>
                  </a:cubicBezTo>
                  <a:cubicBezTo>
                    <a:pt x="794" y="365"/>
                    <a:pt x="796" y="366"/>
                    <a:pt x="798" y="366"/>
                  </a:cubicBezTo>
                  <a:cubicBezTo>
                    <a:pt x="801" y="366"/>
                    <a:pt x="803" y="363"/>
                    <a:pt x="802" y="360"/>
                  </a:cubicBezTo>
                  <a:cubicBezTo>
                    <a:pt x="802" y="358"/>
                    <a:pt x="800" y="355"/>
                    <a:pt x="797" y="356"/>
                  </a:cubicBezTo>
                  <a:cubicBezTo>
                    <a:pt x="795" y="356"/>
                    <a:pt x="794" y="357"/>
                    <a:pt x="793" y="359"/>
                  </a:cubicBezTo>
                  <a:cubicBezTo>
                    <a:pt x="581" y="381"/>
                    <a:pt x="581" y="381"/>
                    <a:pt x="581" y="381"/>
                  </a:cubicBezTo>
                  <a:cubicBezTo>
                    <a:pt x="580" y="378"/>
                    <a:pt x="580" y="376"/>
                    <a:pt x="580" y="373"/>
                  </a:cubicBezTo>
                  <a:cubicBezTo>
                    <a:pt x="790" y="336"/>
                    <a:pt x="790" y="336"/>
                    <a:pt x="790" y="336"/>
                  </a:cubicBezTo>
                  <a:cubicBezTo>
                    <a:pt x="791" y="337"/>
                    <a:pt x="792" y="338"/>
                    <a:pt x="794" y="338"/>
                  </a:cubicBezTo>
                  <a:cubicBezTo>
                    <a:pt x="797" y="337"/>
                    <a:pt x="799" y="334"/>
                    <a:pt x="798" y="332"/>
                  </a:cubicBezTo>
                  <a:cubicBezTo>
                    <a:pt x="798" y="329"/>
                    <a:pt x="795" y="327"/>
                    <a:pt x="792" y="327"/>
                  </a:cubicBezTo>
                  <a:cubicBezTo>
                    <a:pt x="791" y="328"/>
                    <a:pt x="789" y="329"/>
                    <a:pt x="789" y="331"/>
                  </a:cubicBezTo>
                  <a:cubicBezTo>
                    <a:pt x="579" y="368"/>
                    <a:pt x="579" y="368"/>
                    <a:pt x="579" y="368"/>
                  </a:cubicBezTo>
                  <a:cubicBezTo>
                    <a:pt x="578" y="365"/>
                    <a:pt x="578" y="363"/>
                    <a:pt x="577" y="361"/>
                  </a:cubicBezTo>
                  <a:cubicBezTo>
                    <a:pt x="784" y="308"/>
                    <a:pt x="784" y="308"/>
                    <a:pt x="784" y="308"/>
                  </a:cubicBezTo>
                  <a:cubicBezTo>
                    <a:pt x="785" y="309"/>
                    <a:pt x="787" y="310"/>
                    <a:pt x="789" y="310"/>
                  </a:cubicBezTo>
                  <a:cubicBezTo>
                    <a:pt x="791" y="309"/>
                    <a:pt x="793" y="306"/>
                    <a:pt x="792" y="303"/>
                  </a:cubicBezTo>
                  <a:cubicBezTo>
                    <a:pt x="792" y="300"/>
                    <a:pt x="789" y="299"/>
                    <a:pt x="786" y="299"/>
                  </a:cubicBezTo>
                  <a:cubicBezTo>
                    <a:pt x="784" y="300"/>
                    <a:pt x="783" y="301"/>
                    <a:pt x="782" y="303"/>
                  </a:cubicBezTo>
                  <a:cubicBezTo>
                    <a:pt x="576" y="355"/>
                    <a:pt x="576" y="355"/>
                    <a:pt x="576" y="355"/>
                  </a:cubicBezTo>
                  <a:cubicBezTo>
                    <a:pt x="575" y="353"/>
                    <a:pt x="574" y="350"/>
                    <a:pt x="574" y="348"/>
                  </a:cubicBezTo>
                  <a:cubicBezTo>
                    <a:pt x="776" y="281"/>
                    <a:pt x="776" y="281"/>
                    <a:pt x="776" y="281"/>
                  </a:cubicBezTo>
                  <a:cubicBezTo>
                    <a:pt x="777" y="282"/>
                    <a:pt x="779" y="282"/>
                    <a:pt x="781" y="282"/>
                  </a:cubicBezTo>
                  <a:cubicBezTo>
                    <a:pt x="784" y="281"/>
                    <a:pt x="785" y="278"/>
                    <a:pt x="784" y="275"/>
                  </a:cubicBezTo>
                  <a:cubicBezTo>
                    <a:pt x="783" y="273"/>
                    <a:pt x="780" y="271"/>
                    <a:pt x="778" y="272"/>
                  </a:cubicBezTo>
                  <a:cubicBezTo>
                    <a:pt x="776" y="273"/>
                    <a:pt x="775" y="274"/>
                    <a:pt x="774" y="276"/>
                  </a:cubicBezTo>
                  <a:cubicBezTo>
                    <a:pt x="572" y="343"/>
                    <a:pt x="572" y="343"/>
                    <a:pt x="572" y="343"/>
                  </a:cubicBezTo>
                  <a:cubicBezTo>
                    <a:pt x="571" y="340"/>
                    <a:pt x="570" y="338"/>
                    <a:pt x="569" y="336"/>
                  </a:cubicBezTo>
                  <a:cubicBezTo>
                    <a:pt x="766" y="254"/>
                    <a:pt x="766" y="254"/>
                    <a:pt x="766" y="254"/>
                  </a:cubicBezTo>
                  <a:cubicBezTo>
                    <a:pt x="768" y="255"/>
                    <a:pt x="770" y="256"/>
                    <a:pt x="771" y="255"/>
                  </a:cubicBezTo>
                  <a:cubicBezTo>
                    <a:pt x="774" y="254"/>
                    <a:pt x="775" y="251"/>
                    <a:pt x="774" y="248"/>
                  </a:cubicBezTo>
                  <a:cubicBezTo>
                    <a:pt x="773" y="245"/>
                    <a:pt x="770" y="244"/>
                    <a:pt x="767" y="245"/>
                  </a:cubicBezTo>
                  <a:cubicBezTo>
                    <a:pt x="766" y="246"/>
                    <a:pt x="765" y="248"/>
                    <a:pt x="764" y="249"/>
                  </a:cubicBezTo>
                  <a:cubicBezTo>
                    <a:pt x="567" y="331"/>
                    <a:pt x="567" y="331"/>
                    <a:pt x="567" y="331"/>
                  </a:cubicBezTo>
                  <a:cubicBezTo>
                    <a:pt x="566" y="328"/>
                    <a:pt x="565" y="326"/>
                    <a:pt x="564" y="324"/>
                  </a:cubicBezTo>
                  <a:cubicBezTo>
                    <a:pt x="755" y="228"/>
                    <a:pt x="755" y="228"/>
                    <a:pt x="755" y="228"/>
                  </a:cubicBezTo>
                  <a:cubicBezTo>
                    <a:pt x="756" y="229"/>
                    <a:pt x="758" y="229"/>
                    <a:pt x="760" y="229"/>
                  </a:cubicBezTo>
                  <a:cubicBezTo>
                    <a:pt x="762" y="227"/>
                    <a:pt x="763" y="224"/>
                    <a:pt x="762" y="222"/>
                  </a:cubicBezTo>
                  <a:cubicBezTo>
                    <a:pt x="761" y="219"/>
                    <a:pt x="758" y="218"/>
                    <a:pt x="755" y="219"/>
                  </a:cubicBezTo>
                  <a:cubicBezTo>
                    <a:pt x="753" y="220"/>
                    <a:pt x="752" y="222"/>
                    <a:pt x="752" y="223"/>
                  </a:cubicBezTo>
                  <a:cubicBezTo>
                    <a:pt x="562" y="319"/>
                    <a:pt x="562" y="319"/>
                    <a:pt x="562" y="319"/>
                  </a:cubicBezTo>
                  <a:cubicBezTo>
                    <a:pt x="561" y="317"/>
                    <a:pt x="559" y="315"/>
                    <a:pt x="558" y="312"/>
                  </a:cubicBezTo>
                  <a:cubicBezTo>
                    <a:pt x="741" y="203"/>
                    <a:pt x="741" y="203"/>
                    <a:pt x="741" y="203"/>
                  </a:cubicBezTo>
                  <a:cubicBezTo>
                    <a:pt x="743" y="204"/>
                    <a:pt x="745" y="204"/>
                    <a:pt x="746" y="203"/>
                  </a:cubicBezTo>
                  <a:cubicBezTo>
                    <a:pt x="749" y="202"/>
                    <a:pt x="750" y="199"/>
                    <a:pt x="748" y="196"/>
                  </a:cubicBezTo>
                  <a:cubicBezTo>
                    <a:pt x="747" y="194"/>
                    <a:pt x="743" y="193"/>
                    <a:pt x="741" y="194"/>
                  </a:cubicBezTo>
                  <a:cubicBezTo>
                    <a:pt x="739" y="195"/>
                    <a:pt x="739" y="197"/>
                    <a:pt x="738" y="199"/>
                  </a:cubicBezTo>
                  <a:cubicBezTo>
                    <a:pt x="555" y="308"/>
                    <a:pt x="555" y="308"/>
                    <a:pt x="555" y="308"/>
                  </a:cubicBezTo>
                  <a:cubicBezTo>
                    <a:pt x="554" y="306"/>
                    <a:pt x="553" y="304"/>
                    <a:pt x="551" y="301"/>
                  </a:cubicBezTo>
                  <a:cubicBezTo>
                    <a:pt x="726" y="180"/>
                    <a:pt x="726" y="180"/>
                    <a:pt x="726" y="180"/>
                  </a:cubicBezTo>
                  <a:cubicBezTo>
                    <a:pt x="728" y="180"/>
                    <a:pt x="730" y="180"/>
                    <a:pt x="731" y="179"/>
                  </a:cubicBezTo>
                  <a:cubicBezTo>
                    <a:pt x="733" y="177"/>
                    <a:pt x="734" y="174"/>
                    <a:pt x="732" y="172"/>
                  </a:cubicBezTo>
                  <a:cubicBezTo>
                    <a:pt x="731" y="169"/>
                    <a:pt x="727" y="169"/>
                    <a:pt x="725" y="171"/>
                  </a:cubicBezTo>
                  <a:cubicBezTo>
                    <a:pt x="724" y="172"/>
                    <a:pt x="723" y="173"/>
                    <a:pt x="723" y="175"/>
                  </a:cubicBezTo>
                  <a:cubicBezTo>
                    <a:pt x="548" y="297"/>
                    <a:pt x="548" y="297"/>
                    <a:pt x="548" y="297"/>
                  </a:cubicBezTo>
                  <a:cubicBezTo>
                    <a:pt x="547" y="295"/>
                    <a:pt x="545" y="293"/>
                    <a:pt x="544" y="291"/>
                  </a:cubicBezTo>
                  <a:cubicBezTo>
                    <a:pt x="709" y="157"/>
                    <a:pt x="709" y="157"/>
                    <a:pt x="709" y="157"/>
                  </a:cubicBezTo>
                  <a:cubicBezTo>
                    <a:pt x="711" y="157"/>
                    <a:pt x="713" y="157"/>
                    <a:pt x="714" y="156"/>
                  </a:cubicBezTo>
                  <a:cubicBezTo>
                    <a:pt x="716" y="154"/>
                    <a:pt x="717" y="151"/>
                    <a:pt x="715" y="149"/>
                  </a:cubicBezTo>
                  <a:cubicBezTo>
                    <a:pt x="713" y="146"/>
                    <a:pt x="710" y="146"/>
                    <a:pt x="708" y="148"/>
                  </a:cubicBezTo>
                  <a:cubicBezTo>
                    <a:pt x="706" y="149"/>
                    <a:pt x="706" y="151"/>
                    <a:pt x="706" y="152"/>
                  </a:cubicBezTo>
                  <a:cubicBezTo>
                    <a:pt x="540" y="287"/>
                    <a:pt x="540" y="287"/>
                    <a:pt x="540" y="287"/>
                  </a:cubicBezTo>
                  <a:cubicBezTo>
                    <a:pt x="539" y="285"/>
                    <a:pt x="537" y="283"/>
                    <a:pt x="535" y="281"/>
                  </a:cubicBezTo>
                  <a:cubicBezTo>
                    <a:pt x="691" y="135"/>
                    <a:pt x="691" y="135"/>
                    <a:pt x="691" y="135"/>
                  </a:cubicBezTo>
                  <a:cubicBezTo>
                    <a:pt x="692" y="136"/>
                    <a:pt x="694" y="135"/>
                    <a:pt x="696" y="134"/>
                  </a:cubicBezTo>
                  <a:cubicBezTo>
                    <a:pt x="698" y="132"/>
                    <a:pt x="698" y="129"/>
                    <a:pt x="696" y="127"/>
                  </a:cubicBezTo>
                  <a:cubicBezTo>
                    <a:pt x="694" y="125"/>
                    <a:pt x="691" y="125"/>
                    <a:pt x="688" y="127"/>
                  </a:cubicBezTo>
                  <a:cubicBezTo>
                    <a:pt x="687" y="128"/>
                    <a:pt x="687" y="130"/>
                    <a:pt x="687" y="131"/>
                  </a:cubicBezTo>
                  <a:cubicBezTo>
                    <a:pt x="531" y="277"/>
                    <a:pt x="531" y="277"/>
                    <a:pt x="531" y="277"/>
                  </a:cubicBezTo>
                  <a:cubicBezTo>
                    <a:pt x="530" y="275"/>
                    <a:pt x="528" y="274"/>
                    <a:pt x="526" y="272"/>
                  </a:cubicBezTo>
                  <a:cubicBezTo>
                    <a:pt x="671" y="115"/>
                    <a:pt x="671" y="115"/>
                    <a:pt x="671" y="115"/>
                  </a:cubicBezTo>
                  <a:cubicBezTo>
                    <a:pt x="672" y="115"/>
                    <a:pt x="674" y="115"/>
                    <a:pt x="675" y="114"/>
                  </a:cubicBezTo>
                  <a:cubicBezTo>
                    <a:pt x="677" y="112"/>
                    <a:pt x="677" y="108"/>
                    <a:pt x="675" y="106"/>
                  </a:cubicBezTo>
                  <a:cubicBezTo>
                    <a:pt x="673" y="104"/>
                    <a:pt x="670" y="104"/>
                    <a:pt x="668" y="107"/>
                  </a:cubicBezTo>
                  <a:cubicBezTo>
                    <a:pt x="667" y="108"/>
                    <a:pt x="666" y="110"/>
                    <a:pt x="667" y="111"/>
                  </a:cubicBezTo>
                  <a:cubicBezTo>
                    <a:pt x="522" y="268"/>
                    <a:pt x="522" y="268"/>
                    <a:pt x="522" y="268"/>
                  </a:cubicBezTo>
                  <a:cubicBezTo>
                    <a:pt x="520" y="266"/>
                    <a:pt x="518" y="265"/>
                    <a:pt x="516" y="263"/>
                  </a:cubicBezTo>
                  <a:cubicBezTo>
                    <a:pt x="649" y="97"/>
                    <a:pt x="649" y="97"/>
                    <a:pt x="649" y="97"/>
                  </a:cubicBezTo>
                  <a:cubicBezTo>
                    <a:pt x="651" y="97"/>
                    <a:pt x="653" y="96"/>
                    <a:pt x="654" y="95"/>
                  </a:cubicBezTo>
                  <a:cubicBezTo>
                    <a:pt x="656" y="92"/>
                    <a:pt x="655" y="89"/>
                    <a:pt x="653" y="87"/>
                  </a:cubicBezTo>
                  <a:cubicBezTo>
                    <a:pt x="651" y="86"/>
                    <a:pt x="648" y="86"/>
                    <a:pt x="646" y="88"/>
                  </a:cubicBezTo>
                  <a:cubicBezTo>
                    <a:pt x="645" y="90"/>
                    <a:pt x="644" y="91"/>
                    <a:pt x="645" y="93"/>
                  </a:cubicBezTo>
                  <a:cubicBezTo>
                    <a:pt x="512" y="260"/>
                    <a:pt x="512" y="260"/>
                    <a:pt x="512" y="260"/>
                  </a:cubicBezTo>
                  <a:cubicBezTo>
                    <a:pt x="510" y="258"/>
                    <a:pt x="508" y="257"/>
                    <a:pt x="506" y="255"/>
                  </a:cubicBezTo>
                  <a:cubicBezTo>
                    <a:pt x="627" y="79"/>
                    <a:pt x="627" y="79"/>
                    <a:pt x="627" y="79"/>
                  </a:cubicBezTo>
                  <a:cubicBezTo>
                    <a:pt x="628" y="80"/>
                    <a:pt x="630" y="79"/>
                    <a:pt x="631" y="77"/>
                  </a:cubicBezTo>
                  <a:cubicBezTo>
                    <a:pt x="633" y="75"/>
                    <a:pt x="632" y="72"/>
                    <a:pt x="630" y="70"/>
                  </a:cubicBezTo>
                  <a:cubicBezTo>
                    <a:pt x="627" y="69"/>
                    <a:pt x="624" y="69"/>
                    <a:pt x="623" y="71"/>
                  </a:cubicBezTo>
                  <a:cubicBezTo>
                    <a:pt x="621" y="73"/>
                    <a:pt x="621" y="75"/>
                    <a:pt x="622" y="76"/>
                  </a:cubicBezTo>
                  <a:cubicBezTo>
                    <a:pt x="502" y="252"/>
                    <a:pt x="502" y="252"/>
                    <a:pt x="502" y="252"/>
                  </a:cubicBezTo>
                  <a:cubicBezTo>
                    <a:pt x="500" y="251"/>
                    <a:pt x="497" y="250"/>
                    <a:pt x="495" y="248"/>
                  </a:cubicBezTo>
                  <a:cubicBezTo>
                    <a:pt x="603" y="64"/>
                    <a:pt x="603" y="64"/>
                    <a:pt x="603" y="64"/>
                  </a:cubicBezTo>
                  <a:cubicBezTo>
                    <a:pt x="605" y="64"/>
                    <a:pt x="606" y="63"/>
                    <a:pt x="607" y="62"/>
                  </a:cubicBezTo>
                  <a:cubicBezTo>
                    <a:pt x="609" y="59"/>
                    <a:pt x="608" y="56"/>
                    <a:pt x="605" y="55"/>
                  </a:cubicBezTo>
                  <a:cubicBezTo>
                    <a:pt x="603" y="53"/>
                    <a:pt x="600" y="54"/>
                    <a:pt x="598" y="56"/>
                  </a:cubicBezTo>
                  <a:cubicBezTo>
                    <a:pt x="597" y="58"/>
                    <a:pt x="597" y="60"/>
                    <a:pt x="598" y="61"/>
                  </a:cubicBezTo>
                  <a:cubicBezTo>
                    <a:pt x="491" y="245"/>
                    <a:pt x="491" y="245"/>
                    <a:pt x="491" y="245"/>
                  </a:cubicBezTo>
                  <a:cubicBezTo>
                    <a:pt x="488" y="244"/>
                    <a:pt x="486" y="243"/>
                    <a:pt x="484" y="242"/>
                  </a:cubicBezTo>
                  <a:cubicBezTo>
                    <a:pt x="578" y="51"/>
                    <a:pt x="578" y="51"/>
                    <a:pt x="578" y="51"/>
                  </a:cubicBezTo>
                  <a:cubicBezTo>
                    <a:pt x="580" y="50"/>
                    <a:pt x="581" y="49"/>
                    <a:pt x="582" y="48"/>
                  </a:cubicBezTo>
                  <a:cubicBezTo>
                    <a:pt x="583" y="45"/>
                    <a:pt x="582" y="42"/>
                    <a:pt x="580" y="41"/>
                  </a:cubicBezTo>
                  <a:cubicBezTo>
                    <a:pt x="577" y="40"/>
                    <a:pt x="574" y="41"/>
                    <a:pt x="573" y="43"/>
                  </a:cubicBezTo>
                  <a:cubicBezTo>
                    <a:pt x="572" y="45"/>
                    <a:pt x="572" y="47"/>
                    <a:pt x="573" y="48"/>
                  </a:cubicBezTo>
                  <a:cubicBezTo>
                    <a:pt x="479" y="239"/>
                    <a:pt x="479" y="239"/>
                    <a:pt x="479" y="239"/>
                  </a:cubicBezTo>
                  <a:cubicBezTo>
                    <a:pt x="477" y="238"/>
                    <a:pt x="475" y="237"/>
                    <a:pt x="472" y="236"/>
                  </a:cubicBezTo>
                  <a:cubicBezTo>
                    <a:pt x="552" y="39"/>
                    <a:pt x="552" y="39"/>
                    <a:pt x="552" y="39"/>
                  </a:cubicBezTo>
                  <a:cubicBezTo>
                    <a:pt x="554" y="39"/>
                    <a:pt x="555" y="37"/>
                    <a:pt x="556" y="36"/>
                  </a:cubicBezTo>
                  <a:cubicBezTo>
                    <a:pt x="557" y="33"/>
                    <a:pt x="556" y="30"/>
                    <a:pt x="553" y="29"/>
                  </a:cubicBezTo>
                  <a:cubicBezTo>
                    <a:pt x="550" y="28"/>
                    <a:pt x="547" y="29"/>
                    <a:pt x="546" y="32"/>
                  </a:cubicBezTo>
                  <a:cubicBezTo>
                    <a:pt x="546" y="34"/>
                    <a:pt x="546" y="35"/>
                    <a:pt x="547" y="37"/>
                  </a:cubicBezTo>
                  <a:cubicBezTo>
                    <a:pt x="467" y="234"/>
                    <a:pt x="467" y="234"/>
                    <a:pt x="467" y="234"/>
                  </a:cubicBezTo>
                  <a:cubicBezTo>
                    <a:pt x="465" y="233"/>
                    <a:pt x="462" y="233"/>
                    <a:pt x="460" y="232"/>
                  </a:cubicBezTo>
                  <a:cubicBezTo>
                    <a:pt x="526" y="29"/>
                    <a:pt x="526" y="29"/>
                    <a:pt x="526" y="29"/>
                  </a:cubicBezTo>
                  <a:cubicBezTo>
                    <a:pt x="527" y="29"/>
                    <a:pt x="529" y="27"/>
                    <a:pt x="529" y="26"/>
                  </a:cubicBezTo>
                  <a:cubicBezTo>
                    <a:pt x="530" y="23"/>
                    <a:pt x="529" y="20"/>
                    <a:pt x="526" y="19"/>
                  </a:cubicBezTo>
                  <a:cubicBezTo>
                    <a:pt x="523" y="18"/>
                    <a:pt x="520" y="20"/>
                    <a:pt x="519" y="22"/>
                  </a:cubicBezTo>
                  <a:cubicBezTo>
                    <a:pt x="519" y="24"/>
                    <a:pt x="519" y="26"/>
                    <a:pt x="520" y="27"/>
                  </a:cubicBezTo>
                  <a:cubicBezTo>
                    <a:pt x="455" y="230"/>
                    <a:pt x="455" y="230"/>
                    <a:pt x="455" y="230"/>
                  </a:cubicBezTo>
                  <a:cubicBezTo>
                    <a:pt x="452" y="229"/>
                    <a:pt x="450" y="229"/>
                    <a:pt x="448" y="228"/>
                  </a:cubicBezTo>
                  <a:cubicBezTo>
                    <a:pt x="498" y="21"/>
                    <a:pt x="498" y="21"/>
                    <a:pt x="498" y="21"/>
                  </a:cubicBezTo>
                  <a:cubicBezTo>
                    <a:pt x="500" y="21"/>
                    <a:pt x="501" y="19"/>
                    <a:pt x="502" y="17"/>
                  </a:cubicBezTo>
                  <a:cubicBezTo>
                    <a:pt x="502" y="15"/>
                    <a:pt x="501" y="12"/>
                    <a:pt x="498" y="11"/>
                  </a:cubicBezTo>
                  <a:cubicBezTo>
                    <a:pt x="495" y="11"/>
                    <a:pt x="492" y="12"/>
                    <a:pt x="492" y="15"/>
                  </a:cubicBezTo>
                  <a:cubicBezTo>
                    <a:pt x="491" y="17"/>
                    <a:pt x="492" y="19"/>
                    <a:pt x="493" y="20"/>
                  </a:cubicBezTo>
                  <a:cubicBezTo>
                    <a:pt x="442" y="227"/>
                    <a:pt x="442" y="227"/>
                    <a:pt x="442" y="227"/>
                  </a:cubicBezTo>
                  <a:cubicBezTo>
                    <a:pt x="440" y="226"/>
                    <a:pt x="437" y="226"/>
                    <a:pt x="435" y="225"/>
                  </a:cubicBezTo>
                  <a:cubicBezTo>
                    <a:pt x="470" y="15"/>
                    <a:pt x="470" y="15"/>
                    <a:pt x="470" y="15"/>
                  </a:cubicBezTo>
                  <a:cubicBezTo>
                    <a:pt x="471" y="14"/>
                    <a:pt x="473" y="13"/>
                    <a:pt x="473" y="11"/>
                  </a:cubicBezTo>
                  <a:cubicBezTo>
                    <a:pt x="473" y="8"/>
                    <a:pt x="472" y="6"/>
                    <a:pt x="469" y="5"/>
                  </a:cubicBezTo>
                  <a:cubicBezTo>
                    <a:pt x="466" y="5"/>
                    <a:pt x="463" y="7"/>
                    <a:pt x="463" y="9"/>
                  </a:cubicBezTo>
                  <a:cubicBezTo>
                    <a:pt x="462" y="11"/>
                    <a:pt x="463" y="13"/>
                    <a:pt x="464" y="14"/>
                  </a:cubicBezTo>
                  <a:cubicBezTo>
                    <a:pt x="429" y="224"/>
                    <a:pt x="429" y="224"/>
                    <a:pt x="429" y="224"/>
                  </a:cubicBezTo>
                  <a:cubicBezTo>
                    <a:pt x="427" y="224"/>
                    <a:pt x="424" y="224"/>
                    <a:pt x="422" y="223"/>
                  </a:cubicBezTo>
                  <a:cubicBezTo>
                    <a:pt x="442" y="11"/>
                    <a:pt x="442" y="11"/>
                    <a:pt x="442" y="11"/>
                  </a:cubicBezTo>
                  <a:cubicBezTo>
                    <a:pt x="443" y="10"/>
                    <a:pt x="444" y="9"/>
                    <a:pt x="445" y="7"/>
                  </a:cubicBezTo>
                  <a:cubicBezTo>
                    <a:pt x="445" y="4"/>
                    <a:pt x="443" y="2"/>
                    <a:pt x="440" y="1"/>
                  </a:cubicBezTo>
                  <a:cubicBezTo>
                    <a:pt x="437" y="1"/>
                    <a:pt x="435" y="3"/>
                    <a:pt x="434" y="6"/>
                  </a:cubicBezTo>
                  <a:cubicBezTo>
                    <a:pt x="434" y="8"/>
                    <a:pt x="435" y="10"/>
                    <a:pt x="436" y="11"/>
                  </a:cubicBezTo>
                  <a:cubicBezTo>
                    <a:pt x="416" y="223"/>
                    <a:pt x="416" y="223"/>
                    <a:pt x="416" y="223"/>
                  </a:cubicBezTo>
                  <a:cubicBezTo>
                    <a:pt x="414" y="223"/>
                    <a:pt x="411" y="223"/>
                    <a:pt x="409" y="222"/>
                  </a:cubicBezTo>
                  <a:cubicBezTo>
                    <a:pt x="414" y="9"/>
                    <a:pt x="414" y="9"/>
                    <a:pt x="414" y="9"/>
                  </a:cubicBezTo>
                  <a:cubicBezTo>
                    <a:pt x="415" y="8"/>
                    <a:pt x="416" y="7"/>
                    <a:pt x="416" y="5"/>
                  </a:cubicBezTo>
                  <a:cubicBezTo>
                    <a:pt x="416" y="2"/>
                    <a:pt x="414" y="0"/>
                    <a:pt x="411" y="0"/>
                  </a:cubicBezTo>
                  <a:cubicBezTo>
                    <a:pt x="408" y="0"/>
                    <a:pt x="406" y="2"/>
                    <a:pt x="406" y="5"/>
                  </a:cubicBezTo>
                  <a:cubicBezTo>
                    <a:pt x="406" y="7"/>
                    <a:pt x="407" y="8"/>
                    <a:pt x="408" y="9"/>
                  </a:cubicBezTo>
                  <a:cubicBezTo>
                    <a:pt x="403" y="222"/>
                    <a:pt x="403" y="222"/>
                    <a:pt x="403" y="222"/>
                  </a:cubicBezTo>
                  <a:cubicBezTo>
                    <a:pt x="401" y="222"/>
                    <a:pt x="398" y="222"/>
                    <a:pt x="396" y="222"/>
                  </a:cubicBezTo>
                  <a:cubicBezTo>
                    <a:pt x="385" y="10"/>
                    <a:pt x="385" y="10"/>
                    <a:pt x="385" y="10"/>
                  </a:cubicBezTo>
                  <a:cubicBezTo>
                    <a:pt x="387" y="9"/>
                    <a:pt x="387" y="7"/>
                    <a:pt x="387" y="5"/>
                  </a:cubicBezTo>
                  <a:cubicBezTo>
                    <a:pt x="387" y="2"/>
                    <a:pt x="385" y="0"/>
                    <a:pt x="382" y="0"/>
                  </a:cubicBezTo>
                  <a:cubicBezTo>
                    <a:pt x="379" y="0"/>
                    <a:pt x="377" y="3"/>
                    <a:pt x="377" y="6"/>
                  </a:cubicBezTo>
                  <a:cubicBezTo>
                    <a:pt x="377" y="7"/>
                    <a:pt x="378" y="9"/>
                    <a:pt x="380" y="10"/>
                  </a:cubicBezTo>
                  <a:cubicBezTo>
                    <a:pt x="390" y="223"/>
                    <a:pt x="390" y="223"/>
                    <a:pt x="390" y="223"/>
                  </a:cubicBezTo>
                  <a:cubicBezTo>
                    <a:pt x="388" y="223"/>
                    <a:pt x="386" y="223"/>
                    <a:pt x="383" y="223"/>
                  </a:cubicBezTo>
                  <a:cubicBezTo>
                    <a:pt x="357" y="12"/>
                    <a:pt x="357" y="12"/>
                    <a:pt x="357" y="12"/>
                  </a:cubicBezTo>
                  <a:cubicBezTo>
                    <a:pt x="358" y="11"/>
                    <a:pt x="359" y="9"/>
                    <a:pt x="359" y="7"/>
                  </a:cubicBezTo>
                  <a:cubicBezTo>
                    <a:pt x="358" y="4"/>
                    <a:pt x="356" y="2"/>
                    <a:pt x="353" y="3"/>
                  </a:cubicBezTo>
                  <a:cubicBezTo>
                    <a:pt x="350" y="3"/>
                    <a:pt x="348" y="6"/>
                    <a:pt x="348" y="9"/>
                  </a:cubicBezTo>
                  <a:cubicBezTo>
                    <a:pt x="349" y="10"/>
                    <a:pt x="350" y="12"/>
                    <a:pt x="351" y="12"/>
                  </a:cubicBezTo>
                  <a:cubicBezTo>
                    <a:pt x="378" y="224"/>
                    <a:pt x="378" y="224"/>
                    <a:pt x="378" y="224"/>
                  </a:cubicBezTo>
                  <a:cubicBezTo>
                    <a:pt x="375" y="224"/>
                    <a:pt x="373" y="225"/>
                    <a:pt x="370" y="225"/>
                  </a:cubicBezTo>
                  <a:cubicBezTo>
                    <a:pt x="329" y="16"/>
                    <a:pt x="329" y="16"/>
                    <a:pt x="329" y="16"/>
                  </a:cubicBezTo>
                  <a:cubicBezTo>
                    <a:pt x="330" y="15"/>
                    <a:pt x="331" y="13"/>
                    <a:pt x="330" y="11"/>
                  </a:cubicBezTo>
                  <a:cubicBezTo>
                    <a:pt x="330" y="9"/>
                    <a:pt x="327" y="7"/>
                    <a:pt x="324" y="7"/>
                  </a:cubicBezTo>
                  <a:cubicBezTo>
                    <a:pt x="322" y="8"/>
                    <a:pt x="320" y="11"/>
                    <a:pt x="320" y="13"/>
                  </a:cubicBezTo>
                  <a:cubicBezTo>
                    <a:pt x="321" y="15"/>
                    <a:pt x="322" y="17"/>
                    <a:pt x="323" y="17"/>
                  </a:cubicBezTo>
                  <a:cubicBezTo>
                    <a:pt x="365" y="226"/>
                    <a:pt x="365" y="226"/>
                    <a:pt x="365" y="226"/>
                  </a:cubicBezTo>
                  <a:cubicBezTo>
                    <a:pt x="362" y="227"/>
                    <a:pt x="360" y="227"/>
                    <a:pt x="358" y="228"/>
                  </a:cubicBezTo>
                  <a:cubicBezTo>
                    <a:pt x="301" y="22"/>
                    <a:pt x="301" y="22"/>
                    <a:pt x="301" y="22"/>
                  </a:cubicBezTo>
                  <a:cubicBezTo>
                    <a:pt x="302" y="21"/>
                    <a:pt x="303" y="19"/>
                    <a:pt x="302" y="18"/>
                  </a:cubicBezTo>
                  <a:cubicBezTo>
                    <a:pt x="302" y="15"/>
                    <a:pt x="299" y="13"/>
                    <a:pt x="296" y="14"/>
                  </a:cubicBezTo>
                  <a:cubicBezTo>
                    <a:pt x="293" y="15"/>
                    <a:pt x="292" y="18"/>
                    <a:pt x="292" y="20"/>
                  </a:cubicBezTo>
                  <a:cubicBezTo>
                    <a:pt x="293" y="22"/>
                    <a:pt x="294" y="23"/>
                    <a:pt x="296" y="24"/>
                  </a:cubicBezTo>
                  <a:cubicBezTo>
                    <a:pt x="352" y="229"/>
                    <a:pt x="352" y="229"/>
                    <a:pt x="352" y="229"/>
                  </a:cubicBezTo>
                  <a:cubicBezTo>
                    <a:pt x="350" y="230"/>
                    <a:pt x="347" y="231"/>
                    <a:pt x="345" y="232"/>
                  </a:cubicBezTo>
                  <a:cubicBezTo>
                    <a:pt x="274" y="31"/>
                    <a:pt x="274" y="31"/>
                    <a:pt x="274" y="31"/>
                  </a:cubicBezTo>
                  <a:cubicBezTo>
                    <a:pt x="275" y="29"/>
                    <a:pt x="276" y="28"/>
                    <a:pt x="275" y="26"/>
                  </a:cubicBezTo>
                  <a:cubicBezTo>
                    <a:pt x="274" y="23"/>
                    <a:pt x="271" y="22"/>
                    <a:pt x="268" y="23"/>
                  </a:cubicBezTo>
                  <a:cubicBezTo>
                    <a:pt x="266" y="24"/>
                    <a:pt x="264" y="27"/>
                    <a:pt x="265" y="29"/>
                  </a:cubicBezTo>
                  <a:cubicBezTo>
                    <a:pt x="266" y="31"/>
                    <a:pt x="267" y="32"/>
                    <a:pt x="269" y="33"/>
                  </a:cubicBezTo>
                  <a:cubicBezTo>
                    <a:pt x="340" y="234"/>
                    <a:pt x="340" y="234"/>
                    <a:pt x="340" y="234"/>
                  </a:cubicBezTo>
                  <a:cubicBezTo>
                    <a:pt x="338" y="234"/>
                    <a:pt x="335" y="235"/>
                    <a:pt x="333" y="236"/>
                  </a:cubicBezTo>
                  <a:cubicBezTo>
                    <a:pt x="248" y="41"/>
                    <a:pt x="248" y="41"/>
                    <a:pt x="248" y="41"/>
                  </a:cubicBezTo>
                  <a:cubicBezTo>
                    <a:pt x="249" y="39"/>
                    <a:pt x="249" y="38"/>
                    <a:pt x="248" y="36"/>
                  </a:cubicBezTo>
                  <a:cubicBezTo>
                    <a:pt x="247" y="33"/>
                    <a:pt x="244" y="32"/>
                    <a:pt x="241" y="33"/>
                  </a:cubicBezTo>
                  <a:cubicBezTo>
                    <a:pt x="239" y="34"/>
                    <a:pt x="238" y="38"/>
                    <a:pt x="239" y="40"/>
                  </a:cubicBezTo>
                  <a:cubicBezTo>
                    <a:pt x="239" y="42"/>
                    <a:pt x="241" y="43"/>
                    <a:pt x="243" y="43"/>
                  </a:cubicBezTo>
                  <a:cubicBezTo>
                    <a:pt x="328" y="238"/>
                    <a:pt x="328" y="238"/>
                    <a:pt x="328" y="238"/>
                  </a:cubicBezTo>
                  <a:cubicBezTo>
                    <a:pt x="326" y="239"/>
                    <a:pt x="323" y="241"/>
                    <a:pt x="321" y="242"/>
                  </a:cubicBezTo>
                  <a:cubicBezTo>
                    <a:pt x="222" y="53"/>
                    <a:pt x="222" y="53"/>
                    <a:pt x="222" y="53"/>
                  </a:cubicBezTo>
                  <a:cubicBezTo>
                    <a:pt x="223" y="52"/>
                    <a:pt x="223" y="50"/>
                    <a:pt x="222" y="48"/>
                  </a:cubicBezTo>
                  <a:cubicBezTo>
                    <a:pt x="221" y="46"/>
                    <a:pt x="218" y="45"/>
                    <a:pt x="215" y="46"/>
                  </a:cubicBezTo>
                  <a:cubicBezTo>
                    <a:pt x="213" y="47"/>
                    <a:pt x="212" y="50"/>
                    <a:pt x="213" y="53"/>
                  </a:cubicBezTo>
                  <a:cubicBezTo>
                    <a:pt x="214" y="55"/>
                    <a:pt x="215" y="55"/>
                    <a:pt x="217" y="56"/>
                  </a:cubicBezTo>
                  <a:cubicBezTo>
                    <a:pt x="316" y="244"/>
                    <a:pt x="316" y="244"/>
                    <a:pt x="316" y="244"/>
                  </a:cubicBezTo>
                  <a:cubicBezTo>
                    <a:pt x="314" y="245"/>
                    <a:pt x="312" y="247"/>
                    <a:pt x="310" y="248"/>
                  </a:cubicBezTo>
                  <a:cubicBezTo>
                    <a:pt x="197" y="67"/>
                    <a:pt x="197" y="67"/>
                    <a:pt x="197" y="67"/>
                  </a:cubicBezTo>
                  <a:cubicBezTo>
                    <a:pt x="198" y="65"/>
                    <a:pt x="198" y="64"/>
                    <a:pt x="197" y="62"/>
                  </a:cubicBezTo>
                  <a:cubicBezTo>
                    <a:pt x="196" y="60"/>
                    <a:pt x="192" y="59"/>
                    <a:pt x="190" y="60"/>
                  </a:cubicBezTo>
                  <a:cubicBezTo>
                    <a:pt x="188" y="62"/>
                    <a:pt x="187" y="65"/>
                    <a:pt x="188" y="67"/>
                  </a:cubicBezTo>
                  <a:cubicBezTo>
                    <a:pt x="189" y="69"/>
                    <a:pt x="191" y="70"/>
                    <a:pt x="193" y="70"/>
                  </a:cubicBezTo>
                  <a:cubicBezTo>
                    <a:pt x="305" y="251"/>
                    <a:pt x="305" y="251"/>
                    <a:pt x="305" y="251"/>
                  </a:cubicBezTo>
                  <a:cubicBezTo>
                    <a:pt x="303" y="252"/>
                    <a:pt x="301" y="254"/>
                    <a:pt x="299" y="255"/>
                  </a:cubicBezTo>
                  <a:cubicBezTo>
                    <a:pt x="174" y="83"/>
                    <a:pt x="174" y="83"/>
                    <a:pt x="174" y="83"/>
                  </a:cubicBezTo>
                  <a:cubicBezTo>
                    <a:pt x="174" y="81"/>
                    <a:pt x="174" y="79"/>
                    <a:pt x="173" y="78"/>
                  </a:cubicBezTo>
                  <a:cubicBezTo>
                    <a:pt x="171" y="75"/>
                    <a:pt x="168" y="75"/>
                    <a:pt x="166" y="77"/>
                  </a:cubicBezTo>
                  <a:cubicBezTo>
                    <a:pt x="164" y="78"/>
                    <a:pt x="163" y="81"/>
                    <a:pt x="165" y="84"/>
                  </a:cubicBezTo>
                  <a:cubicBezTo>
                    <a:pt x="166" y="85"/>
                    <a:pt x="168" y="86"/>
                    <a:pt x="169" y="86"/>
                  </a:cubicBezTo>
                  <a:cubicBezTo>
                    <a:pt x="295" y="258"/>
                    <a:pt x="295" y="258"/>
                    <a:pt x="295" y="258"/>
                  </a:cubicBezTo>
                  <a:cubicBezTo>
                    <a:pt x="293" y="260"/>
                    <a:pt x="291" y="261"/>
                    <a:pt x="289" y="263"/>
                  </a:cubicBezTo>
                  <a:cubicBezTo>
                    <a:pt x="151" y="100"/>
                    <a:pt x="151" y="100"/>
                    <a:pt x="151" y="100"/>
                  </a:cubicBezTo>
                  <a:cubicBezTo>
                    <a:pt x="152" y="98"/>
                    <a:pt x="152" y="96"/>
                    <a:pt x="150" y="95"/>
                  </a:cubicBezTo>
                  <a:cubicBezTo>
                    <a:pt x="148" y="93"/>
                    <a:pt x="145" y="93"/>
                    <a:pt x="143" y="94"/>
                  </a:cubicBezTo>
                  <a:cubicBezTo>
                    <a:pt x="141" y="96"/>
                    <a:pt x="141" y="100"/>
                    <a:pt x="142" y="102"/>
                  </a:cubicBezTo>
                  <a:cubicBezTo>
                    <a:pt x="144" y="103"/>
                    <a:pt x="145" y="104"/>
                    <a:pt x="147" y="103"/>
                  </a:cubicBezTo>
                  <a:cubicBezTo>
                    <a:pt x="284" y="266"/>
                    <a:pt x="284" y="266"/>
                    <a:pt x="284" y="266"/>
                  </a:cubicBezTo>
                  <a:cubicBezTo>
                    <a:pt x="283" y="268"/>
                    <a:pt x="281" y="270"/>
                    <a:pt x="279" y="271"/>
                  </a:cubicBezTo>
                  <a:cubicBezTo>
                    <a:pt x="130" y="119"/>
                    <a:pt x="130" y="119"/>
                    <a:pt x="130" y="119"/>
                  </a:cubicBezTo>
                  <a:cubicBezTo>
                    <a:pt x="130" y="117"/>
                    <a:pt x="130" y="115"/>
                    <a:pt x="129" y="114"/>
                  </a:cubicBezTo>
                  <a:cubicBezTo>
                    <a:pt x="127" y="112"/>
                    <a:pt x="124" y="112"/>
                    <a:pt x="122" y="114"/>
                  </a:cubicBezTo>
                  <a:cubicBezTo>
                    <a:pt x="119" y="116"/>
                    <a:pt x="119" y="119"/>
                    <a:pt x="121" y="121"/>
                  </a:cubicBezTo>
                  <a:cubicBezTo>
                    <a:pt x="123" y="123"/>
                    <a:pt x="124" y="123"/>
                    <a:pt x="126" y="123"/>
                  </a:cubicBezTo>
                  <a:cubicBezTo>
                    <a:pt x="275" y="275"/>
                    <a:pt x="275" y="275"/>
                    <a:pt x="275" y="275"/>
                  </a:cubicBezTo>
                  <a:cubicBezTo>
                    <a:pt x="273" y="277"/>
                    <a:pt x="272" y="279"/>
                    <a:pt x="270" y="281"/>
                  </a:cubicBezTo>
                  <a:cubicBezTo>
                    <a:pt x="110" y="139"/>
                    <a:pt x="110" y="139"/>
                    <a:pt x="110" y="139"/>
                  </a:cubicBezTo>
                  <a:cubicBezTo>
                    <a:pt x="111" y="138"/>
                    <a:pt x="110" y="136"/>
                    <a:pt x="109" y="135"/>
                  </a:cubicBezTo>
                  <a:cubicBezTo>
                    <a:pt x="107" y="133"/>
                    <a:pt x="103" y="133"/>
                    <a:pt x="101" y="135"/>
                  </a:cubicBezTo>
                  <a:cubicBezTo>
                    <a:pt x="100" y="137"/>
                    <a:pt x="100" y="140"/>
                    <a:pt x="102" y="142"/>
                  </a:cubicBezTo>
                  <a:cubicBezTo>
                    <a:pt x="103" y="144"/>
                    <a:pt x="105" y="144"/>
                    <a:pt x="107" y="143"/>
                  </a:cubicBezTo>
                  <a:cubicBezTo>
                    <a:pt x="266" y="285"/>
                    <a:pt x="266" y="285"/>
                    <a:pt x="266" y="285"/>
                  </a:cubicBezTo>
                  <a:cubicBezTo>
                    <a:pt x="265" y="287"/>
                    <a:pt x="263" y="289"/>
                    <a:pt x="261" y="291"/>
                  </a:cubicBezTo>
                  <a:cubicBezTo>
                    <a:pt x="92" y="161"/>
                    <a:pt x="92" y="161"/>
                    <a:pt x="92" y="161"/>
                  </a:cubicBezTo>
                  <a:cubicBezTo>
                    <a:pt x="92" y="159"/>
                    <a:pt x="92" y="158"/>
                    <a:pt x="90" y="156"/>
                  </a:cubicBezTo>
                  <a:cubicBezTo>
                    <a:pt x="88" y="155"/>
                    <a:pt x="85" y="155"/>
                    <a:pt x="83" y="157"/>
                  </a:cubicBezTo>
                  <a:cubicBezTo>
                    <a:pt x="81" y="160"/>
                    <a:pt x="82" y="163"/>
                    <a:pt x="84" y="165"/>
                  </a:cubicBezTo>
                  <a:cubicBezTo>
                    <a:pt x="85" y="166"/>
                    <a:pt x="87" y="166"/>
                    <a:pt x="89" y="165"/>
                  </a:cubicBezTo>
                  <a:cubicBezTo>
                    <a:pt x="258" y="295"/>
                    <a:pt x="258" y="295"/>
                    <a:pt x="258" y="295"/>
                  </a:cubicBezTo>
                  <a:cubicBezTo>
                    <a:pt x="257" y="297"/>
                    <a:pt x="255" y="299"/>
                    <a:pt x="254" y="301"/>
                  </a:cubicBezTo>
                  <a:cubicBezTo>
                    <a:pt x="76" y="184"/>
                    <a:pt x="76" y="184"/>
                    <a:pt x="76" y="184"/>
                  </a:cubicBezTo>
                  <a:cubicBezTo>
                    <a:pt x="76" y="182"/>
                    <a:pt x="75" y="181"/>
                    <a:pt x="73" y="180"/>
                  </a:cubicBezTo>
                  <a:cubicBezTo>
                    <a:pt x="71" y="178"/>
                    <a:pt x="68" y="179"/>
                    <a:pt x="66" y="181"/>
                  </a:cubicBezTo>
                  <a:cubicBezTo>
                    <a:pt x="65" y="183"/>
                    <a:pt x="65" y="187"/>
                    <a:pt x="68" y="188"/>
                  </a:cubicBezTo>
                  <a:cubicBezTo>
                    <a:pt x="69" y="189"/>
                    <a:pt x="71" y="189"/>
                    <a:pt x="73" y="189"/>
                  </a:cubicBezTo>
                  <a:cubicBezTo>
                    <a:pt x="251" y="306"/>
                    <a:pt x="251" y="306"/>
                    <a:pt x="251" y="306"/>
                  </a:cubicBezTo>
                  <a:cubicBezTo>
                    <a:pt x="249" y="308"/>
                    <a:pt x="248" y="310"/>
                    <a:pt x="247" y="312"/>
                  </a:cubicBezTo>
                  <a:cubicBezTo>
                    <a:pt x="61" y="208"/>
                    <a:pt x="61" y="208"/>
                    <a:pt x="61" y="208"/>
                  </a:cubicBezTo>
                  <a:cubicBezTo>
                    <a:pt x="61" y="206"/>
                    <a:pt x="60" y="205"/>
                    <a:pt x="58" y="204"/>
                  </a:cubicBezTo>
                  <a:cubicBezTo>
                    <a:pt x="56" y="202"/>
                    <a:pt x="53" y="203"/>
                    <a:pt x="51" y="206"/>
                  </a:cubicBezTo>
                  <a:cubicBezTo>
                    <a:pt x="50" y="208"/>
                    <a:pt x="51" y="212"/>
                    <a:pt x="53" y="213"/>
                  </a:cubicBezTo>
                  <a:cubicBezTo>
                    <a:pt x="55" y="214"/>
                    <a:pt x="57" y="214"/>
                    <a:pt x="58" y="213"/>
                  </a:cubicBezTo>
                  <a:cubicBezTo>
                    <a:pt x="244" y="317"/>
                    <a:pt x="244" y="317"/>
                    <a:pt x="244" y="317"/>
                  </a:cubicBezTo>
                  <a:cubicBezTo>
                    <a:pt x="243" y="319"/>
                    <a:pt x="242" y="321"/>
                    <a:pt x="241" y="323"/>
                  </a:cubicBezTo>
                  <a:cubicBezTo>
                    <a:pt x="48" y="233"/>
                    <a:pt x="48" y="233"/>
                    <a:pt x="48" y="233"/>
                  </a:cubicBezTo>
                  <a:cubicBezTo>
                    <a:pt x="47" y="232"/>
                    <a:pt x="46" y="230"/>
                    <a:pt x="45" y="229"/>
                  </a:cubicBezTo>
                  <a:cubicBezTo>
                    <a:pt x="42" y="228"/>
                    <a:pt x="39" y="229"/>
                    <a:pt x="38" y="232"/>
                  </a:cubicBezTo>
                  <a:cubicBezTo>
                    <a:pt x="37" y="234"/>
                    <a:pt x="38" y="237"/>
                    <a:pt x="40" y="239"/>
                  </a:cubicBezTo>
                  <a:cubicBezTo>
                    <a:pt x="42" y="239"/>
                    <a:pt x="44" y="239"/>
                    <a:pt x="45" y="238"/>
                  </a:cubicBezTo>
                  <a:cubicBezTo>
                    <a:pt x="238" y="328"/>
                    <a:pt x="238" y="328"/>
                    <a:pt x="238" y="328"/>
                  </a:cubicBezTo>
                  <a:cubicBezTo>
                    <a:pt x="237" y="331"/>
                    <a:pt x="236" y="333"/>
                    <a:pt x="236" y="335"/>
                  </a:cubicBezTo>
                  <a:cubicBezTo>
                    <a:pt x="36" y="259"/>
                    <a:pt x="36" y="259"/>
                    <a:pt x="36" y="259"/>
                  </a:cubicBezTo>
                  <a:cubicBezTo>
                    <a:pt x="36" y="258"/>
                    <a:pt x="35" y="256"/>
                    <a:pt x="33" y="255"/>
                  </a:cubicBezTo>
                  <a:cubicBezTo>
                    <a:pt x="31" y="254"/>
                    <a:pt x="28" y="256"/>
                    <a:pt x="27" y="258"/>
                  </a:cubicBezTo>
                  <a:cubicBezTo>
                    <a:pt x="26" y="261"/>
                    <a:pt x="27" y="264"/>
                    <a:pt x="30" y="265"/>
                  </a:cubicBezTo>
                  <a:cubicBezTo>
                    <a:pt x="31" y="266"/>
                    <a:pt x="33" y="265"/>
                    <a:pt x="34" y="264"/>
                  </a:cubicBezTo>
                  <a:cubicBezTo>
                    <a:pt x="234" y="341"/>
                    <a:pt x="234" y="341"/>
                    <a:pt x="234" y="341"/>
                  </a:cubicBezTo>
                  <a:cubicBezTo>
                    <a:pt x="233" y="343"/>
                    <a:pt x="232" y="345"/>
                    <a:pt x="231" y="348"/>
                  </a:cubicBezTo>
                  <a:cubicBezTo>
                    <a:pt x="27" y="286"/>
                    <a:pt x="27" y="286"/>
                    <a:pt x="27" y="286"/>
                  </a:cubicBezTo>
                  <a:cubicBezTo>
                    <a:pt x="27" y="284"/>
                    <a:pt x="25" y="283"/>
                    <a:pt x="24" y="282"/>
                  </a:cubicBezTo>
                  <a:cubicBezTo>
                    <a:pt x="21" y="282"/>
                    <a:pt x="18" y="283"/>
                    <a:pt x="17" y="286"/>
                  </a:cubicBezTo>
                  <a:cubicBezTo>
                    <a:pt x="16" y="289"/>
                    <a:pt x="18" y="292"/>
                    <a:pt x="21" y="292"/>
                  </a:cubicBezTo>
                  <a:cubicBezTo>
                    <a:pt x="22" y="293"/>
                    <a:pt x="24" y="292"/>
                    <a:pt x="25" y="291"/>
                  </a:cubicBezTo>
                  <a:cubicBezTo>
                    <a:pt x="230" y="353"/>
                    <a:pt x="230" y="353"/>
                    <a:pt x="230" y="353"/>
                  </a:cubicBezTo>
                  <a:cubicBezTo>
                    <a:pt x="229" y="355"/>
                    <a:pt x="228" y="358"/>
                    <a:pt x="228" y="360"/>
                  </a:cubicBezTo>
                  <a:cubicBezTo>
                    <a:pt x="20" y="313"/>
                    <a:pt x="20" y="313"/>
                    <a:pt x="20" y="313"/>
                  </a:cubicBezTo>
                  <a:cubicBezTo>
                    <a:pt x="19" y="312"/>
                    <a:pt x="18" y="311"/>
                    <a:pt x="16" y="310"/>
                  </a:cubicBezTo>
                  <a:cubicBezTo>
                    <a:pt x="13" y="309"/>
                    <a:pt x="10" y="311"/>
                    <a:pt x="10" y="314"/>
                  </a:cubicBezTo>
                  <a:cubicBezTo>
                    <a:pt x="9" y="317"/>
                    <a:pt x="11" y="320"/>
                    <a:pt x="14" y="320"/>
                  </a:cubicBezTo>
                  <a:cubicBezTo>
                    <a:pt x="16" y="321"/>
                    <a:pt x="17" y="320"/>
                    <a:pt x="18" y="319"/>
                  </a:cubicBezTo>
                  <a:cubicBezTo>
                    <a:pt x="227" y="365"/>
                    <a:pt x="227" y="365"/>
                    <a:pt x="227" y="365"/>
                  </a:cubicBezTo>
                  <a:cubicBezTo>
                    <a:pt x="226" y="368"/>
                    <a:pt x="226" y="370"/>
                    <a:pt x="225" y="372"/>
                  </a:cubicBezTo>
                  <a:cubicBezTo>
                    <a:pt x="225" y="372"/>
                    <a:pt x="225" y="373"/>
                    <a:pt x="225" y="373"/>
                  </a:cubicBezTo>
                  <a:cubicBezTo>
                    <a:pt x="14" y="341"/>
                    <a:pt x="14" y="341"/>
                    <a:pt x="14" y="341"/>
                  </a:cubicBezTo>
                  <a:cubicBezTo>
                    <a:pt x="14" y="340"/>
                    <a:pt x="12" y="339"/>
                    <a:pt x="10" y="338"/>
                  </a:cubicBezTo>
                  <a:cubicBezTo>
                    <a:pt x="8" y="338"/>
                    <a:pt x="5" y="340"/>
                    <a:pt x="4" y="343"/>
                  </a:cubicBezTo>
                  <a:cubicBezTo>
                    <a:pt x="4" y="345"/>
                    <a:pt x="6" y="348"/>
                    <a:pt x="9" y="348"/>
                  </a:cubicBezTo>
                  <a:cubicBezTo>
                    <a:pt x="11" y="349"/>
                    <a:pt x="12" y="348"/>
                    <a:pt x="13" y="347"/>
                  </a:cubicBezTo>
                  <a:cubicBezTo>
                    <a:pt x="224" y="378"/>
                    <a:pt x="224" y="378"/>
                    <a:pt x="224" y="378"/>
                  </a:cubicBezTo>
                  <a:cubicBezTo>
                    <a:pt x="224" y="381"/>
                    <a:pt x="224" y="383"/>
                    <a:pt x="224" y="386"/>
                  </a:cubicBezTo>
                  <a:cubicBezTo>
                    <a:pt x="11" y="369"/>
                    <a:pt x="11" y="369"/>
                    <a:pt x="11" y="369"/>
                  </a:cubicBezTo>
                  <a:cubicBezTo>
                    <a:pt x="10" y="368"/>
                    <a:pt x="9" y="367"/>
                    <a:pt x="7" y="36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 name="Freeform 63">
              <a:extLst>
                <a:ext uri="{FF2B5EF4-FFF2-40B4-BE49-F238E27FC236}">
                  <a16:creationId xmlns:a16="http://schemas.microsoft.com/office/drawing/2014/main" id="{9BE14D26-A522-4A89-9B1C-E60DF46A5FBF}"/>
                </a:ext>
              </a:extLst>
            </p:cNvPr>
            <p:cNvSpPr>
              <a:spLocks noEditPoints="1"/>
            </p:cNvSpPr>
            <p:nvPr/>
          </p:nvSpPr>
          <p:spPr bwMode="auto">
            <a:xfrm>
              <a:off x="4513" y="737"/>
              <a:ext cx="414" cy="417"/>
            </a:xfrm>
            <a:custGeom>
              <a:avLst/>
              <a:gdLst>
                <a:gd name="T0" fmla="*/ 44 w 175"/>
                <a:gd name="T1" fmla="*/ 118 h 175"/>
                <a:gd name="T2" fmla="*/ 51 w 175"/>
                <a:gd name="T3" fmla="*/ 106 h 175"/>
                <a:gd name="T4" fmla="*/ 64 w 175"/>
                <a:gd name="T5" fmla="*/ 104 h 175"/>
                <a:gd name="T6" fmla="*/ 57 w 175"/>
                <a:gd name="T7" fmla="*/ 116 h 175"/>
                <a:gd name="T8" fmla="*/ 44 w 175"/>
                <a:gd name="T9" fmla="*/ 118 h 175"/>
                <a:gd name="T10" fmla="*/ 68 w 175"/>
                <a:gd name="T11" fmla="*/ 50 h 175"/>
                <a:gd name="T12" fmla="*/ 71 w 175"/>
                <a:gd name="T13" fmla="*/ 63 h 175"/>
                <a:gd name="T14" fmla="*/ 59 w 175"/>
                <a:gd name="T15" fmla="*/ 57 h 175"/>
                <a:gd name="T16" fmla="*/ 57 w 175"/>
                <a:gd name="T17" fmla="*/ 44 h 175"/>
                <a:gd name="T18" fmla="*/ 68 w 175"/>
                <a:gd name="T19" fmla="*/ 50 h 175"/>
                <a:gd name="T20" fmla="*/ 75 w 175"/>
                <a:gd name="T21" fmla="*/ 96 h 175"/>
                <a:gd name="T22" fmla="*/ 78 w 175"/>
                <a:gd name="T23" fmla="*/ 74 h 175"/>
                <a:gd name="T24" fmla="*/ 100 w 175"/>
                <a:gd name="T25" fmla="*/ 78 h 175"/>
                <a:gd name="T26" fmla="*/ 97 w 175"/>
                <a:gd name="T27" fmla="*/ 100 h 175"/>
                <a:gd name="T28" fmla="*/ 75 w 175"/>
                <a:gd name="T29" fmla="*/ 96 h 175"/>
                <a:gd name="T30" fmla="*/ 111 w 175"/>
                <a:gd name="T31" fmla="*/ 70 h 175"/>
                <a:gd name="T32" fmla="*/ 118 w 175"/>
                <a:gd name="T33" fmla="*/ 59 h 175"/>
                <a:gd name="T34" fmla="*/ 131 w 175"/>
                <a:gd name="T35" fmla="*/ 56 h 175"/>
                <a:gd name="T36" fmla="*/ 124 w 175"/>
                <a:gd name="T37" fmla="*/ 68 h 175"/>
                <a:gd name="T38" fmla="*/ 111 w 175"/>
                <a:gd name="T39" fmla="*/ 70 h 175"/>
                <a:gd name="T40" fmla="*/ 107 w 175"/>
                <a:gd name="T41" fmla="*/ 124 h 175"/>
                <a:gd name="T42" fmla="*/ 105 w 175"/>
                <a:gd name="T43" fmla="*/ 111 h 175"/>
                <a:gd name="T44" fmla="*/ 116 w 175"/>
                <a:gd name="T45" fmla="*/ 117 h 175"/>
                <a:gd name="T46" fmla="*/ 118 w 175"/>
                <a:gd name="T47" fmla="*/ 130 h 175"/>
                <a:gd name="T48" fmla="*/ 107 w 175"/>
                <a:gd name="T49" fmla="*/ 124 h 175"/>
                <a:gd name="T50" fmla="*/ 102 w 175"/>
                <a:gd name="T51" fmla="*/ 3 h 175"/>
                <a:gd name="T52" fmla="*/ 38 w 175"/>
                <a:gd name="T53" fmla="*/ 18 h 175"/>
                <a:gd name="T54" fmla="*/ 4 w 175"/>
                <a:gd name="T55" fmla="*/ 73 h 175"/>
                <a:gd name="T56" fmla="*/ 18 w 175"/>
                <a:gd name="T57" fmla="*/ 136 h 175"/>
                <a:gd name="T58" fmla="*/ 74 w 175"/>
                <a:gd name="T59" fmla="*/ 171 h 175"/>
                <a:gd name="T60" fmla="*/ 137 w 175"/>
                <a:gd name="T61" fmla="*/ 156 h 175"/>
                <a:gd name="T62" fmla="*/ 171 w 175"/>
                <a:gd name="T63" fmla="*/ 101 h 175"/>
                <a:gd name="T64" fmla="*/ 157 w 175"/>
                <a:gd name="T65" fmla="*/ 38 h 175"/>
                <a:gd name="T66" fmla="*/ 102 w 175"/>
                <a:gd name="T67"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75">
                  <a:moveTo>
                    <a:pt x="44" y="118"/>
                  </a:moveTo>
                  <a:cubicBezTo>
                    <a:pt x="42" y="115"/>
                    <a:pt x="45" y="110"/>
                    <a:pt x="51" y="106"/>
                  </a:cubicBezTo>
                  <a:cubicBezTo>
                    <a:pt x="56" y="103"/>
                    <a:pt x="62" y="102"/>
                    <a:pt x="64" y="104"/>
                  </a:cubicBezTo>
                  <a:cubicBezTo>
                    <a:pt x="66" y="107"/>
                    <a:pt x="63" y="112"/>
                    <a:pt x="57" y="116"/>
                  </a:cubicBezTo>
                  <a:cubicBezTo>
                    <a:pt x="52" y="119"/>
                    <a:pt x="46" y="120"/>
                    <a:pt x="44" y="118"/>
                  </a:cubicBezTo>
                  <a:moveTo>
                    <a:pt x="68" y="50"/>
                  </a:moveTo>
                  <a:cubicBezTo>
                    <a:pt x="72" y="56"/>
                    <a:pt x="73" y="61"/>
                    <a:pt x="71" y="63"/>
                  </a:cubicBezTo>
                  <a:cubicBezTo>
                    <a:pt x="68" y="65"/>
                    <a:pt x="63" y="62"/>
                    <a:pt x="59" y="57"/>
                  </a:cubicBezTo>
                  <a:cubicBezTo>
                    <a:pt x="55" y="52"/>
                    <a:pt x="54" y="46"/>
                    <a:pt x="57" y="44"/>
                  </a:cubicBezTo>
                  <a:cubicBezTo>
                    <a:pt x="59" y="42"/>
                    <a:pt x="64" y="45"/>
                    <a:pt x="68" y="50"/>
                  </a:cubicBezTo>
                  <a:moveTo>
                    <a:pt x="75" y="96"/>
                  </a:moveTo>
                  <a:cubicBezTo>
                    <a:pt x="70" y="89"/>
                    <a:pt x="71" y="79"/>
                    <a:pt x="78" y="74"/>
                  </a:cubicBezTo>
                  <a:cubicBezTo>
                    <a:pt x="86" y="69"/>
                    <a:pt x="95" y="71"/>
                    <a:pt x="100" y="78"/>
                  </a:cubicBezTo>
                  <a:cubicBezTo>
                    <a:pt x="105" y="85"/>
                    <a:pt x="104" y="95"/>
                    <a:pt x="97" y="100"/>
                  </a:cubicBezTo>
                  <a:cubicBezTo>
                    <a:pt x="90" y="105"/>
                    <a:pt x="80" y="103"/>
                    <a:pt x="75" y="96"/>
                  </a:cubicBezTo>
                  <a:moveTo>
                    <a:pt x="111" y="70"/>
                  </a:moveTo>
                  <a:cubicBezTo>
                    <a:pt x="110" y="67"/>
                    <a:pt x="112" y="62"/>
                    <a:pt x="118" y="59"/>
                  </a:cubicBezTo>
                  <a:cubicBezTo>
                    <a:pt x="123" y="55"/>
                    <a:pt x="129" y="54"/>
                    <a:pt x="131" y="56"/>
                  </a:cubicBezTo>
                  <a:cubicBezTo>
                    <a:pt x="133" y="59"/>
                    <a:pt x="130" y="64"/>
                    <a:pt x="124" y="68"/>
                  </a:cubicBezTo>
                  <a:cubicBezTo>
                    <a:pt x="119" y="72"/>
                    <a:pt x="113" y="73"/>
                    <a:pt x="111" y="70"/>
                  </a:cubicBezTo>
                  <a:moveTo>
                    <a:pt x="107" y="124"/>
                  </a:moveTo>
                  <a:cubicBezTo>
                    <a:pt x="103" y="119"/>
                    <a:pt x="102" y="113"/>
                    <a:pt x="105" y="111"/>
                  </a:cubicBezTo>
                  <a:cubicBezTo>
                    <a:pt x="107" y="109"/>
                    <a:pt x="112" y="112"/>
                    <a:pt x="116" y="117"/>
                  </a:cubicBezTo>
                  <a:cubicBezTo>
                    <a:pt x="120" y="123"/>
                    <a:pt x="121" y="129"/>
                    <a:pt x="118" y="130"/>
                  </a:cubicBezTo>
                  <a:cubicBezTo>
                    <a:pt x="116" y="132"/>
                    <a:pt x="111" y="129"/>
                    <a:pt x="107" y="124"/>
                  </a:cubicBezTo>
                  <a:moveTo>
                    <a:pt x="102" y="3"/>
                  </a:moveTo>
                  <a:cubicBezTo>
                    <a:pt x="79" y="0"/>
                    <a:pt x="57" y="5"/>
                    <a:pt x="38" y="18"/>
                  </a:cubicBezTo>
                  <a:cubicBezTo>
                    <a:pt x="20" y="31"/>
                    <a:pt x="7" y="51"/>
                    <a:pt x="4" y="73"/>
                  </a:cubicBezTo>
                  <a:cubicBezTo>
                    <a:pt x="0" y="95"/>
                    <a:pt x="5" y="118"/>
                    <a:pt x="18" y="136"/>
                  </a:cubicBezTo>
                  <a:cubicBezTo>
                    <a:pt x="32" y="155"/>
                    <a:pt x="51" y="167"/>
                    <a:pt x="74" y="171"/>
                  </a:cubicBezTo>
                  <a:cubicBezTo>
                    <a:pt x="96" y="175"/>
                    <a:pt x="118" y="169"/>
                    <a:pt x="137" y="156"/>
                  </a:cubicBezTo>
                  <a:cubicBezTo>
                    <a:pt x="155" y="143"/>
                    <a:pt x="168" y="123"/>
                    <a:pt x="171" y="101"/>
                  </a:cubicBezTo>
                  <a:cubicBezTo>
                    <a:pt x="175" y="79"/>
                    <a:pt x="170" y="56"/>
                    <a:pt x="157" y="38"/>
                  </a:cubicBezTo>
                  <a:cubicBezTo>
                    <a:pt x="144" y="19"/>
                    <a:pt x="124" y="7"/>
                    <a:pt x="102"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 name="Freeform 64">
              <a:extLst>
                <a:ext uri="{FF2B5EF4-FFF2-40B4-BE49-F238E27FC236}">
                  <a16:creationId xmlns:a16="http://schemas.microsoft.com/office/drawing/2014/main" id="{49F5EEA6-1EBA-46C2-A2BF-4C60E24F0089}"/>
                </a:ext>
              </a:extLst>
            </p:cNvPr>
            <p:cNvSpPr>
              <a:spLocks noEditPoints="1"/>
            </p:cNvSpPr>
            <p:nvPr/>
          </p:nvSpPr>
          <p:spPr bwMode="auto">
            <a:xfrm>
              <a:off x="4108" y="327"/>
              <a:ext cx="1226" cy="1235"/>
            </a:xfrm>
            <a:custGeom>
              <a:avLst/>
              <a:gdLst>
                <a:gd name="T0" fmla="*/ 4 w 518"/>
                <a:gd name="T1" fmla="*/ 234 h 518"/>
                <a:gd name="T2" fmla="*/ 6 w 518"/>
                <a:gd name="T3" fmla="*/ 258 h 518"/>
                <a:gd name="T4" fmla="*/ 8 w 518"/>
                <a:gd name="T5" fmla="*/ 291 h 518"/>
                <a:gd name="T6" fmla="*/ 9 w 518"/>
                <a:gd name="T7" fmla="*/ 314 h 518"/>
                <a:gd name="T8" fmla="*/ 145 w 518"/>
                <a:gd name="T9" fmla="*/ 299 h 518"/>
                <a:gd name="T10" fmla="*/ 22 w 518"/>
                <a:gd name="T11" fmla="*/ 365 h 518"/>
                <a:gd name="T12" fmla="*/ 153 w 518"/>
                <a:gd name="T13" fmla="*/ 318 h 518"/>
                <a:gd name="T14" fmla="*/ 54 w 518"/>
                <a:gd name="T15" fmla="*/ 408 h 518"/>
                <a:gd name="T16" fmla="*/ 67 w 518"/>
                <a:gd name="T17" fmla="*/ 428 h 518"/>
                <a:gd name="T18" fmla="*/ 178 w 518"/>
                <a:gd name="T19" fmla="*/ 349 h 518"/>
                <a:gd name="T20" fmla="*/ 103 w 518"/>
                <a:gd name="T21" fmla="*/ 466 h 518"/>
                <a:gd name="T22" fmla="*/ 195 w 518"/>
                <a:gd name="T23" fmla="*/ 361 h 518"/>
                <a:gd name="T24" fmla="*/ 149 w 518"/>
                <a:gd name="T25" fmla="*/ 490 h 518"/>
                <a:gd name="T26" fmla="*/ 172 w 518"/>
                <a:gd name="T27" fmla="*/ 497 h 518"/>
                <a:gd name="T28" fmla="*/ 204 w 518"/>
                <a:gd name="T29" fmla="*/ 506 h 518"/>
                <a:gd name="T30" fmla="*/ 226 w 518"/>
                <a:gd name="T31" fmla="*/ 513 h 518"/>
                <a:gd name="T32" fmla="*/ 257 w 518"/>
                <a:gd name="T33" fmla="*/ 379 h 518"/>
                <a:gd name="T34" fmla="*/ 279 w 518"/>
                <a:gd name="T35" fmla="*/ 517 h 518"/>
                <a:gd name="T36" fmla="*/ 278 w 518"/>
                <a:gd name="T37" fmla="*/ 378 h 518"/>
                <a:gd name="T38" fmla="*/ 329 w 518"/>
                <a:gd name="T39" fmla="*/ 505 h 518"/>
                <a:gd name="T40" fmla="*/ 351 w 518"/>
                <a:gd name="T41" fmla="*/ 495 h 518"/>
                <a:gd name="T42" fmla="*/ 381 w 518"/>
                <a:gd name="T43" fmla="*/ 481 h 518"/>
                <a:gd name="T44" fmla="*/ 402 w 518"/>
                <a:gd name="T45" fmla="*/ 471 h 518"/>
                <a:gd name="T46" fmla="*/ 333 w 518"/>
                <a:gd name="T47" fmla="*/ 353 h 518"/>
                <a:gd name="T48" fmla="*/ 440 w 518"/>
                <a:gd name="T49" fmla="*/ 440 h 518"/>
                <a:gd name="T50" fmla="*/ 453 w 518"/>
                <a:gd name="T51" fmla="*/ 421 h 518"/>
                <a:gd name="T52" fmla="*/ 473 w 518"/>
                <a:gd name="T53" fmla="*/ 394 h 518"/>
                <a:gd name="T54" fmla="*/ 487 w 518"/>
                <a:gd name="T55" fmla="*/ 375 h 518"/>
                <a:gd name="T56" fmla="*/ 371 w 518"/>
                <a:gd name="T57" fmla="*/ 301 h 518"/>
                <a:gd name="T58" fmla="*/ 508 w 518"/>
                <a:gd name="T59" fmla="*/ 327 h 518"/>
                <a:gd name="T60" fmla="*/ 377 w 518"/>
                <a:gd name="T61" fmla="*/ 281 h 518"/>
                <a:gd name="T62" fmla="*/ 514 w 518"/>
                <a:gd name="T63" fmla="*/ 275 h 518"/>
                <a:gd name="T64" fmla="*/ 511 w 518"/>
                <a:gd name="T65" fmla="*/ 252 h 518"/>
                <a:gd name="T66" fmla="*/ 508 w 518"/>
                <a:gd name="T67" fmla="*/ 219 h 518"/>
                <a:gd name="T68" fmla="*/ 506 w 518"/>
                <a:gd name="T69" fmla="*/ 195 h 518"/>
                <a:gd name="T70" fmla="*/ 371 w 518"/>
                <a:gd name="T71" fmla="*/ 216 h 518"/>
                <a:gd name="T72" fmla="*/ 491 w 518"/>
                <a:gd name="T73" fmla="*/ 145 h 518"/>
                <a:gd name="T74" fmla="*/ 362 w 518"/>
                <a:gd name="T75" fmla="*/ 197 h 518"/>
                <a:gd name="T76" fmla="*/ 458 w 518"/>
                <a:gd name="T77" fmla="*/ 103 h 518"/>
                <a:gd name="T78" fmla="*/ 444 w 518"/>
                <a:gd name="T79" fmla="*/ 83 h 518"/>
                <a:gd name="T80" fmla="*/ 336 w 518"/>
                <a:gd name="T81" fmla="*/ 167 h 518"/>
                <a:gd name="T82" fmla="*/ 407 w 518"/>
                <a:gd name="T83" fmla="*/ 47 h 518"/>
                <a:gd name="T84" fmla="*/ 319 w 518"/>
                <a:gd name="T85" fmla="*/ 155 h 518"/>
                <a:gd name="T86" fmla="*/ 360 w 518"/>
                <a:gd name="T87" fmla="*/ 24 h 518"/>
                <a:gd name="T88" fmla="*/ 337 w 518"/>
                <a:gd name="T89" fmla="*/ 19 h 518"/>
                <a:gd name="T90" fmla="*/ 305 w 518"/>
                <a:gd name="T91" fmla="*/ 10 h 518"/>
                <a:gd name="T92" fmla="*/ 282 w 518"/>
                <a:gd name="T93" fmla="*/ 5 h 518"/>
                <a:gd name="T94" fmla="*/ 256 w 518"/>
                <a:gd name="T95" fmla="*/ 139 h 518"/>
                <a:gd name="T96" fmla="*/ 230 w 518"/>
                <a:gd name="T97" fmla="*/ 2 h 518"/>
                <a:gd name="T98" fmla="*/ 235 w 518"/>
                <a:gd name="T99" fmla="*/ 141 h 518"/>
                <a:gd name="T100" fmla="*/ 179 w 518"/>
                <a:gd name="T101" fmla="*/ 16 h 518"/>
                <a:gd name="T102" fmla="*/ 158 w 518"/>
                <a:gd name="T103" fmla="*/ 27 h 518"/>
                <a:gd name="T104" fmla="*/ 129 w 518"/>
                <a:gd name="T105" fmla="*/ 42 h 518"/>
                <a:gd name="T106" fmla="*/ 107 w 518"/>
                <a:gd name="T107" fmla="*/ 53 h 518"/>
                <a:gd name="T108" fmla="*/ 177 w 518"/>
                <a:gd name="T109" fmla="*/ 171 h 518"/>
                <a:gd name="T110" fmla="*/ 66 w 518"/>
                <a:gd name="T111" fmla="*/ 86 h 518"/>
                <a:gd name="T112" fmla="*/ 163 w 518"/>
                <a:gd name="T113" fmla="*/ 186 h 518"/>
                <a:gd name="T114" fmla="*/ 38 w 518"/>
                <a:gd name="T115" fmla="*/ 130 h 518"/>
                <a:gd name="T116" fmla="*/ 30 w 518"/>
                <a:gd name="T117" fmla="*/ 152 h 518"/>
                <a:gd name="T118" fmla="*/ 18 w 518"/>
                <a:gd name="T119" fmla="*/ 182 h 518"/>
                <a:gd name="T120" fmla="*/ 9 w 518"/>
                <a:gd name="T121" fmla="*/ 204 h 518"/>
                <a:gd name="T122" fmla="*/ 139 w 518"/>
                <a:gd name="T123" fmla="*/ 247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8" h="518">
                  <a:moveTo>
                    <a:pt x="187" y="310"/>
                  </a:moveTo>
                  <a:cubicBezTo>
                    <a:pt x="173" y="291"/>
                    <a:pt x="168" y="268"/>
                    <a:pt x="171" y="245"/>
                  </a:cubicBezTo>
                  <a:cubicBezTo>
                    <a:pt x="175" y="221"/>
                    <a:pt x="188" y="201"/>
                    <a:pt x="207" y="187"/>
                  </a:cubicBezTo>
                  <a:cubicBezTo>
                    <a:pt x="226" y="173"/>
                    <a:pt x="250" y="168"/>
                    <a:pt x="273" y="172"/>
                  </a:cubicBezTo>
                  <a:cubicBezTo>
                    <a:pt x="296" y="176"/>
                    <a:pt x="317" y="189"/>
                    <a:pt x="330" y="208"/>
                  </a:cubicBezTo>
                  <a:cubicBezTo>
                    <a:pt x="344" y="227"/>
                    <a:pt x="350" y="250"/>
                    <a:pt x="346" y="274"/>
                  </a:cubicBezTo>
                  <a:cubicBezTo>
                    <a:pt x="342" y="297"/>
                    <a:pt x="329" y="317"/>
                    <a:pt x="310" y="331"/>
                  </a:cubicBezTo>
                  <a:cubicBezTo>
                    <a:pt x="291" y="345"/>
                    <a:pt x="267" y="350"/>
                    <a:pt x="244" y="346"/>
                  </a:cubicBezTo>
                  <a:cubicBezTo>
                    <a:pt x="221" y="342"/>
                    <a:pt x="200" y="330"/>
                    <a:pt x="187" y="310"/>
                  </a:cubicBezTo>
                  <a:moveTo>
                    <a:pt x="4" y="234"/>
                  </a:moveTo>
                  <a:cubicBezTo>
                    <a:pt x="2" y="234"/>
                    <a:pt x="1" y="235"/>
                    <a:pt x="1" y="237"/>
                  </a:cubicBezTo>
                  <a:cubicBezTo>
                    <a:pt x="0" y="239"/>
                    <a:pt x="2" y="241"/>
                    <a:pt x="4" y="241"/>
                  </a:cubicBezTo>
                  <a:cubicBezTo>
                    <a:pt x="5" y="241"/>
                    <a:pt x="6" y="240"/>
                    <a:pt x="6" y="239"/>
                  </a:cubicBezTo>
                  <a:cubicBezTo>
                    <a:pt x="139" y="251"/>
                    <a:pt x="139" y="251"/>
                    <a:pt x="139" y="251"/>
                  </a:cubicBezTo>
                  <a:cubicBezTo>
                    <a:pt x="138" y="252"/>
                    <a:pt x="138" y="254"/>
                    <a:pt x="138" y="256"/>
                  </a:cubicBezTo>
                  <a:cubicBezTo>
                    <a:pt x="6" y="254"/>
                    <a:pt x="6" y="254"/>
                    <a:pt x="6" y="254"/>
                  </a:cubicBezTo>
                  <a:cubicBezTo>
                    <a:pt x="5" y="253"/>
                    <a:pt x="4" y="253"/>
                    <a:pt x="3" y="253"/>
                  </a:cubicBezTo>
                  <a:cubicBezTo>
                    <a:pt x="1" y="253"/>
                    <a:pt x="0" y="254"/>
                    <a:pt x="0" y="256"/>
                  </a:cubicBezTo>
                  <a:cubicBezTo>
                    <a:pt x="0" y="258"/>
                    <a:pt x="1" y="259"/>
                    <a:pt x="3" y="259"/>
                  </a:cubicBezTo>
                  <a:cubicBezTo>
                    <a:pt x="4" y="259"/>
                    <a:pt x="5" y="259"/>
                    <a:pt x="6" y="258"/>
                  </a:cubicBezTo>
                  <a:cubicBezTo>
                    <a:pt x="138" y="259"/>
                    <a:pt x="138" y="259"/>
                    <a:pt x="138" y="259"/>
                  </a:cubicBezTo>
                  <a:cubicBezTo>
                    <a:pt x="138" y="261"/>
                    <a:pt x="138" y="263"/>
                    <a:pt x="138" y="265"/>
                  </a:cubicBezTo>
                  <a:cubicBezTo>
                    <a:pt x="6" y="272"/>
                    <a:pt x="6" y="272"/>
                    <a:pt x="6" y="272"/>
                  </a:cubicBezTo>
                  <a:cubicBezTo>
                    <a:pt x="5" y="272"/>
                    <a:pt x="4" y="271"/>
                    <a:pt x="3" y="271"/>
                  </a:cubicBezTo>
                  <a:cubicBezTo>
                    <a:pt x="1" y="271"/>
                    <a:pt x="0" y="273"/>
                    <a:pt x="0" y="275"/>
                  </a:cubicBezTo>
                  <a:cubicBezTo>
                    <a:pt x="0" y="276"/>
                    <a:pt x="2" y="278"/>
                    <a:pt x="4" y="278"/>
                  </a:cubicBezTo>
                  <a:cubicBezTo>
                    <a:pt x="5" y="278"/>
                    <a:pt x="6" y="277"/>
                    <a:pt x="6" y="276"/>
                  </a:cubicBezTo>
                  <a:cubicBezTo>
                    <a:pt x="139" y="268"/>
                    <a:pt x="139" y="268"/>
                    <a:pt x="139" y="268"/>
                  </a:cubicBezTo>
                  <a:cubicBezTo>
                    <a:pt x="139" y="270"/>
                    <a:pt x="139" y="272"/>
                    <a:pt x="139" y="273"/>
                  </a:cubicBezTo>
                  <a:cubicBezTo>
                    <a:pt x="8" y="291"/>
                    <a:pt x="8" y="291"/>
                    <a:pt x="8" y="291"/>
                  </a:cubicBezTo>
                  <a:cubicBezTo>
                    <a:pt x="7" y="290"/>
                    <a:pt x="6" y="289"/>
                    <a:pt x="5" y="289"/>
                  </a:cubicBezTo>
                  <a:cubicBezTo>
                    <a:pt x="3" y="290"/>
                    <a:pt x="2" y="291"/>
                    <a:pt x="2" y="293"/>
                  </a:cubicBezTo>
                  <a:cubicBezTo>
                    <a:pt x="2" y="295"/>
                    <a:pt x="4" y="296"/>
                    <a:pt x="6" y="296"/>
                  </a:cubicBezTo>
                  <a:cubicBezTo>
                    <a:pt x="7" y="296"/>
                    <a:pt x="8" y="295"/>
                    <a:pt x="8" y="294"/>
                  </a:cubicBezTo>
                  <a:cubicBezTo>
                    <a:pt x="140" y="277"/>
                    <a:pt x="140" y="277"/>
                    <a:pt x="140" y="277"/>
                  </a:cubicBezTo>
                  <a:cubicBezTo>
                    <a:pt x="140" y="278"/>
                    <a:pt x="140" y="280"/>
                    <a:pt x="140" y="282"/>
                  </a:cubicBezTo>
                  <a:cubicBezTo>
                    <a:pt x="11" y="309"/>
                    <a:pt x="11" y="309"/>
                    <a:pt x="11" y="309"/>
                  </a:cubicBezTo>
                  <a:cubicBezTo>
                    <a:pt x="10" y="308"/>
                    <a:pt x="9" y="307"/>
                    <a:pt x="8" y="308"/>
                  </a:cubicBezTo>
                  <a:cubicBezTo>
                    <a:pt x="6" y="308"/>
                    <a:pt x="5" y="310"/>
                    <a:pt x="5" y="312"/>
                  </a:cubicBezTo>
                  <a:cubicBezTo>
                    <a:pt x="5" y="313"/>
                    <a:pt x="7" y="315"/>
                    <a:pt x="9" y="314"/>
                  </a:cubicBezTo>
                  <a:cubicBezTo>
                    <a:pt x="10" y="314"/>
                    <a:pt x="11" y="313"/>
                    <a:pt x="11" y="312"/>
                  </a:cubicBezTo>
                  <a:cubicBezTo>
                    <a:pt x="141" y="285"/>
                    <a:pt x="141" y="285"/>
                    <a:pt x="141" y="285"/>
                  </a:cubicBezTo>
                  <a:cubicBezTo>
                    <a:pt x="141" y="287"/>
                    <a:pt x="142" y="289"/>
                    <a:pt x="142" y="290"/>
                  </a:cubicBezTo>
                  <a:cubicBezTo>
                    <a:pt x="15" y="326"/>
                    <a:pt x="15" y="326"/>
                    <a:pt x="15" y="326"/>
                  </a:cubicBezTo>
                  <a:cubicBezTo>
                    <a:pt x="14" y="326"/>
                    <a:pt x="13" y="325"/>
                    <a:pt x="12" y="326"/>
                  </a:cubicBezTo>
                  <a:cubicBezTo>
                    <a:pt x="10" y="326"/>
                    <a:pt x="9" y="328"/>
                    <a:pt x="9" y="330"/>
                  </a:cubicBezTo>
                  <a:cubicBezTo>
                    <a:pt x="10" y="332"/>
                    <a:pt x="12" y="333"/>
                    <a:pt x="14" y="332"/>
                  </a:cubicBezTo>
                  <a:cubicBezTo>
                    <a:pt x="15" y="332"/>
                    <a:pt x="15" y="331"/>
                    <a:pt x="16" y="330"/>
                  </a:cubicBezTo>
                  <a:cubicBezTo>
                    <a:pt x="143" y="294"/>
                    <a:pt x="143" y="294"/>
                    <a:pt x="143" y="294"/>
                  </a:cubicBezTo>
                  <a:cubicBezTo>
                    <a:pt x="144" y="295"/>
                    <a:pt x="144" y="297"/>
                    <a:pt x="145" y="299"/>
                  </a:cubicBezTo>
                  <a:cubicBezTo>
                    <a:pt x="20" y="344"/>
                    <a:pt x="20" y="344"/>
                    <a:pt x="20" y="344"/>
                  </a:cubicBezTo>
                  <a:cubicBezTo>
                    <a:pt x="19" y="343"/>
                    <a:pt x="18" y="343"/>
                    <a:pt x="17" y="343"/>
                  </a:cubicBezTo>
                  <a:cubicBezTo>
                    <a:pt x="15" y="344"/>
                    <a:pt x="15" y="346"/>
                    <a:pt x="15" y="348"/>
                  </a:cubicBezTo>
                  <a:cubicBezTo>
                    <a:pt x="16" y="349"/>
                    <a:pt x="18" y="350"/>
                    <a:pt x="19" y="350"/>
                  </a:cubicBezTo>
                  <a:cubicBezTo>
                    <a:pt x="21" y="349"/>
                    <a:pt x="21" y="348"/>
                    <a:pt x="22" y="347"/>
                  </a:cubicBezTo>
                  <a:cubicBezTo>
                    <a:pt x="146" y="302"/>
                    <a:pt x="146" y="302"/>
                    <a:pt x="146" y="302"/>
                  </a:cubicBezTo>
                  <a:cubicBezTo>
                    <a:pt x="147" y="303"/>
                    <a:pt x="147" y="305"/>
                    <a:pt x="148" y="307"/>
                  </a:cubicBezTo>
                  <a:cubicBezTo>
                    <a:pt x="27" y="361"/>
                    <a:pt x="27" y="361"/>
                    <a:pt x="27" y="361"/>
                  </a:cubicBezTo>
                  <a:cubicBezTo>
                    <a:pt x="26" y="360"/>
                    <a:pt x="25" y="360"/>
                    <a:pt x="24" y="360"/>
                  </a:cubicBezTo>
                  <a:cubicBezTo>
                    <a:pt x="22" y="361"/>
                    <a:pt x="21" y="363"/>
                    <a:pt x="22" y="365"/>
                  </a:cubicBezTo>
                  <a:cubicBezTo>
                    <a:pt x="23" y="367"/>
                    <a:pt x="25" y="367"/>
                    <a:pt x="27" y="367"/>
                  </a:cubicBezTo>
                  <a:cubicBezTo>
                    <a:pt x="28" y="366"/>
                    <a:pt x="28" y="365"/>
                    <a:pt x="28" y="364"/>
                  </a:cubicBezTo>
                  <a:cubicBezTo>
                    <a:pt x="150" y="310"/>
                    <a:pt x="150" y="310"/>
                    <a:pt x="150" y="310"/>
                  </a:cubicBezTo>
                  <a:cubicBezTo>
                    <a:pt x="150" y="311"/>
                    <a:pt x="151" y="313"/>
                    <a:pt x="152" y="315"/>
                  </a:cubicBezTo>
                  <a:cubicBezTo>
                    <a:pt x="35" y="377"/>
                    <a:pt x="35" y="377"/>
                    <a:pt x="35" y="377"/>
                  </a:cubicBezTo>
                  <a:cubicBezTo>
                    <a:pt x="34" y="377"/>
                    <a:pt x="33" y="377"/>
                    <a:pt x="32" y="377"/>
                  </a:cubicBezTo>
                  <a:cubicBezTo>
                    <a:pt x="30" y="378"/>
                    <a:pt x="30" y="380"/>
                    <a:pt x="30" y="382"/>
                  </a:cubicBezTo>
                  <a:cubicBezTo>
                    <a:pt x="31" y="383"/>
                    <a:pt x="33" y="384"/>
                    <a:pt x="35" y="383"/>
                  </a:cubicBezTo>
                  <a:cubicBezTo>
                    <a:pt x="36" y="382"/>
                    <a:pt x="37" y="381"/>
                    <a:pt x="37" y="380"/>
                  </a:cubicBezTo>
                  <a:cubicBezTo>
                    <a:pt x="153" y="318"/>
                    <a:pt x="153" y="318"/>
                    <a:pt x="153" y="318"/>
                  </a:cubicBezTo>
                  <a:cubicBezTo>
                    <a:pt x="154" y="319"/>
                    <a:pt x="155" y="321"/>
                    <a:pt x="156" y="322"/>
                  </a:cubicBezTo>
                  <a:cubicBezTo>
                    <a:pt x="44" y="393"/>
                    <a:pt x="44" y="393"/>
                    <a:pt x="44" y="393"/>
                  </a:cubicBezTo>
                  <a:cubicBezTo>
                    <a:pt x="43" y="393"/>
                    <a:pt x="42" y="393"/>
                    <a:pt x="41" y="393"/>
                  </a:cubicBezTo>
                  <a:cubicBezTo>
                    <a:pt x="39" y="394"/>
                    <a:pt x="39" y="396"/>
                    <a:pt x="40" y="398"/>
                  </a:cubicBezTo>
                  <a:cubicBezTo>
                    <a:pt x="41" y="399"/>
                    <a:pt x="43" y="400"/>
                    <a:pt x="44" y="399"/>
                  </a:cubicBezTo>
                  <a:cubicBezTo>
                    <a:pt x="45" y="398"/>
                    <a:pt x="46" y="397"/>
                    <a:pt x="46" y="396"/>
                  </a:cubicBezTo>
                  <a:cubicBezTo>
                    <a:pt x="158" y="325"/>
                    <a:pt x="158" y="325"/>
                    <a:pt x="158" y="325"/>
                  </a:cubicBezTo>
                  <a:cubicBezTo>
                    <a:pt x="159" y="326"/>
                    <a:pt x="160" y="328"/>
                    <a:pt x="161" y="329"/>
                  </a:cubicBezTo>
                  <a:cubicBezTo>
                    <a:pt x="161" y="329"/>
                    <a:pt x="161" y="329"/>
                    <a:pt x="161" y="329"/>
                  </a:cubicBezTo>
                  <a:cubicBezTo>
                    <a:pt x="54" y="408"/>
                    <a:pt x="54" y="408"/>
                    <a:pt x="54" y="408"/>
                  </a:cubicBezTo>
                  <a:cubicBezTo>
                    <a:pt x="53" y="408"/>
                    <a:pt x="52" y="408"/>
                    <a:pt x="51" y="409"/>
                  </a:cubicBezTo>
                  <a:cubicBezTo>
                    <a:pt x="50" y="410"/>
                    <a:pt x="49" y="412"/>
                    <a:pt x="50" y="413"/>
                  </a:cubicBezTo>
                  <a:cubicBezTo>
                    <a:pt x="52" y="415"/>
                    <a:pt x="54" y="415"/>
                    <a:pt x="55" y="414"/>
                  </a:cubicBezTo>
                  <a:cubicBezTo>
                    <a:pt x="56" y="413"/>
                    <a:pt x="56" y="412"/>
                    <a:pt x="56" y="411"/>
                  </a:cubicBezTo>
                  <a:cubicBezTo>
                    <a:pt x="163" y="332"/>
                    <a:pt x="163" y="332"/>
                    <a:pt x="163" y="332"/>
                  </a:cubicBezTo>
                  <a:cubicBezTo>
                    <a:pt x="164" y="334"/>
                    <a:pt x="165" y="335"/>
                    <a:pt x="166" y="336"/>
                  </a:cubicBezTo>
                  <a:cubicBezTo>
                    <a:pt x="66" y="423"/>
                    <a:pt x="66" y="423"/>
                    <a:pt x="66" y="423"/>
                  </a:cubicBezTo>
                  <a:cubicBezTo>
                    <a:pt x="65" y="422"/>
                    <a:pt x="63" y="422"/>
                    <a:pt x="62" y="423"/>
                  </a:cubicBezTo>
                  <a:cubicBezTo>
                    <a:pt x="61" y="424"/>
                    <a:pt x="61" y="426"/>
                    <a:pt x="62" y="428"/>
                  </a:cubicBezTo>
                  <a:cubicBezTo>
                    <a:pt x="63" y="429"/>
                    <a:pt x="65" y="429"/>
                    <a:pt x="67" y="428"/>
                  </a:cubicBezTo>
                  <a:cubicBezTo>
                    <a:pt x="68" y="427"/>
                    <a:pt x="68" y="426"/>
                    <a:pt x="68" y="425"/>
                  </a:cubicBezTo>
                  <a:cubicBezTo>
                    <a:pt x="168" y="339"/>
                    <a:pt x="168" y="339"/>
                    <a:pt x="168" y="339"/>
                  </a:cubicBezTo>
                  <a:cubicBezTo>
                    <a:pt x="170" y="340"/>
                    <a:pt x="171" y="341"/>
                    <a:pt x="172" y="343"/>
                  </a:cubicBezTo>
                  <a:cubicBezTo>
                    <a:pt x="78" y="436"/>
                    <a:pt x="78" y="436"/>
                    <a:pt x="78" y="436"/>
                  </a:cubicBezTo>
                  <a:cubicBezTo>
                    <a:pt x="77" y="436"/>
                    <a:pt x="76" y="436"/>
                    <a:pt x="75" y="437"/>
                  </a:cubicBezTo>
                  <a:cubicBezTo>
                    <a:pt x="73" y="438"/>
                    <a:pt x="73" y="440"/>
                    <a:pt x="75" y="442"/>
                  </a:cubicBezTo>
                  <a:cubicBezTo>
                    <a:pt x="76" y="443"/>
                    <a:pt x="78" y="443"/>
                    <a:pt x="80" y="442"/>
                  </a:cubicBezTo>
                  <a:cubicBezTo>
                    <a:pt x="80" y="441"/>
                    <a:pt x="81" y="440"/>
                    <a:pt x="80" y="439"/>
                  </a:cubicBezTo>
                  <a:cubicBezTo>
                    <a:pt x="174" y="345"/>
                    <a:pt x="174" y="345"/>
                    <a:pt x="174" y="345"/>
                  </a:cubicBezTo>
                  <a:cubicBezTo>
                    <a:pt x="176" y="346"/>
                    <a:pt x="177" y="348"/>
                    <a:pt x="178" y="349"/>
                  </a:cubicBezTo>
                  <a:cubicBezTo>
                    <a:pt x="91" y="449"/>
                    <a:pt x="91" y="449"/>
                    <a:pt x="91" y="449"/>
                  </a:cubicBezTo>
                  <a:cubicBezTo>
                    <a:pt x="90" y="448"/>
                    <a:pt x="89" y="449"/>
                    <a:pt x="88" y="450"/>
                  </a:cubicBezTo>
                  <a:cubicBezTo>
                    <a:pt x="87" y="451"/>
                    <a:pt x="87" y="453"/>
                    <a:pt x="88" y="454"/>
                  </a:cubicBezTo>
                  <a:cubicBezTo>
                    <a:pt x="90" y="456"/>
                    <a:pt x="92" y="455"/>
                    <a:pt x="93" y="454"/>
                  </a:cubicBezTo>
                  <a:cubicBezTo>
                    <a:pt x="94" y="453"/>
                    <a:pt x="94" y="452"/>
                    <a:pt x="94" y="451"/>
                  </a:cubicBezTo>
                  <a:cubicBezTo>
                    <a:pt x="181" y="351"/>
                    <a:pt x="181" y="351"/>
                    <a:pt x="181" y="351"/>
                  </a:cubicBezTo>
                  <a:cubicBezTo>
                    <a:pt x="182" y="352"/>
                    <a:pt x="184" y="353"/>
                    <a:pt x="185" y="354"/>
                  </a:cubicBezTo>
                  <a:cubicBezTo>
                    <a:pt x="105" y="460"/>
                    <a:pt x="105" y="460"/>
                    <a:pt x="105" y="460"/>
                  </a:cubicBezTo>
                  <a:cubicBezTo>
                    <a:pt x="104" y="460"/>
                    <a:pt x="103" y="461"/>
                    <a:pt x="102" y="461"/>
                  </a:cubicBezTo>
                  <a:cubicBezTo>
                    <a:pt x="101" y="463"/>
                    <a:pt x="101" y="465"/>
                    <a:pt x="103" y="466"/>
                  </a:cubicBezTo>
                  <a:cubicBezTo>
                    <a:pt x="104" y="467"/>
                    <a:pt x="107" y="467"/>
                    <a:pt x="108" y="465"/>
                  </a:cubicBezTo>
                  <a:cubicBezTo>
                    <a:pt x="108" y="465"/>
                    <a:pt x="108" y="463"/>
                    <a:pt x="108" y="462"/>
                  </a:cubicBezTo>
                  <a:cubicBezTo>
                    <a:pt x="188" y="356"/>
                    <a:pt x="188" y="356"/>
                    <a:pt x="188" y="356"/>
                  </a:cubicBezTo>
                  <a:cubicBezTo>
                    <a:pt x="189" y="357"/>
                    <a:pt x="191" y="358"/>
                    <a:pt x="192" y="359"/>
                  </a:cubicBezTo>
                  <a:cubicBezTo>
                    <a:pt x="120" y="471"/>
                    <a:pt x="120" y="471"/>
                    <a:pt x="120" y="471"/>
                  </a:cubicBezTo>
                  <a:cubicBezTo>
                    <a:pt x="119" y="471"/>
                    <a:pt x="118" y="471"/>
                    <a:pt x="117" y="472"/>
                  </a:cubicBezTo>
                  <a:cubicBezTo>
                    <a:pt x="116" y="474"/>
                    <a:pt x="117" y="476"/>
                    <a:pt x="118" y="477"/>
                  </a:cubicBezTo>
                  <a:cubicBezTo>
                    <a:pt x="120" y="478"/>
                    <a:pt x="122" y="477"/>
                    <a:pt x="123" y="476"/>
                  </a:cubicBezTo>
                  <a:cubicBezTo>
                    <a:pt x="124" y="475"/>
                    <a:pt x="124" y="474"/>
                    <a:pt x="123" y="473"/>
                  </a:cubicBezTo>
                  <a:cubicBezTo>
                    <a:pt x="195" y="361"/>
                    <a:pt x="195" y="361"/>
                    <a:pt x="195" y="361"/>
                  </a:cubicBezTo>
                  <a:cubicBezTo>
                    <a:pt x="196" y="362"/>
                    <a:pt x="198" y="363"/>
                    <a:pt x="199" y="364"/>
                  </a:cubicBezTo>
                  <a:cubicBezTo>
                    <a:pt x="136" y="480"/>
                    <a:pt x="136" y="480"/>
                    <a:pt x="136" y="480"/>
                  </a:cubicBezTo>
                  <a:cubicBezTo>
                    <a:pt x="135" y="480"/>
                    <a:pt x="134" y="481"/>
                    <a:pt x="133" y="482"/>
                  </a:cubicBezTo>
                  <a:cubicBezTo>
                    <a:pt x="132" y="483"/>
                    <a:pt x="133" y="486"/>
                    <a:pt x="134" y="486"/>
                  </a:cubicBezTo>
                  <a:cubicBezTo>
                    <a:pt x="136" y="487"/>
                    <a:pt x="138" y="487"/>
                    <a:pt x="139" y="485"/>
                  </a:cubicBezTo>
                  <a:cubicBezTo>
                    <a:pt x="139" y="484"/>
                    <a:pt x="139" y="483"/>
                    <a:pt x="139" y="482"/>
                  </a:cubicBezTo>
                  <a:cubicBezTo>
                    <a:pt x="202" y="366"/>
                    <a:pt x="202" y="366"/>
                    <a:pt x="202" y="366"/>
                  </a:cubicBezTo>
                  <a:cubicBezTo>
                    <a:pt x="204" y="366"/>
                    <a:pt x="206" y="367"/>
                    <a:pt x="207" y="368"/>
                  </a:cubicBezTo>
                  <a:cubicBezTo>
                    <a:pt x="152" y="488"/>
                    <a:pt x="152" y="488"/>
                    <a:pt x="152" y="488"/>
                  </a:cubicBezTo>
                  <a:cubicBezTo>
                    <a:pt x="151" y="489"/>
                    <a:pt x="150" y="489"/>
                    <a:pt x="149" y="490"/>
                  </a:cubicBezTo>
                  <a:cubicBezTo>
                    <a:pt x="149" y="492"/>
                    <a:pt x="149" y="494"/>
                    <a:pt x="151" y="495"/>
                  </a:cubicBezTo>
                  <a:cubicBezTo>
                    <a:pt x="153" y="496"/>
                    <a:pt x="155" y="495"/>
                    <a:pt x="155" y="493"/>
                  </a:cubicBezTo>
                  <a:cubicBezTo>
                    <a:pt x="156" y="492"/>
                    <a:pt x="156" y="491"/>
                    <a:pt x="155" y="490"/>
                  </a:cubicBezTo>
                  <a:cubicBezTo>
                    <a:pt x="210" y="369"/>
                    <a:pt x="210" y="369"/>
                    <a:pt x="210" y="369"/>
                  </a:cubicBezTo>
                  <a:cubicBezTo>
                    <a:pt x="212" y="370"/>
                    <a:pt x="213" y="371"/>
                    <a:pt x="215" y="371"/>
                  </a:cubicBezTo>
                  <a:cubicBezTo>
                    <a:pt x="169" y="496"/>
                    <a:pt x="169" y="496"/>
                    <a:pt x="169" y="496"/>
                  </a:cubicBezTo>
                  <a:cubicBezTo>
                    <a:pt x="168" y="496"/>
                    <a:pt x="167" y="497"/>
                    <a:pt x="166" y="498"/>
                  </a:cubicBezTo>
                  <a:cubicBezTo>
                    <a:pt x="166" y="499"/>
                    <a:pt x="167" y="501"/>
                    <a:pt x="168" y="502"/>
                  </a:cubicBezTo>
                  <a:cubicBezTo>
                    <a:pt x="170" y="503"/>
                    <a:pt x="172" y="502"/>
                    <a:pt x="173" y="500"/>
                  </a:cubicBezTo>
                  <a:cubicBezTo>
                    <a:pt x="173" y="499"/>
                    <a:pt x="173" y="498"/>
                    <a:pt x="172" y="497"/>
                  </a:cubicBezTo>
                  <a:cubicBezTo>
                    <a:pt x="218" y="372"/>
                    <a:pt x="218" y="372"/>
                    <a:pt x="218" y="372"/>
                  </a:cubicBezTo>
                  <a:cubicBezTo>
                    <a:pt x="220" y="373"/>
                    <a:pt x="222" y="374"/>
                    <a:pt x="223" y="374"/>
                  </a:cubicBezTo>
                  <a:cubicBezTo>
                    <a:pt x="186" y="501"/>
                    <a:pt x="186" y="501"/>
                    <a:pt x="186" y="501"/>
                  </a:cubicBezTo>
                  <a:cubicBezTo>
                    <a:pt x="185" y="502"/>
                    <a:pt x="184" y="503"/>
                    <a:pt x="184" y="504"/>
                  </a:cubicBezTo>
                  <a:cubicBezTo>
                    <a:pt x="183" y="505"/>
                    <a:pt x="184" y="507"/>
                    <a:pt x="186" y="508"/>
                  </a:cubicBezTo>
                  <a:cubicBezTo>
                    <a:pt x="188" y="508"/>
                    <a:pt x="190" y="507"/>
                    <a:pt x="190" y="506"/>
                  </a:cubicBezTo>
                  <a:cubicBezTo>
                    <a:pt x="191" y="504"/>
                    <a:pt x="190" y="503"/>
                    <a:pt x="190" y="502"/>
                  </a:cubicBezTo>
                  <a:cubicBezTo>
                    <a:pt x="227" y="375"/>
                    <a:pt x="227" y="375"/>
                    <a:pt x="227" y="375"/>
                  </a:cubicBezTo>
                  <a:cubicBezTo>
                    <a:pt x="228" y="376"/>
                    <a:pt x="230" y="376"/>
                    <a:pt x="232" y="376"/>
                  </a:cubicBezTo>
                  <a:cubicBezTo>
                    <a:pt x="204" y="506"/>
                    <a:pt x="204" y="506"/>
                    <a:pt x="204" y="506"/>
                  </a:cubicBezTo>
                  <a:cubicBezTo>
                    <a:pt x="203" y="506"/>
                    <a:pt x="202" y="507"/>
                    <a:pt x="202" y="508"/>
                  </a:cubicBezTo>
                  <a:cubicBezTo>
                    <a:pt x="201" y="510"/>
                    <a:pt x="202" y="512"/>
                    <a:pt x="204" y="512"/>
                  </a:cubicBezTo>
                  <a:cubicBezTo>
                    <a:pt x="206" y="513"/>
                    <a:pt x="208" y="512"/>
                    <a:pt x="208" y="510"/>
                  </a:cubicBezTo>
                  <a:cubicBezTo>
                    <a:pt x="208" y="509"/>
                    <a:pt x="208" y="508"/>
                    <a:pt x="207" y="507"/>
                  </a:cubicBezTo>
                  <a:cubicBezTo>
                    <a:pt x="235" y="377"/>
                    <a:pt x="235" y="377"/>
                    <a:pt x="235" y="377"/>
                  </a:cubicBezTo>
                  <a:cubicBezTo>
                    <a:pt x="237" y="377"/>
                    <a:pt x="238" y="378"/>
                    <a:pt x="240" y="378"/>
                  </a:cubicBezTo>
                  <a:cubicBezTo>
                    <a:pt x="222" y="509"/>
                    <a:pt x="222" y="509"/>
                    <a:pt x="222" y="509"/>
                  </a:cubicBezTo>
                  <a:cubicBezTo>
                    <a:pt x="221" y="510"/>
                    <a:pt x="220" y="511"/>
                    <a:pt x="220" y="512"/>
                  </a:cubicBezTo>
                  <a:cubicBezTo>
                    <a:pt x="220" y="514"/>
                    <a:pt x="221" y="515"/>
                    <a:pt x="223" y="516"/>
                  </a:cubicBezTo>
                  <a:cubicBezTo>
                    <a:pt x="224" y="516"/>
                    <a:pt x="226" y="515"/>
                    <a:pt x="226" y="513"/>
                  </a:cubicBezTo>
                  <a:cubicBezTo>
                    <a:pt x="227" y="512"/>
                    <a:pt x="226" y="511"/>
                    <a:pt x="225" y="510"/>
                  </a:cubicBezTo>
                  <a:cubicBezTo>
                    <a:pt x="244" y="378"/>
                    <a:pt x="244" y="378"/>
                    <a:pt x="244" y="378"/>
                  </a:cubicBezTo>
                  <a:cubicBezTo>
                    <a:pt x="245" y="379"/>
                    <a:pt x="247" y="379"/>
                    <a:pt x="249" y="379"/>
                  </a:cubicBezTo>
                  <a:cubicBezTo>
                    <a:pt x="240" y="511"/>
                    <a:pt x="240" y="511"/>
                    <a:pt x="240" y="511"/>
                  </a:cubicBezTo>
                  <a:cubicBezTo>
                    <a:pt x="239" y="512"/>
                    <a:pt x="238" y="513"/>
                    <a:pt x="238" y="514"/>
                  </a:cubicBezTo>
                  <a:cubicBezTo>
                    <a:pt x="238" y="516"/>
                    <a:pt x="239" y="517"/>
                    <a:pt x="241" y="518"/>
                  </a:cubicBezTo>
                  <a:cubicBezTo>
                    <a:pt x="243" y="518"/>
                    <a:pt x="245" y="516"/>
                    <a:pt x="245" y="514"/>
                  </a:cubicBezTo>
                  <a:cubicBezTo>
                    <a:pt x="245" y="513"/>
                    <a:pt x="244" y="512"/>
                    <a:pt x="243" y="512"/>
                  </a:cubicBezTo>
                  <a:cubicBezTo>
                    <a:pt x="252" y="379"/>
                    <a:pt x="252" y="379"/>
                    <a:pt x="252" y="379"/>
                  </a:cubicBezTo>
                  <a:cubicBezTo>
                    <a:pt x="254" y="379"/>
                    <a:pt x="256" y="379"/>
                    <a:pt x="257" y="379"/>
                  </a:cubicBezTo>
                  <a:cubicBezTo>
                    <a:pt x="258" y="512"/>
                    <a:pt x="258" y="512"/>
                    <a:pt x="258" y="512"/>
                  </a:cubicBezTo>
                  <a:cubicBezTo>
                    <a:pt x="257" y="513"/>
                    <a:pt x="257" y="514"/>
                    <a:pt x="257" y="515"/>
                  </a:cubicBezTo>
                  <a:cubicBezTo>
                    <a:pt x="257" y="517"/>
                    <a:pt x="258" y="518"/>
                    <a:pt x="260" y="518"/>
                  </a:cubicBezTo>
                  <a:cubicBezTo>
                    <a:pt x="262" y="518"/>
                    <a:pt x="263" y="517"/>
                    <a:pt x="263" y="515"/>
                  </a:cubicBezTo>
                  <a:cubicBezTo>
                    <a:pt x="263" y="514"/>
                    <a:pt x="263" y="513"/>
                    <a:pt x="262" y="512"/>
                  </a:cubicBezTo>
                  <a:cubicBezTo>
                    <a:pt x="261" y="379"/>
                    <a:pt x="261" y="379"/>
                    <a:pt x="261" y="379"/>
                  </a:cubicBezTo>
                  <a:cubicBezTo>
                    <a:pt x="263" y="379"/>
                    <a:pt x="264" y="379"/>
                    <a:pt x="266" y="379"/>
                  </a:cubicBezTo>
                  <a:cubicBezTo>
                    <a:pt x="276" y="511"/>
                    <a:pt x="276" y="511"/>
                    <a:pt x="276" y="511"/>
                  </a:cubicBezTo>
                  <a:cubicBezTo>
                    <a:pt x="275" y="512"/>
                    <a:pt x="275" y="513"/>
                    <a:pt x="275" y="514"/>
                  </a:cubicBezTo>
                  <a:cubicBezTo>
                    <a:pt x="275" y="516"/>
                    <a:pt x="277" y="518"/>
                    <a:pt x="279" y="517"/>
                  </a:cubicBezTo>
                  <a:cubicBezTo>
                    <a:pt x="280" y="517"/>
                    <a:pt x="282" y="516"/>
                    <a:pt x="282" y="514"/>
                  </a:cubicBezTo>
                  <a:cubicBezTo>
                    <a:pt x="282" y="513"/>
                    <a:pt x="281" y="512"/>
                    <a:pt x="280" y="511"/>
                  </a:cubicBezTo>
                  <a:cubicBezTo>
                    <a:pt x="270" y="379"/>
                    <a:pt x="270" y="379"/>
                    <a:pt x="270" y="379"/>
                  </a:cubicBezTo>
                  <a:cubicBezTo>
                    <a:pt x="271" y="379"/>
                    <a:pt x="273" y="379"/>
                    <a:pt x="275" y="378"/>
                  </a:cubicBezTo>
                  <a:cubicBezTo>
                    <a:pt x="295" y="509"/>
                    <a:pt x="295" y="509"/>
                    <a:pt x="295" y="509"/>
                  </a:cubicBezTo>
                  <a:cubicBezTo>
                    <a:pt x="294" y="510"/>
                    <a:pt x="293" y="511"/>
                    <a:pt x="293" y="512"/>
                  </a:cubicBezTo>
                  <a:cubicBezTo>
                    <a:pt x="294" y="514"/>
                    <a:pt x="295" y="516"/>
                    <a:pt x="297" y="515"/>
                  </a:cubicBezTo>
                  <a:cubicBezTo>
                    <a:pt x="299" y="515"/>
                    <a:pt x="300" y="513"/>
                    <a:pt x="300" y="511"/>
                  </a:cubicBezTo>
                  <a:cubicBezTo>
                    <a:pt x="300" y="510"/>
                    <a:pt x="299" y="509"/>
                    <a:pt x="298" y="509"/>
                  </a:cubicBezTo>
                  <a:cubicBezTo>
                    <a:pt x="278" y="378"/>
                    <a:pt x="278" y="378"/>
                    <a:pt x="278" y="378"/>
                  </a:cubicBezTo>
                  <a:cubicBezTo>
                    <a:pt x="280" y="378"/>
                    <a:pt x="282" y="377"/>
                    <a:pt x="283" y="377"/>
                  </a:cubicBezTo>
                  <a:cubicBezTo>
                    <a:pt x="312" y="506"/>
                    <a:pt x="312" y="506"/>
                    <a:pt x="312" y="506"/>
                  </a:cubicBezTo>
                  <a:cubicBezTo>
                    <a:pt x="312" y="507"/>
                    <a:pt x="311" y="508"/>
                    <a:pt x="312" y="509"/>
                  </a:cubicBezTo>
                  <a:cubicBezTo>
                    <a:pt x="312" y="511"/>
                    <a:pt x="314" y="512"/>
                    <a:pt x="316" y="512"/>
                  </a:cubicBezTo>
                  <a:cubicBezTo>
                    <a:pt x="317" y="511"/>
                    <a:pt x="318" y="510"/>
                    <a:pt x="318" y="508"/>
                  </a:cubicBezTo>
                  <a:cubicBezTo>
                    <a:pt x="318" y="507"/>
                    <a:pt x="317" y="506"/>
                    <a:pt x="316" y="505"/>
                  </a:cubicBezTo>
                  <a:cubicBezTo>
                    <a:pt x="287" y="376"/>
                    <a:pt x="287" y="376"/>
                    <a:pt x="287" y="376"/>
                  </a:cubicBezTo>
                  <a:cubicBezTo>
                    <a:pt x="288" y="376"/>
                    <a:pt x="290" y="375"/>
                    <a:pt x="292" y="375"/>
                  </a:cubicBezTo>
                  <a:cubicBezTo>
                    <a:pt x="330" y="502"/>
                    <a:pt x="330" y="502"/>
                    <a:pt x="330" y="502"/>
                  </a:cubicBezTo>
                  <a:cubicBezTo>
                    <a:pt x="329" y="503"/>
                    <a:pt x="329" y="504"/>
                    <a:pt x="329" y="505"/>
                  </a:cubicBezTo>
                  <a:cubicBezTo>
                    <a:pt x="330" y="507"/>
                    <a:pt x="332" y="508"/>
                    <a:pt x="334" y="507"/>
                  </a:cubicBezTo>
                  <a:cubicBezTo>
                    <a:pt x="335" y="507"/>
                    <a:pt x="336" y="505"/>
                    <a:pt x="336" y="503"/>
                  </a:cubicBezTo>
                  <a:cubicBezTo>
                    <a:pt x="336" y="502"/>
                    <a:pt x="335" y="501"/>
                    <a:pt x="334" y="501"/>
                  </a:cubicBezTo>
                  <a:cubicBezTo>
                    <a:pt x="295" y="374"/>
                    <a:pt x="295" y="374"/>
                    <a:pt x="295" y="374"/>
                  </a:cubicBezTo>
                  <a:cubicBezTo>
                    <a:pt x="297" y="373"/>
                    <a:pt x="298" y="373"/>
                    <a:pt x="300" y="372"/>
                  </a:cubicBezTo>
                  <a:cubicBezTo>
                    <a:pt x="347" y="496"/>
                    <a:pt x="347" y="496"/>
                    <a:pt x="347" y="496"/>
                  </a:cubicBezTo>
                  <a:cubicBezTo>
                    <a:pt x="347" y="497"/>
                    <a:pt x="347" y="498"/>
                    <a:pt x="347" y="499"/>
                  </a:cubicBezTo>
                  <a:cubicBezTo>
                    <a:pt x="348" y="501"/>
                    <a:pt x="350" y="502"/>
                    <a:pt x="351" y="501"/>
                  </a:cubicBezTo>
                  <a:cubicBezTo>
                    <a:pt x="353" y="500"/>
                    <a:pt x="354" y="498"/>
                    <a:pt x="353" y="497"/>
                  </a:cubicBezTo>
                  <a:cubicBezTo>
                    <a:pt x="353" y="496"/>
                    <a:pt x="352" y="495"/>
                    <a:pt x="351" y="495"/>
                  </a:cubicBezTo>
                  <a:cubicBezTo>
                    <a:pt x="303" y="371"/>
                    <a:pt x="303" y="371"/>
                    <a:pt x="303" y="371"/>
                  </a:cubicBezTo>
                  <a:cubicBezTo>
                    <a:pt x="305" y="370"/>
                    <a:pt x="306" y="369"/>
                    <a:pt x="308" y="369"/>
                  </a:cubicBezTo>
                  <a:cubicBezTo>
                    <a:pt x="364" y="489"/>
                    <a:pt x="364" y="489"/>
                    <a:pt x="364" y="489"/>
                  </a:cubicBezTo>
                  <a:cubicBezTo>
                    <a:pt x="364" y="490"/>
                    <a:pt x="364" y="491"/>
                    <a:pt x="364" y="492"/>
                  </a:cubicBezTo>
                  <a:cubicBezTo>
                    <a:pt x="365" y="494"/>
                    <a:pt x="367" y="494"/>
                    <a:pt x="369" y="494"/>
                  </a:cubicBezTo>
                  <a:cubicBezTo>
                    <a:pt x="370" y="493"/>
                    <a:pt x="371" y="491"/>
                    <a:pt x="370" y="489"/>
                  </a:cubicBezTo>
                  <a:cubicBezTo>
                    <a:pt x="370" y="488"/>
                    <a:pt x="369" y="488"/>
                    <a:pt x="368" y="487"/>
                  </a:cubicBezTo>
                  <a:cubicBezTo>
                    <a:pt x="311" y="367"/>
                    <a:pt x="311" y="367"/>
                    <a:pt x="311" y="367"/>
                  </a:cubicBezTo>
                  <a:cubicBezTo>
                    <a:pt x="313" y="367"/>
                    <a:pt x="314" y="366"/>
                    <a:pt x="316" y="365"/>
                  </a:cubicBezTo>
                  <a:cubicBezTo>
                    <a:pt x="381" y="481"/>
                    <a:pt x="381" y="481"/>
                    <a:pt x="381" y="481"/>
                  </a:cubicBezTo>
                  <a:cubicBezTo>
                    <a:pt x="380" y="482"/>
                    <a:pt x="380" y="483"/>
                    <a:pt x="381" y="484"/>
                  </a:cubicBezTo>
                  <a:cubicBezTo>
                    <a:pt x="382" y="485"/>
                    <a:pt x="384" y="486"/>
                    <a:pt x="385" y="485"/>
                  </a:cubicBezTo>
                  <a:cubicBezTo>
                    <a:pt x="387" y="484"/>
                    <a:pt x="387" y="482"/>
                    <a:pt x="386" y="481"/>
                  </a:cubicBezTo>
                  <a:cubicBezTo>
                    <a:pt x="386" y="480"/>
                    <a:pt x="385" y="479"/>
                    <a:pt x="384" y="479"/>
                  </a:cubicBezTo>
                  <a:cubicBezTo>
                    <a:pt x="319" y="363"/>
                    <a:pt x="319" y="363"/>
                    <a:pt x="319" y="363"/>
                  </a:cubicBezTo>
                  <a:cubicBezTo>
                    <a:pt x="320" y="362"/>
                    <a:pt x="322" y="361"/>
                    <a:pt x="323" y="361"/>
                  </a:cubicBezTo>
                  <a:cubicBezTo>
                    <a:pt x="396" y="471"/>
                    <a:pt x="396" y="471"/>
                    <a:pt x="396" y="471"/>
                  </a:cubicBezTo>
                  <a:cubicBezTo>
                    <a:pt x="396" y="472"/>
                    <a:pt x="396" y="473"/>
                    <a:pt x="396" y="474"/>
                  </a:cubicBezTo>
                  <a:cubicBezTo>
                    <a:pt x="398" y="476"/>
                    <a:pt x="400" y="476"/>
                    <a:pt x="401" y="475"/>
                  </a:cubicBezTo>
                  <a:cubicBezTo>
                    <a:pt x="403" y="474"/>
                    <a:pt x="403" y="472"/>
                    <a:pt x="402" y="471"/>
                  </a:cubicBezTo>
                  <a:cubicBezTo>
                    <a:pt x="401" y="470"/>
                    <a:pt x="400" y="469"/>
                    <a:pt x="399" y="469"/>
                  </a:cubicBezTo>
                  <a:cubicBezTo>
                    <a:pt x="326" y="359"/>
                    <a:pt x="326" y="359"/>
                    <a:pt x="326" y="359"/>
                  </a:cubicBezTo>
                  <a:cubicBezTo>
                    <a:pt x="327" y="358"/>
                    <a:pt x="328" y="358"/>
                    <a:pt x="328" y="357"/>
                  </a:cubicBezTo>
                  <a:cubicBezTo>
                    <a:pt x="329" y="357"/>
                    <a:pt x="330" y="356"/>
                    <a:pt x="330" y="356"/>
                  </a:cubicBezTo>
                  <a:cubicBezTo>
                    <a:pt x="411" y="461"/>
                    <a:pt x="411" y="461"/>
                    <a:pt x="411" y="461"/>
                  </a:cubicBezTo>
                  <a:cubicBezTo>
                    <a:pt x="411" y="462"/>
                    <a:pt x="411" y="463"/>
                    <a:pt x="412" y="464"/>
                  </a:cubicBezTo>
                  <a:cubicBezTo>
                    <a:pt x="413" y="465"/>
                    <a:pt x="415" y="466"/>
                    <a:pt x="416" y="465"/>
                  </a:cubicBezTo>
                  <a:cubicBezTo>
                    <a:pt x="418" y="463"/>
                    <a:pt x="418" y="461"/>
                    <a:pt x="417" y="460"/>
                  </a:cubicBezTo>
                  <a:cubicBezTo>
                    <a:pt x="416" y="459"/>
                    <a:pt x="415" y="459"/>
                    <a:pt x="414" y="459"/>
                  </a:cubicBezTo>
                  <a:cubicBezTo>
                    <a:pt x="333" y="353"/>
                    <a:pt x="333" y="353"/>
                    <a:pt x="333" y="353"/>
                  </a:cubicBezTo>
                  <a:cubicBezTo>
                    <a:pt x="335" y="352"/>
                    <a:pt x="336" y="351"/>
                    <a:pt x="337" y="350"/>
                  </a:cubicBezTo>
                  <a:cubicBezTo>
                    <a:pt x="425" y="449"/>
                    <a:pt x="425" y="449"/>
                    <a:pt x="425" y="449"/>
                  </a:cubicBezTo>
                  <a:cubicBezTo>
                    <a:pt x="425" y="450"/>
                    <a:pt x="425" y="451"/>
                    <a:pt x="426" y="452"/>
                  </a:cubicBezTo>
                  <a:cubicBezTo>
                    <a:pt x="427" y="454"/>
                    <a:pt x="429" y="454"/>
                    <a:pt x="431" y="453"/>
                  </a:cubicBezTo>
                  <a:cubicBezTo>
                    <a:pt x="432" y="451"/>
                    <a:pt x="432" y="449"/>
                    <a:pt x="431" y="448"/>
                  </a:cubicBezTo>
                  <a:cubicBezTo>
                    <a:pt x="430" y="447"/>
                    <a:pt x="429" y="447"/>
                    <a:pt x="428" y="447"/>
                  </a:cubicBezTo>
                  <a:cubicBezTo>
                    <a:pt x="340" y="348"/>
                    <a:pt x="340" y="348"/>
                    <a:pt x="340" y="348"/>
                  </a:cubicBezTo>
                  <a:cubicBezTo>
                    <a:pt x="341" y="347"/>
                    <a:pt x="342" y="345"/>
                    <a:pt x="344" y="344"/>
                  </a:cubicBezTo>
                  <a:cubicBezTo>
                    <a:pt x="439" y="437"/>
                    <a:pt x="439" y="437"/>
                    <a:pt x="439" y="437"/>
                  </a:cubicBezTo>
                  <a:cubicBezTo>
                    <a:pt x="438" y="438"/>
                    <a:pt x="439" y="439"/>
                    <a:pt x="440" y="440"/>
                  </a:cubicBezTo>
                  <a:cubicBezTo>
                    <a:pt x="441" y="441"/>
                    <a:pt x="443" y="441"/>
                    <a:pt x="444" y="440"/>
                  </a:cubicBezTo>
                  <a:cubicBezTo>
                    <a:pt x="446" y="438"/>
                    <a:pt x="446" y="436"/>
                    <a:pt x="444" y="435"/>
                  </a:cubicBezTo>
                  <a:cubicBezTo>
                    <a:pt x="443" y="434"/>
                    <a:pt x="442" y="434"/>
                    <a:pt x="441" y="434"/>
                  </a:cubicBezTo>
                  <a:cubicBezTo>
                    <a:pt x="346" y="342"/>
                    <a:pt x="346" y="342"/>
                    <a:pt x="346" y="342"/>
                  </a:cubicBezTo>
                  <a:cubicBezTo>
                    <a:pt x="347" y="340"/>
                    <a:pt x="348" y="339"/>
                    <a:pt x="349" y="338"/>
                  </a:cubicBezTo>
                  <a:cubicBezTo>
                    <a:pt x="451" y="423"/>
                    <a:pt x="451" y="423"/>
                    <a:pt x="451" y="423"/>
                  </a:cubicBezTo>
                  <a:cubicBezTo>
                    <a:pt x="451" y="424"/>
                    <a:pt x="451" y="426"/>
                    <a:pt x="452" y="426"/>
                  </a:cubicBezTo>
                  <a:cubicBezTo>
                    <a:pt x="454" y="427"/>
                    <a:pt x="456" y="427"/>
                    <a:pt x="457" y="426"/>
                  </a:cubicBezTo>
                  <a:cubicBezTo>
                    <a:pt x="458" y="424"/>
                    <a:pt x="458" y="422"/>
                    <a:pt x="456" y="421"/>
                  </a:cubicBezTo>
                  <a:cubicBezTo>
                    <a:pt x="456" y="420"/>
                    <a:pt x="454" y="420"/>
                    <a:pt x="453" y="421"/>
                  </a:cubicBezTo>
                  <a:cubicBezTo>
                    <a:pt x="352" y="335"/>
                    <a:pt x="352" y="335"/>
                    <a:pt x="352" y="335"/>
                  </a:cubicBezTo>
                  <a:cubicBezTo>
                    <a:pt x="353" y="334"/>
                    <a:pt x="354" y="333"/>
                    <a:pt x="355" y="331"/>
                  </a:cubicBezTo>
                  <a:cubicBezTo>
                    <a:pt x="462" y="409"/>
                    <a:pt x="462" y="409"/>
                    <a:pt x="462" y="409"/>
                  </a:cubicBezTo>
                  <a:cubicBezTo>
                    <a:pt x="462" y="410"/>
                    <a:pt x="463" y="411"/>
                    <a:pt x="464" y="412"/>
                  </a:cubicBezTo>
                  <a:cubicBezTo>
                    <a:pt x="465" y="413"/>
                    <a:pt x="467" y="413"/>
                    <a:pt x="468" y="411"/>
                  </a:cubicBezTo>
                  <a:cubicBezTo>
                    <a:pt x="469" y="410"/>
                    <a:pt x="469" y="408"/>
                    <a:pt x="468" y="406"/>
                  </a:cubicBezTo>
                  <a:cubicBezTo>
                    <a:pt x="467" y="406"/>
                    <a:pt x="465" y="406"/>
                    <a:pt x="464" y="406"/>
                  </a:cubicBezTo>
                  <a:cubicBezTo>
                    <a:pt x="357" y="328"/>
                    <a:pt x="357" y="328"/>
                    <a:pt x="357" y="328"/>
                  </a:cubicBezTo>
                  <a:cubicBezTo>
                    <a:pt x="358" y="327"/>
                    <a:pt x="359" y="325"/>
                    <a:pt x="360" y="324"/>
                  </a:cubicBezTo>
                  <a:cubicBezTo>
                    <a:pt x="473" y="394"/>
                    <a:pt x="473" y="394"/>
                    <a:pt x="473" y="394"/>
                  </a:cubicBezTo>
                  <a:cubicBezTo>
                    <a:pt x="473" y="395"/>
                    <a:pt x="473" y="396"/>
                    <a:pt x="474" y="397"/>
                  </a:cubicBezTo>
                  <a:cubicBezTo>
                    <a:pt x="476" y="398"/>
                    <a:pt x="478" y="397"/>
                    <a:pt x="479" y="396"/>
                  </a:cubicBezTo>
                  <a:cubicBezTo>
                    <a:pt x="480" y="394"/>
                    <a:pt x="479" y="392"/>
                    <a:pt x="478" y="391"/>
                  </a:cubicBezTo>
                  <a:cubicBezTo>
                    <a:pt x="477" y="390"/>
                    <a:pt x="475" y="390"/>
                    <a:pt x="474" y="391"/>
                  </a:cubicBezTo>
                  <a:cubicBezTo>
                    <a:pt x="362" y="321"/>
                    <a:pt x="362" y="321"/>
                    <a:pt x="362" y="321"/>
                  </a:cubicBezTo>
                  <a:cubicBezTo>
                    <a:pt x="363" y="320"/>
                    <a:pt x="363" y="318"/>
                    <a:pt x="364" y="317"/>
                  </a:cubicBezTo>
                  <a:cubicBezTo>
                    <a:pt x="482" y="378"/>
                    <a:pt x="482" y="378"/>
                    <a:pt x="482" y="378"/>
                  </a:cubicBezTo>
                  <a:cubicBezTo>
                    <a:pt x="482" y="379"/>
                    <a:pt x="482" y="380"/>
                    <a:pt x="484" y="381"/>
                  </a:cubicBezTo>
                  <a:cubicBezTo>
                    <a:pt x="485" y="382"/>
                    <a:pt x="487" y="381"/>
                    <a:pt x="488" y="379"/>
                  </a:cubicBezTo>
                  <a:cubicBezTo>
                    <a:pt x="489" y="378"/>
                    <a:pt x="488" y="376"/>
                    <a:pt x="487" y="375"/>
                  </a:cubicBezTo>
                  <a:cubicBezTo>
                    <a:pt x="486" y="374"/>
                    <a:pt x="484" y="374"/>
                    <a:pt x="483" y="375"/>
                  </a:cubicBezTo>
                  <a:cubicBezTo>
                    <a:pt x="366" y="313"/>
                    <a:pt x="366" y="313"/>
                    <a:pt x="366" y="313"/>
                  </a:cubicBezTo>
                  <a:cubicBezTo>
                    <a:pt x="367" y="312"/>
                    <a:pt x="367" y="310"/>
                    <a:pt x="368" y="309"/>
                  </a:cubicBezTo>
                  <a:cubicBezTo>
                    <a:pt x="490" y="362"/>
                    <a:pt x="490" y="362"/>
                    <a:pt x="490" y="362"/>
                  </a:cubicBezTo>
                  <a:cubicBezTo>
                    <a:pt x="490" y="363"/>
                    <a:pt x="491" y="364"/>
                    <a:pt x="492" y="364"/>
                  </a:cubicBezTo>
                  <a:cubicBezTo>
                    <a:pt x="493" y="365"/>
                    <a:pt x="495" y="364"/>
                    <a:pt x="496" y="363"/>
                  </a:cubicBezTo>
                  <a:cubicBezTo>
                    <a:pt x="497" y="361"/>
                    <a:pt x="496" y="359"/>
                    <a:pt x="494" y="358"/>
                  </a:cubicBezTo>
                  <a:cubicBezTo>
                    <a:pt x="493" y="358"/>
                    <a:pt x="492" y="358"/>
                    <a:pt x="491" y="358"/>
                  </a:cubicBezTo>
                  <a:cubicBezTo>
                    <a:pt x="370" y="305"/>
                    <a:pt x="370" y="305"/>
                    <a:pt x="370" y="305"/>
                  </a:cubicBezTo>
                  <a:cubicBezTo>
                    <a:pt x="370" y="304"/>
                    <a:pt x="371" y="302"/>
                    <a:pt x="371" y="301"/>
                  </a:cubicBezTo>
                  <a:cubicBezTo>
                    <a:pt x="497" y="345"/>
                    <a:pt x="497" y="345"/>
                    <a:pt x="497" y="345"/>
                  </a:cubicBezTo>
                  <a:cubicBezTo>
                    <a:pt x="497" y="346"/>
                    <a:pt x="498" y="347"/>
                    <a:pt x="499" y="347"/>
                  </a:cubicBezTo>
                  <a:cubicBezTo>
                    <a:pt x="500" y="348"/>
                    <a:pt x="502" y="347"/>
                    <a:pt x="503" y="345"/>
                  </a:cubicBezTo>
                  <a:cubicBezTo>
                    <a:pt x="504" y="343"/>
                    <a:pt x="503" y="341"/>
                    <a:pt x="501" y="341"/>
                  </a:cubicBezTo>
                  <a:cubicBezTo>
                    <a:pt x="500" y="340"/>
                    <a:pt x="499" y="341"/>
                    <a:pt x="498" y="341"/>
                  </a:cubicBezTo>
                  <a:cubicBezTo>
                    <a:pt x="373" y="297"/>
                    <a:pt x="373" y="297"/>
                    <a:pt x="373" y="297"/>
                  </a:cubicBezTo>
                  <a:cubicBezTo>
                    <a:pt x="373" y="296"/>
                    <a:pt x="374" y="294"/>
                    <a:pt x="374" y="292"/>
                  </a:cubicBezTo>
                  <a:cubicBezTo>
                    <a:pt x="502" y="327"/>
                    <a:pt x="502" y="327"/>
                    <a:pt x="502" y="327"/>
                  </a:cubicBezTo>
                  <a:cubicBezTo>
                    <a:pt x="502" y="328"/>
                    <a:pt x="503" y="329"/>
                    <a:pt x="504" y="330"/>
                  </a:cubicBezTo>
                  <a:cubicBezTo>
                    <a:pt x="506" y="330"/>
                    <a:pt x="508" y="329"/>
                    <a:pt x="508" y="327"/>
                  </a:cubicBezTo>
                  <a:cubicBezTo>
                    <a:pt x="509" y="325"/>
                    <a:pt x="508" y="324"/>
                    <a:pt x="506" y="323"/>
                  </a:cubicBezTo>
                  <a:cubicBezTo>
                    <a:pt x="505" y="323"/>
                    <a:pt x="504" y="323"/>
                    <a:pt x="503" y="324"/>
                  </a:cubicBezTo>
                  <a:cubicBezTo>
                    <a:pt x="375" y="289"/>
                    <a:pt x="375" y="289"/>
                    <a:pt x="375" y="289"/>
                  </a:cubicBezTo>
                  <a:cubicBezTo>
                    <a:pt x="375" y="287"/>
                    <a:pt x="376" y="286"/>
                    <a:pt x="376" y="284"/>
                  </a:cubicBezTo>
                  <a:cubicBezTo>
                    <a:pt x="506" y="310"/>
                    <a:pt x="506" y="310"/>
                    <a:pt x="506" y="310"/>
                  </a:cubicBezTo>
                  <a:cubicBezTo>
                    <a:pt x="507" y="311"/>
                    <a:pt x="508" y="311"/>
                    <a:pt x="509" y="312"/>
                  </a:cubicBezTo>
                  <a:cubicBezTo>
                    <a:pt x="511" y="312"/>
                    <a:pt x="512" y="311"/>
                    <a:pt x="513" y="309"/>
                  </a:cubicBezTo>
                  <a:cubicBezTo>
                    <a:pt x="513" y="307"/>
                    <a:pt x="512" y="305"/>
                    <a:pt x="510" y="305"/>
                  </a:cubicBezTo>
                  <a:cubicBezTo>
                    <a:pt x="509" y="305"/>
                    <a:pt x="508" y="305"/>
                    <a:pt x="507" y="306"/>
                  </a:cubicBezTo>
                  <a:cubicBezTo>
                    <a:pt x="377" y="281"/>
                    <a:pt x="377" y="281"/>
                    <a:pt x="377" y="281"/>
                  </a:cubicBezTo>
                  <a:cubicBezTo>
                    <a:pt x="377" y="279"/>
                    <a:pt x="377" y="277"/>
                    <a:pt x="378" y="276"/>
                  </a:cubicBezTo>
                  <a:cubicBezTo>
                    <a:pt x="509" y="292"/>
                    <a:pt x="509" y="292"/>
                    <a:pt x="509" y="292"/>
                  </a:cubicBezTo>
                  <a:cubicBezTo>
                    <a:pt x="510" y="293"/>
                    <a:pt x="511" y="293"/>
                    <a:pt x="512" y="294"/>
                  </a:cubicBezTo>
                  <a:cubicBezTo>
                    <a:pt x="514" y="294"/>
                    <a:pt x="515" y="292"/>
                    <a:pt x="516" y="291"/>
                  </a:cubicBezTo>
                  <a:cubicBezTo>
                    <a:pt x="516" y="289"/>
                    <a:pt x="515" y="287"/>
                    <a:pt x="513" y="287"/>
                  </a:cubicBezTo>
                  <a:cubicBezTo>
                    <a:pt x="512" y="287"/>
                    <a:pt x="511" y="287"/>
                    <a:pt x="510" y="288"/>
                  </a:cubicBezTo>
                  <a:cubicBezTo>
                    <a:pt x="378" y="272"/>
                    <a:pt x="378" y="272"/>
                    <a:pt x="378" y="272"/>
                  </a:cubicBezTo>
                  <a:cubicBezTo>
                    <a:pt x="378" y="270"/>
                    <a:pt x="379" y="269"/>
                    <a:pt x="379" y="267"/>
                  </a:cubicBezTo>
                  <a:cubicBezTo>
                    <a:pt x="511" y="273"/>
                    <a:pt x="511" y="273"/>
                    <a:pt x="511" y="273"/>
                  </a:cubicBezTo>
                  <a:cubicBezTo>
                    <a:pt x="512" y="274"/>
                    <a:pt x="513" y="275"/>
                    <a:pt x="514" y="275"/>
                  </a:cubicBezTo>
                  <a:cubicBezTo>
                    <a:pt x="516" y="275"/>
                    <a:pt x="517" y="274"/>
                    <a:pt x="517" y="272"/>
                  </a:cubicBezTo>
                  <a:cubicBezTo>
                    <a:pt x="517" y="270"/>
                    <a:pt x="516" y="269"/>
                    <a:pt x="514" y="268"/>
                  </a:cubicBezTo>
                  <a:cubicBezTo>
                    <a:pt x="513" y="268"/>
                    <a:pt x="512" y="269"/>
                    <a:pt x="511" y="270"/>
                  </a:cubicBezTo>
                  <a:cubicBezTo>
                    <a:pt x="379" y="263"/>
                    <a:pt x="379" y="263"/>
                    <a:pt x="379" y="263"/>
                  </a:cubicBezTo>
                  <a:cubicBezTo>
                    <a:pt x="379" y="262"/>
                    <a:pt x="379" y="260"/>
                    <a:pt x="379" y="258"/>
                  </a:cubicBezTo>
                  <a:cubicBezTo>
                    <a:pt x="511" y="255"/>
                    <a:pt x="511" y="255"/>
                    <a:pt x="511" y="255"/>
                  </a:cubicBezTo>
                  <a:cubicBezTo>
                    <a:pt x="512" y="256"/>
                    <a:pt x="513" y="257"/>
                    <a:pt x="514" y="257"/>
                  </a:cubicBezTo>
                  <a:cubicBezTo>
                    <a:pt x="516" y="257"/>
                    <a:pt x="518" y="255"/>
                    <a:pt x="518" y="253"/>
                  </a:cubicBezTo>
                  <a:cubicBezTo>
                    <a:pt x="517" y="251"/>
                    <a:pt x="516" y="250"/>
                    <a:pt x="514" y="250"/>
                  </a:cubicBezTo>
                  <a:cubicBezTo>
                    <a:pt x="513" y="250"/>
                    <a:pt x="512" y="251"/>
                    <a:pt x="511" y="252"/>
                  </a:cubicBezTo>
                  <a:cubicBezTo>
                    <a:pt x="379" y="255"/>
                    <a:pt x="379" y="255"/>
                    <a:pt x="379" y="255"/>
                  </a:cubicBezTo>
                  <a:cubicBezTo>
                    <a:pt x="379" y="253"/>
                    <a:pt x="379" y="251"/>
                    <a:pt x="379" y="250"/>
                  </a:cubicBezTo>
                  <a:cubicBezTo>
                    <a:pt x="511" y="237"/>
                    <a:pt x="511" y="237"/>
                    <a:pt x="511" y="237"/>
                  </a:cubicBezTo>
                  <a:cubicBezTo>
                    <a:pt x="511" y="238"/>
                    <a:pt x="512" y="238"/>
                    <a:pt x="513" y="238"/>
                  </a:cubicBezTo>
                  <a:cubicBezTo>
                    <a:pt x="515" y="238"/>
                    <a:pt x="517" y="236"/>
                    <a:pt x="516" y="235"/>
                  </a:cubicBezTo>
                  <a:cubicBezTo>
                    <a:pt x="516" y="233"/>
                    <a:pt x="515" y="231"/>
                    <a:pt x="513" y="232"/>
                  </a:cubicBezTo>
                  <a:cubicBezTo>
                    <a:pt x="512" y="232"/>
                    <a:pt x="511" y="232"/>
                    <a:pt x="510" y="233"/>
                  </a:cubicBezTo>
                  <a:cubicBezTo>
                    <a:pt x="378" y="246"/>
                    <a:pt x="378" y="246"/>
                    <a:pt x="378" y="246"/>
                  </a:cubicBezTo>
                  <a:cubicBezTo>
                    <a:pt x="378" y="244"/>
                    <a:pt x="378" y="243"/>
                    <a:pt x="377" y="241"/>
                  </a:cubicBezTo>
                  <a:cubicBezTo>
                    <a:pt x="508" y="219"/>
                    <a:pt x="508" y="219"/>
                    <a:pt x="508" y="219"/>
                  </a:cubicBezTo>
                  <a:cubicBezTo>
                    <a:pt x="509" y="220"/>
                    <a:pt x="510" y="220"/>
                    <a:pt x="511" y="220"/>
                  </a:cubicBezTo>
                  <a:cubicBezTo>
                    <a:pt x="513" y="220"/>
                    <a:pt x="514" y="218"/>
                    <a:pt x="514" y="216"/>
                  </a:cubicBezTo>
                  <a:cubicBezTo>
                    <a:pt x="514" y="214"/>
                    <a:pt x="512" y="213"/>
                    <a:pt x="510" y="213"/>
                  </a:cubicBezTo>
                  <a:cubicBezTo>
                    <a:pt x="509" y="214"/>
                    <a:pt x="508" y="214"/>
                    <a:pt x="508" y="215"/>
                  </a:cubicBezTo>
                  <a:cubicBezTo>
                    <a:pt x="377" y="237"/>
                    <a:pt x="377" y="237"/>
                    <a:pt x="377" y="237"/>
                  </a:cubicBezTo>
                  <a:cubicBezTo>
                    <a:pt x="377" y="236"/>
                    <a:pt x="376" y="234"/>
                    <a:pt x="376" y="232"/>
                  </a:cubicBezTo>
                  <a:cubicBezTo>
                    <a:pt x="505" y="201"/>
                    <a:pt x="505" y="201"/>
                    <a:pt x="505" y="201"/>
                  </a:cubicBezTo>
                  <a:cubicBezTo>
                    <a:pt x="506" y="202"/>
                    <a:pt x="507" y="202"/>
                    <a:pt x="508" y="202"/>
                  </a:cubicBezTo>
                  <a:cubicBezTo>
                    <a:pt x="510" y="201"/>
                    <a:pt x="511" y="200"/>
                    <a:pt x="510" y="198"/>
                  </a:cubicBezTo>
                  <a:cubicBezTo>
                    <a:pt x="510" y="196"/>
                    <a:pt x="508" y="195"/>
                    <a:pt x="506" y="195"/>
                  </a:cubicBezTo>
                  <a:cubicBezTo>
                    <a:pt x="505" y="196"/>
                    <a:pt x="504" y="196"/>
                    <a:pt x="504" y="197"/>
                  </a:cubicBezTo>
                  <a:cubicBezTo>
                    <a:pt x="375" y="229"/>
                    <a:pt x="375" y="229"/>
                    <a:pt x="375" y="229"/>
                  </a:cubicBezTo>
                  <a:cubicBezTo>
                    <a:pt x="375" y="227"/>
                    <a:pt x="374" y="226"/>
                    <a:pt x="374" y="224"/>
                  </a:cubicBezTo>
                  <a:cubicBezTo>
                    <a:pt x="500" y="183"/>
                    <a:pt x="500" y="183"/>
                    <a:pt x="500" y="183"/>
                  </a:cubicBezTo>
                  <a:cubicBezTo>
                    <a:pt x="501" y="184"/>
                    <a:pt x="502" y="184"/>
                    <a:pt x="503" y="184"/>
                  </a:cubicBezTo>
                  <a:cubicBezTo>
                    <a:pt x="505" y="183"/>
                    <a:pt x="506" y="182"/>
                    <a:pt x="505" y="180"/>
                  </a:cubicBezTo>
                  <a:cubicBezTo>
                    <a:pt x="505" y="178"/>
                    <a:pt x="503" y="177"/>
                    <a:pt x="501" y="178"/>
                  </a:cubicBezTo>
                  <a:cubicBezTo>
                    <a:pt x="500" y="178"/>
                    <a:pt x="499" y="179"/>
                    <a:pt x="499" y="180"/>
                  </a:cubicBezTo>
                  <a:cubicBezTo>
                    <a:pt x="373" y="221"/>
                    <a:pt x="373" y="221"/>
                    <a:pt x="373" y="221"/>
                  </a:cubicBezTo>
                  <a:cubicBezTo>
                    <a:pt x="372" y="219"/>
                    <a:pt x="371" y="217"/>
                    <a:pt x="371" y="216"/>
                  </a:cubicBezTo>
                  <a:cubicBezTo>
                    <a:pt x="494" y="166"/>
                    <a:pt x="494" y="166"/>
                    <a:pt x="494" y="166"/>
                  </a:cubicBezTo>
                  <a:cubicBezTo>
                    <a:pt x="495" y="167"/>
                    <a:pt x="496" y="167"/>
                    <a:pt x="497" y="167"/>
                  </a:cubicBezTo>
                  <a:cubicBezTo>
                    <a:pt x="499" y="166"/>
                    <a:pt x="499" y="164"/>
                    <a:pt x="499" y="162"/>
                  </a:cubicBezTo>
                  <a:cubicBezTo>
                    <a:pt x="498" y="160"/>
                    <a:pt x="496" y="160"/>
                    <a:pt x="494" y="160"/>
                  </a:cubicBezTo>
                  <a:cubicBezTo>
                    <a:pt x="493" y="161"/>
                    <a:pt x="493" y="162"/>
                    <a:pt x="492" y="163"/>
                  </a:cubicBezTo>
                  <a:cubicBezTo>
                    <a:pt x="369" y="212"/>
                    <a:pt x="369" y="212"/>
                    <a:pt x="369" y="212"/>
                  </a:cubicBezTo>
                  <a:cubicBezTo>
                    <a:pt x="369" y="211"/>
                    <a:pt x="368" y="209"/>
                    <a:pt x="367" y="208"/>
                  </a:cubicBezTo>
                  <a:cubicBezTo>
                    <a:pt x="486" y="149"/>
                    <a:pt x="486" y="149"/>
                    <a:pt x="486" y="149"/>
                  </a:cubicBezTo>
                  <a:cubicBezTo>
                    <a:pt x="487" y="150"/>
                    <a:pt x="489" y="150"/>
                    <a:pt x="490" y="150"/>
                  </a:cubicBezTo>
                  <a:cubicBezTo>
                    <a:pt x="491" y="149"/>
                    <a:pt x="492" y="147"/>
                    <a:pt x="491" y="145"/>
                  </a:cubicBezTo>
                  <a:cubicBezTo>
                    <a:pt x="490" y="143"/>
                    <a:pt x="488" y="143"/>
                    <a:pt x="487" y="144"/>
                  </a:cubicBezTo>
                  <a:cubicBezTo>
                    <a:pt x="486" y="144"/>
                    <a:pt x="485" y="145"/>
                    <a:pt x="485" y="146"/>
                  </a:cubicBezTo>
                  <a:cubicBezTo>
                    <a:pt x="366" y="205"/>
                    <a:pt x="366" y="205"/>
                    <a:pt x="366" y="205"/>
                  </a:cubicBezTo>
                  <a:cubicBezTo>
                    <a:pt x="365" y="203"/>
                    <a:pt x="364" y="202"/>
                    <a:pt x="363" y="200"/>
                  </a:cubicBezTo>
                  <a:cubicBezTo>
                    <a:pt x="478" y="133"/>
                    <a:pt x="478" y="133"/>
                    <a:pt x="478" y="133"/>
                  </a:cubicBezTo>
                  <a:cubicBezTo>
                    <a:pt x="479" y="134"/>
                    <a:pt x="480" y="134"/>
                    <a:pt x="481" y="133"/>
                  </a:cubicBezTo>
                  <a:cubicBezTo>
                    <a:pt x="483" y="132"/>
                    <a:pt x="483" y="130"/>
                    <a:pt x="482" y="129"/>
                  </a:cubicBezTo>
                  <a:cubicBezTo>
                    <a:pt x="481" y="127"/>
                    <a:pt x="479" y="127"/>
                    <a:pt x="478" y="127"/>
                  </a:cubicBezTo>
                  <a:cubicBezTo>
                    <a:pt x="477" y="128"/>
                    <a:pt x="476" y="129"/>
                    <a:pt x="476" y="130"/>
                  </a:cubicBezTo>
                  <a:cubicBezTo>
                    <a:pt x="362" y="197"/>
                    <a:pt x="362" y="197"/>
                    <a:pt x="362" y="197"/>
                  </a:cubicBezTo>
                  <a:cubicBezTo>
                    <a:pt x="361" y="196"/>
                    <a:pt x="360" y="194"/>
                    <a:pt x="359" y="193"/>
                  </a:cubicBezTo>
                  <a:cubicBezTo>
                    <a:pt x="468" y="118"/>
                    <a:pt x="468" y="118"/>
                    <a:pt x="468" y="118"/>
                  </a:cubicBezTo>
                  <a:cubicBezTo>
                    <a:pt x="469" y="118"/>
                    <a:pt x="470" y="118"/>
                    <a:pt x="471" y="117"/>
                  </a:cubicBezTo>
                  <a:cubicBezTo>
                    <a:pt x="473" y="116"/>
                    <a:pt x="473" y="114"/>
                    <a:pt x="472" y="113"/>
                  </a:cubicBezTo>
                  <a:cubicBezTo>
                    <a:pt x="471" y="111"/>
                    <a:pt x="469" y="111"/>
                    <a:pt x="468" y="112"/>
                  </a:cubicBezTo>
                  <a:cubicBezTo>
                    <a:pt x="467" y="113"/>
                    <a:pt x="466" y="114"/>
                    <a:pt x="466" y="115"/>
                  </a:cubicBezTo>
                  <a:cubicBezTo>
                    <a:pt x="357" y="190"/>
                    <a:pt x="357" y="190"/>
                    <a:pt x="357" y="190"/>
                  </a:cubicBezTo>
                  <a:cubicBezTo>
                    <a:pt x="357" y="190"/>
                    <a:pt x="357" y="189"/>
                    <a:pt x="357" y="189"/>
                  </a:cubicBezTo>
                  <a:cubicBezTo>
                    <a:pt x="356" y="188"/>
                    <a:pt x="355" y="187"/>
                    <a:pt x="354" y="186"/>
                  </a:cubicBezTo>
                  <a:cubicBezTo>
                    <a:pt x="458" y="103"/>
                    <a:pt x="458" y="103"/>
                    <a:pt x="458" y="103"/>
                  </a:cubicBezTo>
                  <a:cubicBezTo>
                    <a:pt x="459" y="103"/>
                    <a:pt x="460" y="103"/>
                    <a:pt x="461" y="102"/>
                  </a:cubicBezTo>
                  <a:cubicBezTo>
                    <a:pt x="462" y="101"/>
                    <a:pt x="462" y="99"/>
                    <a:pt x="461" y="98"/>
                  </a:cubicBezTo>
                  <a:cubicBezTo>
                    <a:pt x="460" y="96"/>
                    <a:pt x="458" y="96"/>
                    <a:pt x="457" y="97"/>
                  </a:cubicBezTo>
                  <a:cubicBezTo>
                    <a:pt x="456" y="98"/>
                    <a:pt x="455" y="99"/>
                    <a:pt x="455" y="100"/>
                  </a:cubicBezTo>
                  <a:cubicBezTo>
                    <a:pt x="352" y="183"/>
                    <a:pt x="352" y="183"/>
                    <a:pt x="352" y="183"/>
                  </a:cubicBezTo>
                  <a:cubicBezTo>
                    <a:pt x="351" y="181"/>
                    <a:pt x="349" y="180"/>
                    <a:pt x="348" y="179"/>
                  </a:cubicBezTo>
                  <a:cubicBezTo>
                    <a:pt x="446" y="89"/>
                    <a:pt x="446" y="89"/>
                    <a:pt x="446" y="89"/>
                  </a:cubicBezTo>
                  <a:cubicBezTo>
                    <a:pt x="447" y="89"/>
                    <a:pt x="448" y="89"/>
                    <a:pt x="449" y="88"/>
                  </a:cubicBezTo>
                  <a:cubicBezTo>
                    <a:pt x="450" y="87"/>
                    <a:pt x="450" y="85"/>
                    <a:pt x="449" y="84"/>
                  </a:cubicBezTo>
                  <a:cubicBezTo>
                    <a:pt x="448" y="82"/>
                    <a:pt x="446" y="82"/>
                    <a:pt x="444" y="83"/>
                  </a:cubicBezTo>
                  <a:cubicBezTo>
                    <a:pt x="443" y="84"/>
                    <a:pt x="443" y="85"/>
                    <a:pt x="443" y="86"/>
                  </a:cubicBezTo>
                  <a:cubicBezTo>
                    <a:pt x="346" y="176"/>
                    <a:pt x="346" y="176"/>
                    <a:pt x="346" y="176"/>
                  </a:cubicBezTo>
                  <a:cubicBezTo>
                    <a:pt x="345" y="175"/>
                    <a:pt x="343" y="174"/>
                    <a:pt x="342" y="173"/>
                  </a:cubicBezTo>
                  <a:cubicBezTo>
                    <a:pt x="433" y="76"/>
                    <a:pt x="433" y="76"/>
                    <a:pt x="433" y="76"/>
                  </a:cubicBezTo>
                  <a:cubicBezTo>
                    <a:pt x="434" y="76"/>
                    <a:pt x="435" y="76"/>
                    <a:pt x="436" y="75"/>
                  </a:cubicBezTo>
                  <a:cubicBezTo>
                    <a:pt x="437" y="74"/>
                    <a:pt x="437" y="72"/>
                    <a:pt x="436" y="70"/>
                  </a:cubicBezTo>
                  <a:cubicBezTo>
                    <a:pt x="435" y="69"/>
                    <a:pt x="432" y="69"/>
                    <a:pt x="431" y="70"/>
                  </a:cubicBezTo>
                  <a:cubicBezTo>
                    <a:pt x="430" y="71"/>
                    <a:pt x="430" y="72"/>
                    <a:pt x="430" y="74"/>
                  </a:cubicBezTo>
                  <a:cubicBezTo>
                    <a:pt x="340" y="170"/>
                    <a:pt x="340" y="170"/>
                    <a:pt x="340" y="170"/>
                  </a:cubicBezTo>
                  <a:cubicBezTo>
                    <a:pt x="338" y="169"/>
                    <a:pt x="337" y="168"/>
                    <a:pt x="336" y="167"/>
                  </a:cubicBezTo>
                  <a:cubicBezTo>
                    <a:pt x="419" y="64"/>
                    <a:pt x="419" y="64"/>
                    <a:pt x="419" y="64"/>
                  </a:cubicBezTo>
                  <a:cubicBezTo>
                    <a:pt x="420" y="64"/>
                    <a:pt x="422" y="64"/>
                    <a:pt x="422" y="63"/>
                  </a:cubicBezTo>
                  <a:cubicBezTo>
                    <a:pt x="423" y="61"/>
                    <a:pt x="423" y="59"/>
                    <a:pt x="422" y="58"/>
                  </a:cubicBezTo>
                  <a:cubicBezTo>
                    <a:pt x="420" y="57"/>
                    <a:pt x="418" y="57"/>
                    <a:pt x="417" y="59"/>
                  </a:cubicBezTo>
                  <a:cubicBezTo>
                    <a:pt x="416" y="59"/>
                    <a:pt x="416" y="61"/>
                    <a:pt x="417" y="62"/>
                  </a:cubicBezTo>
                  <a:cubicBezTo>
                    <a:pt x="333" y="165"/>
                    <a:pt x="333" y="165"/>
                    <a:pt x="333" y="165"/>
                  </a:cubicBezTo>
                  <a:cubicBezTo>
                    <a:pt x="332" y="164"/>
                    <a:pt x="330" y="163"/>
                    <a:pt x="329" y="161"/>
                  </a:cubicBezTo>
                  <a:cubicBezTo>
                    <a:pt x="405" y="53"/>
                    <a:pt x="405" y="53"/>
                    <a:pt x="405" y="53"/>
                  </a:cubicBezTo>
                  <a:cubicBezTo>
                    <a:pt x="406" y="53"/>
                    <a:pt x="407" y="52"/>
                    <a:pt x="408" y="51"/>
                  </a:cubicBezTo>
                  <a:cubicBezTo>
                    <a:pt x="409" y="50"/>
                    <a:pt x="408" y="48"/>
                    <a:pt x="407" y="47"/>
                  </a:cubicBezTo>
                  <a:cubicBezTo>
                    <a:pt x="405" y="46"/>
                    <a:pt x="403" y="46"/>
                    <a:pt x="402" y="48"/>
                  </a:cubicBezTo>
                  <a:cubicBezTo>
                    <a:pt x="402" y="49"/>
                    <a:pt x="402" y="50"/>
                    <a:pt x="402" y="51"/>
                  </a:cubicBezTo>
                  <a:cubicBezTo>
                    <a:pt x="326" y="159"/>
                    <a:pt x="326" y="159"/>
                    <a:pt x="326" y="159"/>
                  </a:cubicBezTo>
                  <a:cubicBezTo>
                    <a:pt x="325" y="158"/>
                    <a:pt x="323" y="158"/>
                    <a:pt x="322" y="157"/>
                  </a:cubicBezTo>
                  <a:cubicBezTo>
                    <a:pt x="390" y="43"/>
                    <a:pt x="390" y="43"/>
                    <a:pt x="390" y="43"/>
                  </a:cubicBezTo>
                  <a:cubicBezTo>
                    <a:pt x="391" y="43"/>
                    <a:pt x="392" y="42"/>
                    <a:pt x="392" y="41"/>
                  </a:cubicBezTo>
                  <a:cubicBezTo>
                    <a:pt x="393" y="40"/>
                    <a:pt x="393" y="38"/>
                    <a:pt x="391" y="37"/>
                  </a:cubicBezTo>
                  <a:cubicBezTo>
                    <a:pt x="390" y="36"/>
                    <a:pt x="388" y="36"/>
                    <a:pt x="387" y="38"/>
                  </a:cubicBezTo>
                  <a:cubicBezTo>
                    <a:pt x="386" y="39"/>
                    <a:pt x="386" y="40"/>
                    <a:pt x="387" y="41"/>
                  </a:cubicBezTo>
                  <a:cubicBezTo>
                    <a:pt x="319" y="155"/>
                    <a:pt x="319" y="155"/>
                    <a:pt x="319" y="155"/>
                  </a:cubicBezTo>
                  <a:cubicBezTo>
                    <a:pt x="317" y="154"/>
                    <a:pt x="316" y="153"/>
                    <a:pt x="314" y="152"/>
                  </a:cubicBezTo>
                  <a:cubicBezTo>
                    <a:pt x="374" y="34"/>
                    <a:pt x="374" y="34"/>
                    <a:pt x="374" y="34"/>
                  </a:cubicBezTo>
                  <a:cubicBezTo>
                    <a:pt x="375" y="34"/>
                    <a:pt x="376" y="33"/>
                    <a:pt x="376" y="32"/>
                  </a:cubicBezTo>
                  <a:cubicBezTo>
                    <a:pt x="377" y="30"/>
                    <a:pt x="376" y="28"/>
                    <a:pt x="375" y="28"/>
                  </a:cubicBezTo>
                  <a:cubicBezTo>
                    <a:pt x="373" y="27"/>
                    <a:pt x="371" y="27"/>
                    <a:pt x="370" y="29"/>
                  </a:cubicBezTo>
                  <a:cubicBezTo>
                    <a:pt x="370" y="30"/>
                    <a:pt x="370" y="31"/>
                    <a:pt x="370" y="32"/>
                  </a:cubicBezTo>
                  <a:cubicBezTo>
                    <a:pt x="311" y="151"/>
                    <a:pt x="311" y="151"/>
                    <a:pt x="311" y="151"/>
                  </a:cubicBezTo>
                  <a:cubicBezTo>
                    <a:pt x="309" y="150"/>
                    <a:pt x="308" y="149"/>
                    <a:pt x="306" y="149"/>
                  </a:cubicBezTo>
                  <a:cubicBezTo>
                    <a:pt x="357" y="26"/>
                    <a:pt x="357" y="26"/>
                    <a:pt x="357" y="26"/>
                  </a:cubicBezTo>
                  <a:cubicBezTo>
                    <a:pt x="358" y="26"/>
                    <a:pt x="359" y="25"/>
                    <a:pt x="360" y="24"/>
                  </a:cubicBezTo>
                  <a:cubicBezTo>
                    <a:pt x="360" y="23"/>
                    <a:pt x="359" y="21"/>
                    <a:pt x="358" y="20"/>
                  </a:cubicBezTo>
                  <a:cubicBezTo>
                    <a:pt x="356" y="19"/>
                    <a:pt x="354" y="20"/>
                    <a:pt x="353" y="22"/>
                  </a:cubicBezTo>
                  <a:cubicBezTo>
                    <a:pt x="353" y="23"/>
                    <a:pt x="353" y="24"/>
                    <a:pt x="354" y="25"/>
                  </a:cubicBezTo>
                  <a:cubicBezTo>
                    <a:pt x="303" y="147"/>
                    <a:pt x="303" y="147"/>
                    <a:pt x="303" y="147"/>
                  </a:cubicBezTo>
                  <a:cubicBezTo>
                    <a:pt x="301" y="147"/>
                    <a:pt x="300" y="146"/>
                    <a:pt x="298" y="146"/>
                  </a:cubicBezTo>
                  <a:cubicBezTo>
                    <a:pt x="340" y="20"/>
                    <a:pt x="340" y="20"/>
                    <a:pt x="340" y="20"/>
                  </a:cubicBezTo>
                  <a:cubicBezTo>
                    <a:pt x="341" y="19"/>
                    <a:pt x="342" y="19"/>
                    <a:pt x="342" y="18"/>
                  </a:cubicBezTo>
                  <a:cubicBezTo>
                    <a:pt x="343" y="16"/>
                    <a:pt x="342" y="14"/>
                    <a:pt x="340" y="13"/>
                  </a:cubicBezTo>
                  <a:cubicBezTo>
                    <a:pt x="338" y="13"/>
                    <a:pt x="337" y="14"/>
                    <a:pt x="336" y="15"/>
                  </a:cubicBezTo>
                  <a:cubicBezTo>
                    <a:pt x="336" y="17"/>
                    <a:pt x="336" y="18"/>
                    <a:pt x="337" y="19"/>
                  </a:cubicBezTo>
                  <a:cubicBezTo>
                    <a:pt x="295" y="144"/>
                    <a:pt x="295" y="144"/>
                    <a:pt x="295" y="144"/>
                  </a:cubicBezTo>
                  <a:cubicBezTo>
                    <a:pt x="293" y="144"/>
                    <a:pt x="292" y="143"/>
                    <a:pt x="290" y="143"/>
                  </a:cubicBezTo>
                  <a:cubicBezTo>
                    <a:pt x="323" y="14"/>
                    <a:pt x="323" y="14"/>
                    <a:pt x="323" y="14"/>
                  </a:cubicBezTo>
                  <a:cubicBezTo>
                    <a:pt x="324" y="14"/>
                    <a:pt x="324" y="13"/>
                    <a:pt x="325" y="12"/>
                  </a:cubicBezTo>
                  <a:cubicBezTo>
                    <a:pt x="325" y="10"/>
                    <a:pt x="324" y="9"/>
                    <a:pt x="322" y="8"/>
                  </a:cubicBezTo>
                  <a:cubicBezTo>
                    <a:pt x="321" y="8"/>
                    <a:pt x="319" y="9"/>
                    <a:pt x="318" y="11"/>
                  </a:cubicBezTo>
                  <a:cubicBezTo>
                    <a:pt x="318" y="12"/>
                    <a:pt x="318" y="13"/>
                    <a:pt x="319" y="14"/>
                  </a:cubicBezTo>
                  <a:cubicBezTo>
                    <a:pt x="286" y="142"/>
                    <a:pt x="286" y="142"/>
                    <a:pt x="286" y="142"/>
                  </a:cubicBezTo>
                  <a:cubicBezTo>
                    <a:pt x="285" y="142"/>
                    <a:pt x="283" y="141"/>
                    <a:pt x="281" y="141"/>
                  </a:cubicBezTo>
                  <a:cubicBezTo>
                    <a:pt x="305" y="10"/>
                    <a:pt x="305" y="10"/>
                    <a:pt x="305" y="10"/>
                  </a:cubicBezTo>
                  <a:cubicBezTo>
                    <a:pt x="306" y="10"/>
                    <a:pt x="307" y="9"/>
                    <a:pt x="307" y="8"/>
                  </a:cubicBezTo>
                  <a:cubicBezTo>
                    <a:pt x="307" y="6"/>
                    <a:pt x="306" y="4"/>
                    <a:pt x="304" y="4"/>
                  </a:cubicBezTo>
                  <a:cubicBezTo>
                    <a:pt x="302" y="4"/>
                    <a:pt x="300" y="5"/>
                    <a:pt x="300" y="7"/>
                  </a:cubicBezTo>
                  <a:cubicBezTo>
                    <a:pt x="300" y="8"/>
                    <a:pt x="300" y="9"/>
                    <a:pt x="301" y="10"/>
                  </a:cubicBezTo>
                  <a:cubicBezTo>
                    <a:pt x="278" y="140"/>
                    <a:pt x="278" y="140"/>
                    <a:pt x="278" y="140"/>
                  </a:cubicBezTo>
                  <a:cubicBezTo>
                    <a:pt x="276" y="140"/>
                    <a:pt x="275" y="140"/>
                    <a:pt x="273" y="140"/>
                  </a:cubicBezTo>
                  <a:cubicBezTo>
                    <a:pt x="287" y="8"/>
                    <a:pt x="287" y="8"/>
                    <a:pt x="287" y="8"/>
                  </a:cubicBezTo>
                  <a:cubicBezTo>
                    <a:pt x="288" y="7"/>
                    <a:pt x="288" y="6"/>
                    <a:pt x="288" y="5"/>
                  </a:cubicBezTo>
                  <a:cubicBezTo>
                    <a:pt x="289" y="3"/>
                    <a:pt x="287" y="2"/>
                    <a:pt x="286" y="2"/>
                  </a:cubicBezTo>
                  <a:cubicBezTo>
                    <a:pt x="284" y="1"/>
                    <a:pt x="282" y="3"/>
                    <a:pt x="282" y="5"/>
                  </a:cubicBezTo>
                  <a:cubicBezTo>
                    <a:pt x="282" y="6"/>
                    <a:pt x="282" y="7"/>
                    <a:pt x="283" y="7"/>
                  </a:cubicBezTo>
                  <a:cubicBezTo>
                    <a:pt x="269" y="139"/>
                    <a:pt x="269" y="139"/>
                    <a:pt x="269" y="139"/>
                  </a:cubicBezTo>
                  <a:cubicBezTo>
                    <a:pt x="268" y="139"/>
                    <a:pt x="266" y="139"/>
                    <a:pt x="264" y="139"/>
                  </a:cubicBezTo>
                  <a:cubicBezTo>
                    <a:pt x="268" y="6"/>
                    <a:pt x="268" y="6"/>
                    <a:pt x="268" y="6"/>
                  </a:cubicBezTo>
                  <a:cubicBezTo>
                    <a:pt x="269" y="6"/>
                    <a:pt x="270" y="5"/>
                    <a:pt x="270" y="4"/>
                  </a:cubicBezTo>
                  <a:cubicBezTo>
                    <a:pt x="270" y="2"/>
                    <a:pt x="269" y="0"/>
                    <a:pt x="267" y="0"/>
                  </a:cubicBezTo>
                  <a:cubicBezTo>
                    <a:pt x="265" y="0"/>
                    <a:pt x="263" y="2"/>
                    <a:pt x="263" y="4"/>
                  </a:cubicBezTo>
                  <a:cubicBezTo>
                    <a:pt x="263" y="5"/>
                    <a:pt x="264" y="6"/>
                    <a:pt x="265" y="6"/>
                  </a:cubicBezTo>
                  <a:cubicBezTo>
                    <a:pt x="261" y="139"/>
                    <a:pt x="261" y="139"/>
                    <a:pt x="261" y="139"/>
                  </a:cubicBezTo>
                  <a:cubicBezTo>
                    <a:pt x="259" y="139"/>
                    <a:pt x="257" y="139"/>
                    <a:pt x="256" y="139"/>
                  </a:cubicBezTo>
                  <a:cubicBezTo>
                    <a:pt x="250" y="6"/>
                    <a:pt x="250" y="6"/>
                    <a:pt x="250" y="6"/>
                  </a:cubicBezTo>
                  <a:cubicBezTo>
                    <a:pt x="251" y="6"/>
                    <a:pt x="252" y="5"/>
                    <a:pt x="252" y="4"/>
                  </a:cubicBezTo>
                  <a:cubicBezTo>
                    <a:pt x="252" y="2"/>
                    <a:pt x="250" y="0"/>
                    <a:pt x="248" y="0"/>
                  </a:cubicBezTo>
                  <a:cubicBezTo>
                    <a:pt x="246" y="0"/>
                    <a:pt x="245" y="2"/>
                    <a:pt x="245" y="4"/>
                  </a:cubicBezTo>
                  <a:cubicBezTo>
                    <a:pt x="245" y="5"/>
                    <a:pt x="246" y="6"/>
                    <a:pt x="247" y="7"/>
                  </a:cubicBezTo>
                  <a:cubicBezTo>
                    <a:pt x="252" y="139"/>
                    <a:pt x="252" y="139"/>
                    <a:pt x="252" y="139"/>
                  </a:cubicBezTo>
                  <a:cubicBezTo>
                    <a:pt x="250" y="139"/>
                    <a:pt x="249" y="139"/>
                    <a:pt x="247" y="139"/>
                  </a:cubicBezTo>
                  <a:cubicBezTo>
                    <a:pt x="232" y="8"/>
                    <a:pt x="232" y="8"/>
                    <a:pt x="232" y="8"/>
                  </a:cubicBezTo>
                  <a:cubicBezTo>
                    <a:pt x="233" y="7"/>
                    <a:pt x="233" y="6"/>
                    <a:pt x="233" y="5"/>
                  </a:cubicBezTo>
                  <a:cubicBezTo>
                    <a:pt x="233" y="3"/>
                    <a:pt x="231" y="2"/>
                    <a:pt x="230" y="2"/>
                  </a:cubicBezTo>
                  <a:cubicBezTo>
                    <a:pt x="228" y="2"/>
                    <a:pt x="226" y="4"/>
                    <a:pt x="227" y="5"/>
                  </a:cubicBezTo>
                  <a:cubicBezTo>
                    <a:pt x="227" y="7"/>
                    <a:pt x="227" y="8"/>
                    <a:pt x="228" y="8"/>
                  </a:cubicBezTo>
                  <a:cubicBezTo>
                    <a:pt x="243" y="140"/>
                    <a:pt x="243" y="140"/>
                    <a:pt x="243" y="140"/>
                  </a:cubicBezTo>
                  <a:cubicBezTo>
                    <a:pt x="242" y="140"/>
                    <a:pt x="240" y="140"/>
                    <a:pt x="238" y="140"/>
                  </a:cubicBezTo>
                  <a:cubicBezTo>
                    <a:pt x="214" y="10"/>
                    <a:pt x="214" y="10"/>
                    <a:pt x="214" y="10"/>
                  </a:cubicBezTo>
                  <a:cubicBezTo>
                    <a:pt x="215" y="9"/>
                    <a:pt x="215" y="8"/>
                    <a:pt x="215" y="7"/>
                  </a:cubicBezTo>
                  <a:cubicBezTo>
                    <a:pt x="215" y="5"/>
                    <a:pt x="213" y="4"/>
                    <a:pt x="211" y="5"/>
                  </a:cubicBezTo>
                  <a:cubicBezTo>
                    <a:pt x="209" y="5"/>
                    <a:pt x="208" y="7"/>
                    <a:pt x="208" y="8"/>
                  </a:cubicBezTo>
                  <a:cubicBezTo>
                    <a:pt x="209" y="10"/>
                    <a:pt x="209" y="10"/>
                    <a:pt x="210" y="11"/>
                  </a:cubicBezTo>
                  <a:cubicBezTo>
                    <a:pt x="235" y="141"/>
                    <a:pt x="235" y="141"/>
                    <a:pt x="235" y="141"/>
                  </a:cubicBezTo>
                  <a:cubicBezTo>
                    <a:pt x="233" y="141"/>
                    <a:pt x="231" y="142"/>
                    <a:pt x="230" y="142"/>
                  </a:cubicBezTo>
                  <a:cubicBezTo>
                    <a:pt x="196" y="14"/>
                    <a:pt x="196" y="14"/>
                    <a:pt x="196" y="14"/>
                  </a:cubicBezTo>
                  <a:cubicBezTo>
                    <a:pt x="197" y="13"/>
                    <a:pt x="197" y="12"/>
                    <a:pt x="197" y="11"/>
                  </a:cubicBezTo>
                  <a:cubicBezTo>
                    <a:pt x="196" y="9"/>
                    <a:pt x="195" y="8"/>
                    <a:pt x="193" y="9"/>
                  </a:cubicBezTo>
                  <a:cubicBezTo>
                    <a:pt x="191" y="9"/>
                    <a:pt x="190" y="11"/>
                    <a:pt x="190" y="13"/>
                  </a:cubicBezTo>
                  <a:cubicBezTo>
                    <a:pt x="191" y="14"/>
                    <a:pt x="192" y="15"/>
                    <a:pt x="193" y="15"/>
                  </a:cubicBezTo>
                  <a:cubicBezTo>
                    <a:pt x="226" y="143"/>
                    <a:pt x="226" y="143"/>
                    <a:pt x="226" y="143"/>
                  </a:cubicBezTo>
                  <a:cubicBezTo>
                    <a:pt x="225" y="144"/>
                    <a:pt x="223" y="144"/>
                    <a:pt x="221" y="145"/>
                  </a:cubicBezTo>
                  <a:cubicBezTo>
                    <a:pt x="179" y="19"/>
                    <a:pt x="179" y="19"/>
                    <a:pt x="179" y="19"/>
                  </a:cubicBezTo>
                  <a:cubicBezTo>
                    <a:pt x="179" y="18"/>
                    <a:pt x="180" y="17"/>
                    <a:pt x="179" y="16"/>
                  </a:cubicBezTo>
                  <a:cubicBezTo>
                    <a:pt x="179" y="14"/>
                    <a:pt x="177" y="13"/>
                    <a:pt x="175" y="14"/>
                  </a:cubicBezTo>
                  <a:cubicBezTo>
                    <a:pt x="173" y="15"/>
                    <a:pt x="172" y="17"/>
                    <a:pt x="173" y="18"/>
                  </a:cubicBezTo>
                  <a:cubicBezTo>
                    <a:pt x="173" y="19"/>
                    <a:pt x="174" y="20"/>
                    <a:pt x="175" y="20"/>
                  </a:cubicBezTo>
                  <a:cubicBezTo>
                    <a:pt x="218" y="146"/>
                    <a:pt x="218" y="146"/>
                    <a:pt x="218" y="146"/>
                  </a:cubicBezTo>
                  <a:cubicBezTo>
                    <a:pt x="216" y="146"/>
                    <a:pt x="215" y="147"/>
                    <a:pt x="213" y="148"/>
                  </a:cubicBezTo>
                  <a:cubicBezTo>
                    <a:pt x="161" y="26"/>
                    <a:pt x="161" y="26"/>
                    <a:pt x="161" y="26"/>
                  </a:cubicBezTo>
                  <a:cubicBezTo>
                    <a:pt x="162" y="25"/>
                    <a:pt x="162" y="24"/>
                    <a:pt x="162" y="22"/>
                  </a:cubicBezTo>
                  <a:cubicBezTo>
                    <a:pt x="161" y="21"/>
                    <a:pt x="159" y="20"/>
                    <a:pt x="157" y="21"/>
                  </a:cubicBezTo>
                  <a:cubicBezTo>
                    <a:pt x="156" y="21"/>
                    <a:pt x="155" y="23"/>
                    <a:pt x="156" y="25"/>
                  </a:cubicBezTo>
                  <a:cubicBezTo>
                    <a:pt x="156" y="26"/>
                    <a:pt x="157" y="27"/>
                    <a:pt x="158" y="27"/>
                  </a:cubicBezTo>
                  <a:cubicBezTo>
                    <a:pt x="210" y="149"/>
                    <a:pt x="210" y="149"/>
                    <a:pt x="210" y="149"/>
                  </a:cubicBezTo>
                  <a:cubicBezTo>
                    <a:pt x="208" y="150"/>
                    <a:pt x="207" y="150"/>
                    <a:pt x="205" y="151"/>
                  </a:cubicBezTo>
                  <a:cubicBezTo>
                    <a:pt x="145" y="33"/>
                    <a:pt x="145" y="33"/>
                    <a:pt x="145" y="33"/>
                  </a:cubicBezTo>
                  <a:cubicBezTo>
                    <a:pt x="145" y="32"/>
                    <a:pt x="146" y="31"/>
                    <a:pt x="145" y="30"/>
                  </a:cubicBezTo>
                  <a:cubicBezTo>
                    <a:pt x="144" y="28"/>
                    <a:pt x="142" y="28"/>
                    <a:pt x="141" y="29"/>
                  </a:cubicBezTo>
                  <a:cubicBezTo>
                    <a:pt x="139" y="29"/>
                    <a:pt x="138" y="31"/>
                    <a:pt x="139" y="33"/>
                  </a:cubicBezTo>
                  <a:cubicBezTo>
                    <a:pt x="140" y="34"/>
                    <a:pt x="141" y="35"/>
                    <a:pt x="142" y="35"/>
                  </a:cubicBezTo>
                  <a:cubicBezTo>
                    <a:pt x="202" y="153"/>
                    <a:pt x="202" y="153"/>
                    <a:pt x="202" y="153"/>
                  </a:cubicBezTo>
                  <a:cubicBezTo>
                    <a:pt x="201" y="154"/>
                    <a:pt x="199" y="154"/>
                    <a:pt x="198" y="155"/>
                  </a:cubicBezTo>
                  <a:cubicBezTo>
                    <a:pt x="129" y="42"/>
                    <a:pt x="129" y="42"/>
                    <a:pt x="129" y="42"/>
                  </a:cubicBezTo>
                  <a:cubicBezTo>
                    <a:pt x="129" y="41"/>
                    <a:pt x="129" y="40"/>
                    <a:pt x="129" y="39"/>
                  </a:cubicBezTo>
                  <a:cubicBezTo>
                    <a:pt x="128" y="37"/>
                    <a:pt x="126" y="37"/>
                    <a:pt x="124" y="38"/>
                  </a:cubicBezTo>
                  <a:cubicBezTo>
                    <a:pt x="123" y="39"/>
                    <a:pt x="122" y="41"/>
                    <a:pt x="123" y="42"/>
                  </a:cubicBezTo>
                  <a:cubicBezTo>
                    <a:pt x="124" y="43"/>
                    <a:pt x="125" y="44"/>
                    <a:pt x="126" y="44"/>
                  </a:cubicBezTo>
                  <a:cubicBezTo>
                    <a:pt x="195" y="157"/>
                    <a:pt x="195" y="157"/>
                    <a:pt x="195" y="157"/>
                  </a:cubicBezTo>
                  <a:cubicBezTo>
                    <a:pt x="193" y="158"/>
                    <a:pt x="192" y="159"/>
                    <a:pt x="190" y="160"/>
                  </a:cubicBezTo>
                  <a:cubicBezTo>
                    <a:pt x="113" y="52"/>
                    <a:pt x="113" y="52"/>
                    <a:pt x="113" y="52"/>
                  </a:cubicBezTo>
                  <a:cubicBezTo>
                    <a:pt x="114" y="51"/>
                    <a:pt x="114" y="50"/>
                    <a:pt x="113" y="49"/>
                  </a:cubicBezTo>
                  <a:cubicBezTo>
                    <a:pt x="112" y="48"/>
                    <a:pt x="110" y="47"/>
                    <a:pt x="108" y="48"/>
                  </a:cubicBezTo>
                  <a:cubicBezTo>
                    <a:pt x="107" y="49"/>
                    <a:pt x="106" y="51"/>
                    <a:pt x="107" y="53"/>
                  </a:cubicBezTo>
                  <a:cubicBezTo>
                    <a:pt x="108" y="54"/>
                    <a:pt x="109" y="54"/>
                    <a:pt x="110" y="54"/>
                  </a:cubicBezTo>
                  <a:cubicBezTo>
                    <a:pt x="187" y="162"/>
                    <a:pt x="187" y="162"/>
                    <a:pt x="187" y="162"/>
                  </a:cubicBezTo>
                  <a:cubicBezTo>
                    <a:pt x="186" y="163"/>
                    <a:pt x="185" y="164"/>
                    <a:pt x="183" y="165"/>
                  </a:cubicBezTo>
                  <a:cubicBezTo>
                    <a:pt x="99" y="63"/>
                    <a:pt x="99" y="63"/>
                    <a:pt x="99" y="63"/>
                  </a:cubicBezTo>
                  <a:cubicBezTo>
                    <a:pt x="99" y="62"/>
                    <a:pt x="99" y="61"/>
                    <a:pt x="98" y="60"/>
                  </a:cubicBezTo>
                  <a:cubicBezTo>
                    <a:pt x="97" y="59"/>
                    <a:pt x="95" y="59"/>
                    <a:pt x="93" y="60"/>
                  </a:cubicBezTo>
                  <a:cubicBezTo>
                    <a:pt x="92" y="61"/>
                    <a:pt x="92" y="63"/>
                    <a:pt x="93" y="64"/>
                  </a:cubicBezTo>
                  <a:cubicBezTo>
                    <a:pt x="94" y="65"/>
                    <a:pt x="95" y="66"/>
                    <a:pt x="96" y="66"/>
                  </a:cubicBezTo>
                  <a:cubicBezTo>
                    <a:pt x="180" y="168"/>
                    <a:pt x="180" y="168"/>
                    <a:pt x="180" y="168"/>
                  </a:cubicBezTo>
                  <a:cubicBezTo>
                    <a:pt x="179" y="169"/>
                    <a:pt x="178" y="170"/>
                    <a:pt x="177" y="171"/>
                  </a:cubicBezTo>
                  <a:cubicBezTo>
                    <a:pt x="85" y="75"/>
                    <a:pt x="85" y="75"/>
                    <a:pt x="85" y="75"/>
                  </a:cubicBezTo>
                  <a:cubicBezTo>
                    <a:pt x="85" y="74"/>
                    <a:pt x="85" y="73"/>
                    <a:pt x="84" y="72"/>
                  </a:cubicBezTo>
                  <a:cubicBezTo>
                    <a:pt x="83" y="71"/>
                    <a:pt x="81" y="71"/>
                    <a:pt x="79" y="72"/>
                  </a:cubicBezTo>
                  <a:cubicBezTo>
                    <a:pt x="78" y="73"/>
                    <a:pt x="78" y="76"/>
                    <a:pt x="79" y="77"/>
                  </a:cubicBezTo>
                  <a:cubicBezTo>
                    <a:pt x="80" y="78"/>
                    <a:pt x="81" y="78"/>
                    <a:pt x="82" y="78"/>
                  </a:cubicBezTo>
                  <a:cubicBezTo>
                    <a:pt x="174" y="173"/>
                    <a:pt x="174" y="173"/>
                    <a:pt x="174" y="173"/>
                  </a:cubicBezTo>
                  <a:cubicBezTo>
                    <a:pt x="173" y="175"/>
                    <a:pt x="172" y="176"/>
                    <a:pt x="170" y="177"/>
                  </a:cubicBezTo>
                  <a:cubicBezTo>
                    <a:pt x="72" y="88"/>
                    <a:pt x="72" y="88"/>
                    <a:pt x="72" y="88"/>
                  </a:cubicBezTo>
                  <a:cubicBezTo>
                    <a:pt x="72" y="87"/>
                    <a:pt x="72" y="86"/>
                    <a:pt x="71" y="85"/>
                  </a:cubicBezTo>
                  <a:cubicBezTo>
                    <a:pt x="70" y="84"/>
                    <a:pt x="68" y="84"/>
                    <a:pt x="66" y="86"/>
                  </a:cubicBezTo>
                  <a:cubicBezTo>
                    <a:pt x="65" y="87"/>
                    <a:pt x="65" y="89"/>
                    <a:pt x="67" y="90"/>
                  </a:cubicBezTo>
                  <a:cubicBezTo>
                    <a:pt x="68" y="91"/>
                    <a:pt x="69" y="91"/>
                    <a:pt x="70" y="91"/>
                  </a:cubicBezTo>
                  <a:cubicBezTo>
                    <a:pt x="168" y="180"/>
                    <a:pt x="168" y="180"/>
                    <a:pt x="168" y="180"/>
                  </a:cubicBezTo>
                  <a:cubicBezTo>
                    <a:pt x="167" y="181"/>
                    <a:pt x="166" y="182"/>
                    <a:pt x="165" y="184"/>
                  </a:cubicBezTo>
                  <a:cubicBezTo>
                    <a:pt x="60" y="102"/>
                    <a:pt x="60" y="102"/>
                    <a:pt x="60" y="102"/>
                  </a:cubicBezTo>
                  <a:cubicBezTo>
                    <a:pt x="60" y="101"/>
                    <a:pt x="60" y="100"/>
                    <a:pt x="59" y="99"/>
                  </a:cubicBezTo>
                  <a:cubicBezTo>
                    <a:pt x="58" y="98"/>
                    <a:pt x="56" y="98"/>
                    <a:pt x="54" y="100"/>
                  </a:cubicBezTo>
                  <a:cubicBezTo>
                    <a:pt x="53" y="101"/>
                    <a:pt x="54" y="103"/>
                    <a:pt x="55" y="105"/>
                  </a:cubicBezTo>
                  <a:cubicBezTo>
                    <a:pt x="56" y="105"/>
                    <a:pt x="57" y="105"/>
                    <a:pt x="58" y="105"/>
                  </a:cubicBezTo>
                  <a:cubicBezTo>
                    <a:pt x="163" y="186"/>
                    <a:pt x="163" y="186"/>
                    <a:pt x="163" y="186"/>
                  </a:cubicBezTo>
                  <a:cubicBezTo>
                    <a:pt x="162" y="188"/>
                    <a:pt x="161" y="189"/>
                    <a:pt x="160" y="191"/>
                  </a:cubicBezTo>
                  <a:cubicBezTo>
                    <a:pt x="49" y="117"/>
                    <a:pt x="49" y="117"/>
                    <a:pt x="49" y="117"/>
                  </a:cubicBezTo>
                  <a:cubicBezTo>
                    <a:pt x="49" y="116"/>
                    <a:pt x="49" y="115"/>
                    <a:pt x="48" y="114"/>
                  </a:cubicBezTo>
                  <a:cubicBezTo>
                    <a:pt x="47" y="113"/>
                    <a:pt x="44" y="113"/>
                    <a:pt x="43" y="115"/>
                  </a:cubicBezTo>
                  <a:cubicBezTo>
                    <a:pt x="42" y="117"/>
                    <a:pt x="43" y="119"/>
                    <a:pt x="44" y="120"/>
                  </a:cubicBezTo>
                  <a:cubicBezTo>
                    <a:pt x="45" y="120"/>
                    <a:pt x="46" y="120"/>
                    <a:pt x="48" y="120"/>
                  </a:cubicBezTo>
                  <a:cubicBezTo>
                    <a:pt x="158" y="194"/>
                    <a:pt x="158" y="194"/>
                    <a:pt x="158" y="194"/>
                  </a:cubicBezTo>
                  <a:cubicBezTo>
                    <a:pt x="157" y="195"/>
                    <a:pt x="156" y="197"/>
                    <a:pt x="155" y="198"/>
                  </a:cubicBezTo>
                  <a:cubicBezTo>
                    <a:pt x="40" y="132"/>
                    <a:pt x="40" y="132"/>
                    <a:pt x="40" y="132"/>
                  </a:cubicBezTo>
                  <a:cubicBezTo>
                    <a:pt x="40" y="131"/>
                    <a:pt x="39" y="130"/>
                    <a:pt x="38" y="130"/>
                  </a:cubicBezTo>
                  <a:cubicBezTo>
                    <a:pt x="37" y="129"/>
                    <a:pt x="35" y="129"/>
                    <a:pt x="34" y="131"/>
                  </a:cubicBezTo>
                  <a:cubicBezTo>
                    <a:pt x="33" y="133"/>
                    <a:pt x="33" y="135"/>
                    <a:pt x="35" y="135"/>
                  </a:cubicBezTo>
                  <a:cubicBezTo>
                    <a:pt x="36" y="136"/>
                    <a:pt x="37" y="136"/>
                    <a:pt x="38" y="135"/>
                  </a:cubicBezTo>
                  <a:cubicBezTo>
                    <a:pt x="153" y="201"/>
                    <a:pt x="153" y="201"/>
                    <a:pt x="153" y="201"/>
                  </a:cubicBezTo>
                  <a:cubicBezTo>
                    <a:pt x="152" y="203"/>
                    <a:pt x="152" y="204"/>
                    <a:pt x="151" y="206"/>
                  </a:cubicBezTo>
                  <a:cubicBezTo>
                    <a:pt x="31" y="148"/>
                    <a:pt x="31" y="148"/>
                    <a:pt x="31" y="148"/>
                  </a:cubicBezTo>
                  <a:cubicBezTo>
                    <a:pt x="31" y="147"/>
                    <a:pt x="30" y="146"/>
                    <a:pt x="29" y="146"/>
                  </a:cubicBezTo>
                  <a:cubicBezTo>
                    <a:pt x="28" y="145"/>
                    <a:pt x="26" y="146"/>
                    <a:pt x="25" y="147"/>
                  </a:cubicBezTo>
                  <a:cubicBezTo>
                    <a:pt x="24" y="149"/>
                    <a:pt x="25" y="151"/>
                    <a:pt x="27" y="152"/>
                  </a:cubicBezTo>
                  <a:cubicBezTo>
                    <a:pt x="28" y="152"/>
                    <a:pt x="29" y="152"/>
                    <a:pt x="30" y="152"/>
                  </a:cubicBezTo>
                  <a:cubicBezTo>
                    <a:pt x="149" y="209"/>
                    <a:pt x="149" y="209"/>
                    <a:pt x="149" y="209"/>
                  </a:cubicBezTo>
                  <a:cubicBezTo>
                    <a:pt x="149" y="210"/>
                    <a:pt x="148" y="212"/>
                    <a:pt x="147" y="214"/>
                  </a:cubicBezTo>
                  <a:cubicBezTo>
                    <a:pt x="24" y="165"/>
                    <a:pt x="24" y="165"/>
                    <a:pt x="24" y="165"/>
                  </a:cubicBezTo>
                  <a:cubicBezTo>
                    <a:pt x="24" y="164"/>
                    <a:pt x="23" y="163"/>
                    <a:pt x="22" y="163"/>
                  </a:cubicBezTo>
                  <a:cubicBezTo>
                    <a:pt x="20" y="162"/>
                    <a:pt x="18" y="163"/>
                    <a:pt x="17" y="165"/>
                  </a:cubicBezTo>
                  <a:cubicBezTo>
                    <a:pt x="17" y="166"/>
                    <a:pt x="18" y="168"/>
                    <a:pt x="19" y="169"/>
                  </a:cubicBezTo>
                  <a:cubicBezTo>
                    <a:pt x="20" y="169"/>
                    <a:pt x="22" y="169"/>
                    <a:pt x="23" y="168"/>
                  </a:cubicBezTo>
                  <a:cubicBezTo>
                    <a:pt x="146" y="217"/>
                    <a:pt x="146" y="217"/>
                    <a:pt x="146" y="217"/>
                  </a:cubicBezTo>
                  <a:cubicBezTo>
                    <a:pt x="145" y="218"/>
                    <a:pt x="145" y="220"/>
                    <a:pt x="144" y="222"/>
                  </a:cubicBezTo>
                  <a:cubicBezTo>
                    <a:pt x="18" y="182"/>
                    <a:pt x="18" y="182"/>
                    <a:pt x="18" y="182"/>
                  </a:cubicBezTo>
                  <a:cubicBezTo>
                    <a:pt x="17" y="181"/>
                    <a:pt x="17" y="180"/>
                    <a:pt x="15" y="180"/>
                  </a:cubicBezTo>
                  <a:cubicBezTo>
                    <a:pt x="14" y="180"/>
                    <a:pt x="12" y="180"/>
                    <a:pt x="11" y="182"/>
                  </a:cubicBezTo>
                  <a:cubicBezTo>
                    <a:pt x="11" y="184"/>
                    <a:pt x="12" y="186"/>
                    <a:pt x="13" y="186"/>
                  </a:cubicBezTo>
                  <a:cubicBezTo>
                    <a:pt x="15" y="187"/>
                    <a:pt x="16" y="186"/>
                    <a:pt x="17" y="186"/>
                  </a:cubicBezTo>
                  <a:cubicBezTo>
                    <a:pt x="143" y="225"/>
                    <a:pt x="143" y="225"/>
                    <a:pt x="143" y="225"/>
                  </a:cubicBezTo>
                  <a:cubicBezTo>
                    <a:pt x="143" y="227"/>
                    <a:pt x="142" y="228"/>
                    <a:pt x="142" y="230"/>
                  </a:cubicBezTo>
                  <a:cubicBezTo>
                    <a:pt x="13" y="200"/>
                    <a:pt x="13" y="200"/>
                    <a:pt x="13" y="200"/>
                  </a:cubicBezTo>
                  <a:cubicBezTo>
                    <a:pt x="12" y="199"/>
                    <a:pt x="12" y="198"/>
                    <a:pt x="10" y="198"/>
                  </a:cubicBezTo>
                  <a:cubicBezTo>
                    <a:pt x="9" y="197"/>
                    <a:pt x="7" y="199"/>
                    <a:pt x="6" y="200"/>
                  </a:cubicBezTo>
                  <a:cubicBezTo>
                    <a:pt x="6" y="202"/>
                    <a:pt x="7" y="204"/>
                    <a:pt x="9" y="204"/>
                  </a:cubicBezTo>
                  <a:cubicBezTo>
                    <a:pt x="10" y="205"/>
                    <a:pt x="11" y="204"/>
                    <a:pt x="12" y="203"/>
                  </a:cubicBezTo>
                  <a:cubicBezTo>
                    <a:pt x="141" y="234"/>
                    <a:pt x="141" y="234"/>
                    <a:pt x="141" y="234"/>
                  </a:cubicBezTo>
                  <a:cubicBezTo>
                    <a:pt x="141" y="235"/>
                    <a:pt x="140" y="237"/>
                    <a:pt x="140" y="239"/>
                  </a:cubicBezTo>
                  <a:cubicBezTo>
                    <a:pt x="9" y="218"/>
                    <a:pt x="9" y="218"/>
                    <a:pt x="9" y="218"/>
                  </a:cubicBezTo>
                  <a:cubicBezTo>
                    <a:pt x="9" y="217"/>
                    <a:pt x="8" y="216"/>
                    <a:pt x="7" y="216"/>
                  </a:cubicBezTo>
                  <a:cubicBezTo>
                    <a:pt x="5" y="216"/>
                    <a:pt x="3" y="217"/>
                    <a:pt x="3" y="219"/>
                  </a:cubicBezTo>
                  <a:cubicBezTo>
                    <a:pt x="3" y="220"/>
                    <a:pt x="4" y="222"/>
                    <a:pt x="6" y="222"/>
                  </a:cubicBezTo>
                  <a:cubicBezTo>
                    <a:pt x="7" y="223"/>
                    <a:pt x="8" y="222"/>
                    <a:pt x="9" y="221"/>
                  </a:cubicBezTo>
                  <a:cubicBezTo>
                    <a:pt x="139" y="242"/>
                    <a:pt x="139" y="242"/>
                    <a:pt x="139" y="242"/>
                  </a:cubicBezTo>
                  <a:cubicBezTo>
                    <a:pt x="139" y="244"/>
                    <a:pt x="139" y="245"/>
                    <a:pt x="139" y="247"/>
                  </a:cubicBezTo>
                  <a:cubicBezTo>
                    <a:pt x="7" y="236"/>
                    <a:pt x="7" y="236"/>
                    <a:pt x="7" y="236"/>
                  </a:cubicBezTo>
                  <a:cubicBezTo>
                    <a:pt x="6" y="235"/>
                    <a:pt x="5" y="234"/>
                    <a:pt x="4" y="2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 name="Freeform 65">
              <a:extLst>
                <a:ext uri="{FF2B5EF4-FFF2-40B4-BE49-F238E27FC236}">
                  <a16:creationId xmlns:a16="http://schemas.microsoft.com/office/drawing/2014/main" id="{5164D4C5-13A9-4519-A058-934F6BBDE67A}"/>
                </a:ext>
              </a:extLst>
            </p:cNvPr>
            <p:cNvSpPr>
              <a:spLocks/>
            </p:cNvSpPr>
            <p:nvPr/>
          </p:nvSpPr>
          <p:spPr bwMode="auto">
            <a:xfrm>
              <a:off x="4195" y="1583"/>
              <a:ext cx="557" cy="2617"/>
            </a:xfrm>
            <a:custGeom>
              <a:avLst/>
              <a:gdLst>
                <a:gd name="T0" fmla="*/ 33 w 235"/>
                <a:gd name="T1" fmla="*/ 951 h 1098"/>
                <a:gd name="T2" fmla="*/ 48 w 235"/>
                <a:gd name="T3" fmla="*/ 619 h 1098"/>
                <a:gd name="T4" fmla="*/ 15 w 235"/>
                <a:gd name="T5" fmla="*/ 379 h 1098"/>
                <a:gd name="T6" fmla="*/ 47 w 235"/>
                <a:gd name="T7" fmla="*/ 290 h 1098"/>
                <a:gd name="T8" fmla="*/ 91 w 235"/>
                <a:gd name="T9" fmla="*/ 194 h 1098"/>
                <a:gd name="T10" fmla="*/ 130 w 235"/>
                <a:gd name="T11" fmla="*/ 674 h 1098"/>
                <a:gd name="T12" fmla="*/ 142 w 235"/>
                <a:gd name="T13" fmla="*/ 557 h 1098"/>
                <a:gd name="T14" fmla="*/ 72 w 235"/>
                <a:gd name="T15" fmla="*/ 16 h 1098"/>
                <a:gd name="T16" fmla="*/ 90 w 235"/>
                <a:gd name="T17" fmla="*/ 0 h 1098"/>
                <a:gd name="T18" fmla="*/ 132 w 235"/>
                <a:gd name="T19" fmla="*/ 240 h 1098"/>
                <a:gd name="T20" fmla="*/ 192 w 235"/>
                <a:gd name="T21" fmla="*/ 381 h 1098"/>
                <a:gd name="T22" fmla="*/ 210 w 235"/>
                <a:gd name="T23" fmla="*/ 697 h 1098"/>
                <a:gd name="T24" fmla="*/ 105 w 235"/>
                <a:gd name="T25" fmla="*/ 927 h 1098"/>
                <a:gd name="T26" fmla="*/ 6 w 235"/>
                <a:gd name="T27" fmla="*/ 1098 h 1098"/>
                <a:gd name="T28" fmla="*/ 33 w 235"/>
                <a:gd name="T29" fmla="*/ 951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5" h="1098">
                  <a:moveTo>
                    <a:pt x="33" y="951"/>
                  </a:moveTo>
                  <a:cubicBezTo>
                    <a:pt x="52" y="841"/>
                    <a:pt x="68" y="729"/>
                    <a:pt x="48" y="619"/>
                  </a:cubicBezTo>
                  <a:cubicBezTo>
                    <a:pt x="33" y="539"/>
                    <a:pt x="0" y="459"/>
                    <a:pt x="15" y="379"/>
                  </a:cubicBezTo>
                  <a:cubicBezTo>
                    <a:pt x="21" y="348"/>
                    <a:pt x="34" y="319"/>
                    <a:pt x="47" y="290"/>
                  </a:cubicBezTo>
                  <a:cubicBezTo>
                    <a:pt x="62" y="258"/>
                    <a:pt x="76" y="226"/>
                    <a:pt x="91" y="194"/>
                  </a:cubicBezTo>
                  <a:cubicBezTo>
                    <a:pt x="127" y="432"/>
                    <a:pt x="130" y="674"/>
                    <a:pt x="130" y="674"/>
                  </a:cubicBezTo>
                  <a:cubicBezTo>
                    <a:pt x="138" y="644"/>
                    <a:pt x="142" y="603"/>
                    <a:pt x="142" y="557"/>
                  </a:cubicBezTo>
                  <a:cubicBezTo>
                    <a:pt x="136" y="422"/>
                    <a:pt x="118" y="196"/>
                    <a:pt x="72" y="16"/>
                  </a:cubicBezTo>
                  <a:cubicBezTo>
                    <a:pt x="90" y="0"/>
                    <a:pt x="90" y="0"/>
                    <a:pt x="90" y="0"/>
                  </a:cubicBezTo>
                  <a:cubicBezTo>
                    <a:pt x="90" y="0"/>
                    <a:pt x="113" y="108"/>
                    <a:pt x="132" y="240"/>
                  </a:cubicBezTo>
                  <a:cubicBezTo>
                    <a:pt x="158" y="285"/>
                    <a:pt x="179" y="335"/>
                    <a:pt x="192" y="381"/>
                  </a:cubicBezTo>
                  <a:cubicBezTo>
                    <a:pt x="222" y="484"/>
                    <a:pt x="235" y="593"/>
                    <a:pt x="210" y="697"/>
                  </a:cubicBezTo>
                  <a:cubicBezTo>
                    <a:pt x="190" y="779"/>
                    <a:pt x="147" y="854"/>
                    <a:pt x="105" y="927"/>
                  </a:cubicBezTo>
                  <a:cubicBezTo>
                    <a:pt x="72" y="984"/>
                    <a:pt x="39" y="1041"/>
                    <a:pt x="6" y="1098"/>
                  </a:cubicBezTo>
                  <a:cubicBezTo>
                    <a:pt x="16" y="1050"/>
                    <a:pt x="25" y="1001"/>
                    <a:pt x="33" y="9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 name="Freeform 66">
              <a:extLst>
                <a:ext uri="{FF2B5EF4-FFF2-40B4-BE49-F238E27FC236}">
                  <a16:creationId xmlns:a16="http://schemas.microsoft.com/office/drawing/2014/main" id="{C0C3FDC8-618B-46AB-8DE1-44BD7D8B75AD}"/>
                </a:ext>
              </a:extLst>
            </p:cNvPr>
            <p:cNvSpPr>
              <a:spLocks/>
            </p:cNvSpPr>
            <p:nvPr/>
          </p:nvSpPr>
          <p:spPr bwMode="auto">
            <a:xfrm>
              <a:off x="2843" y="122"/>
              <a:ext cx="1156" cy="891"/>
            </a:xfrm>
            <a:custGeom>
              <a:avLst/>
              <a:gdLst>
                <a:gd name="T0" fmla="*/ 117 w 488"/>
                <a:gd name="T1" fmla="*/ 108 h 374"/>
                <a:gd name="T2" fmla="*/ 277 w 488"/>
                <a:gd name="T3" fmla="*/ 159 h 374"/>
                <a:gd name="T4" fmla="*/ 488 w 488"/>
                <a:gd name="T5" fmla="*/ 366 h 374"/>
                <a:gd name="T6" fmla="*/ 123 w 488"/>
                <a:gd name="T7" fmla="*/ 155 h 374"/>
                <a:gd name="T8" fmla="*/ 477 w 488"/>
                <a:gd name="T9" fmla="*/ 374 h 374"/>
                <a:gd name="T10" fmla="*/ 370 w 488"/>
                <a:gd name="T11" fmla="*/ 361 h 374"/>
                <a:gd name="T12" fmla="*/ 118 w 488"/>
                <a:gd name="T13" fmla="*/ 211 h 374"/>
                <a:gd name="T14" fmla="*/ 30 w 488"/>
                <a:gd name="T15" fmla="*/ 111 h 374"/>
                <a:gd name="T16" fmla="*/ 17 w 488"/>
                <a:gd name="T17" fmla="*/ 0 h 374"/>
                <a:gd name="T18" fmla="*/ 117 w 488"/>
                <a:gd name="T19" fmla="*/ 108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 h="374">
                  <a:moveTo>
                    <a:pt x="117" y="108"/>
                  </a:moveTo>
                  <a:cubicBezTo>
                    <a:pt x="168" y="135"/>
                    <a:pt x="224" y="140"/>
                    <a:pt x="277" y="159"/>
                  </a:cubicBezTo>
                  <a:cubicBezTo>
                    <a:pt x="373" y="193"/>
                    <a:pt x="458" y="277"/>
                    <a:pt x="488" y="366"/>
                  </a:cubicBezTo>
                  <a:cubicBezTo>
                    <a:pt x="297" y="266"/>
                    <a:pt x="123" y="155"/>
                    <a:pt x="123" y="155"/>
                  </a:cubicBezTo>
                  <a:cubicBezTo>
                    <a:pt x="187" y="218"/>
                    <a:pt x="345" y="306"/>
                    <a:pt x="477" y="374"/>
                  </a:cubicBezTo>
                  <a:cubicBezTo>
                    <a:pt x="442" y="372"/>
                    <a:pt x="406" y="370"/>
                    <a:pt x="370" y="361"/>
                  </a:cubicBezTo>
                  <a:cubicBezTo>
                    <a:pt x="278" y="339"/>
                    <a:pt x="192" y="277"/>
                    <a:pt x="118" y="211"/>
                  </a:cubicBezTo>
                  <a:cubicBezTo>
                    <a:pt x="84" y="181"/>
                    <a:pt x="51" y="148"/>
                    <a:pt x="30" y="111"/>
                  </a:cubicBezTo>
                  <a:cubicBezTo>
                    <a:pt x="8" y="74"/>
                    <a:pt x="0" y="31"/>
                    <a:pt x="17" y="0"/>
                  </a:cubicBezTo>
                  <a:cubicBezTo>
                    <a:pt x="34" y="43"/>
                    <a:pt x="72" y="84"/>
                    <a:pt x="117" y="1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Freeform 67">
              <a:extLst>
                <a:ext uri="{FF2B5EF4-FFF2-40B4-BE49-F238E27FC236}">
                  <a16:creationId xmlns:a16="http://schemas.microsoft.com/office/drawing/2014/main" id="{79A0EEB0-3BCF-4108-A38F-C5BD16A417D1}"/>
                </a:ext>
              </a:extLst>
            </p:cNvPr>
            <p:cNvSpPr>
              <a:spLocks/>
            </p:cNvSpPr>
            <p:nvPr/>
          </p:nvSpPr>
          <p:spPr bwMode="auto">
            <a:xfrm>
              <a:off x="4534" y="1698"/>
              <a:ext cx="803" cy="1332"/>
            </a:xfrm>
            <a:custGeom>
              <a:avLst/>
              <a:gdLst>
                <a:gd name="T0" fmla="*/ 251 w 339"/>
                <a:gd name="T1" fmla="*/ 413 h 559"/>
                <a:gd name="T2" fmla="*/ 120 w 339"/>
                <a:gd name="T3" fmla="*/ 293 h 559"/>
                <a:gd name="T4" fmla="*/ 11 w 339"/>
                <a:gd name="T5" fmla="*/ 3 h 559"/>
                <a:gd name="T6" fmla="*/ 265 w 339"/>
                <a:gd name="T7" fmla="*/ 365 h 559"/>
                <a:gd name="T8" fmla="*/ 25 w 339"/>
                <a:gd name="T9" fmla="*/ 0 h 559"/>
                <a:gd name="T10" fmla="*/ 121 w 339"/>
                <a:gd name="T11" fmla="*/ 59 h 559"/>
                <a:gd name="T12" fmla="*/ 295 w 339"/>
                <a:gd name="T13" fmla="*/ 314 h 559"/>
                <a:gd name="T14" fmla="*/ 335 w 339"/>
                <a:gd name="T15" fmla="*/ 448 h 559"/>
                <a:gd name="T16" fmla="*/ 299 w 339"/>
                <a:gd name="T17" fmla="*/ 559 h 559"/>
                <a:gd name="T18" fmla="*/ 251 w 339"/>
                <a:gd name="T19" fmla="*/ 413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 h="559">
                  <a:moveTo>
                    <a:pt x="251" y="413"/>
                  </a:moveTo>
                  <a:cubicBezTo>
                    <a:pt x="214" y="364"/>
                    <a:pt x="163" y="335"/>
                    <a:pt x="120" y="293"/>
                  </a:cubicBezTo>
                  <a:cubicBezTo>
                    <a:pt x="44" y="218"/>
                    <a:pt x="0" y="101"/>
                    <a:pt x="11" y="3"/>
                  </a:cubicBezTo>
                  <a:cubicBezTo>
                    <a:pt x="149" y="182"/>
                    <a:pt x="265" y="365"/>
                    <a:pt x="265" y="365"/>
                  </a:cubicBezTo>
                  <a:cubicBezTo>
                    <a:pt x="232" y="277"/>
                    <a:pt x="121" y="123"/>
                    <a:pt x="25" y="0"/>
                  </a:cubicBezTo>
                  <a:cubicBezTo>
                    <a:pt x="58" y="17"/>
                    <a:pt x="90" y="35"/>
                    <a:pt x="121" y="59"/>
                  </a:cubicBezTo>
                  <a:cubicBezTo>
                    <a:pt x="199" y="121"/>
                    <a:pt x="254" y="218"/>
                    <a:pt x="295" y="314"/>
                  </a:cubicBezTo>
                  <a:cubicBezTo>
                    <a:pt x="314" y="357"/>
                    <a:pt x="331" y="403"/>
                    <a:pt x="335" y="448"/>
                  </a:cubicBezTo>
                  <a:cubicBezTo>
                    <a:pt x="339" y="493"/>
                    <a:pt x="328" y="538"/>
                    <a:pt x="299" y="559"/>
                  </a:cubicBezTo>
                  <a:cubicBezTo>
                    <a:pt x="301" y="510"/>
                    <a:pt x="283" y="455"/>
                    <a:pt x="251" y="4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52" name="Group 36">
            <a:extLst>
              <a:ext uri="{FF2B5EF4-FFF2-40B4-BE49-F238E27FC236}">
                <a16:creationId xmlns:a16="http://schemas.microsoft.com/office/drawing/2014/main" id="{46EA4D31-7359-46EC-9608-5A62FA1E58B4}"/>
              </a:ext>
            </a:extLst>
          </p:cNvPr>
          <p:cNvGrpSpPr>
            <a:grpSpLocks noChangeAspect="1"/>
          </p:cNvGrpSpPr>
          <p:nvPr userDrawn="1"/>
        </p:nvGrpSpPr>
        <p:grpSpPr bwMode="auto">
          <a:xfrm>
            <a:off x="0" y="0"/>
            <a:ext cx="2773680" cy="1407787"/>
            <a:chOff x="-1" y="211"/>
            <a:chExt cx="7680" cy="3898"/>
          </a:xfrm>
        </p:grpSpPr>
        <p:sp>
          <p:nvSpPr>
            <p:cNvPr id="53" name="Freeform 37">
              <a:extLst>
                <a:ext uri="{FF2B5EF4-FFF2-40B4-BE49-F238E27FC236}">
                  <a16:creationId xmlns:a16="http://schemas.microsoft.com/office/drawing/2014/main" id="{D2DF1B8E-9F8F-4BC8-808E-CD46B93C0B3B}"/>
                </a:ext>
              </a:extLst>
            </p:cNvPr>
            <p:cNvSpPr>
              <a:spLocks noEditPoints="1"/>
            </p:cNvSpPr>
            <p:nvPr userDrawn="1"/>
          </p:nvSpPr>
          <p:spPr bwMode="auto">
            <a:xfrm>
              <a:off x="2014" y="2588"/>
              <a:ext cx="4825" cy="606"/>
            </a:xfrm>
            <a:custGeom>
              <a:avLst/>
              <a:gdLst>
                <a:gd name="T0" fmla="*/ 324 w 5155"/>
                <a:gd name="T1" fmla="*/ 642 h 642"/>
                <a:gd name="T2" fmla="*/ 324 w 5155"/>
                <a:gd name="T3" fmla="*/ 130 h 642"/>
                <a:gd name="T4" fmla="*/ 131 w 5155"/>
                <a:gd name="T5" fmla="*/ 330 h 642"/>
                <a:gd name="T6" fmla="*/ 787 w 5155"/>
                <a:gd name="T7" fmla="*/ 172 h 642"/>
                <a:gd name="T8" fmla="*/ 708 w 5155"/>
                <a:gd name="T9" fmla="*/ 317 h 642"/>
                <a:gd name="T10" fmla="*/ 908 w 5155"/>
                <a:gd name="T11" fmla="*/ 633 h 642"/>
                <a:gd name="T12" fmla="*/ 1008 w 5155"/>
                <a:gd name="T13" fmla="*/ 215 h 642"/>
                <a:gd name="T14" fmla="*/ 980 w 5155"/>
                <a:gd name="T15" fmla="*/ 102 h 642"/>
                <a:gd name="T16" fmla="*/ 966 w 5155"/>
                <a:gd name="T17" fmla="*/ 0 h 642"/>
                <a:gd name="T18" fmla="*/ 1132 w 5155"/>
                <a:gd name="T19" fmla="*/ 215 h 642"/>
                <a:gd name="T20" fmla="*/ 1132 w 5155"/>
                <a:gd name="T21" fmla="*/ 317 h 642"/>
                <a:gd name="T22" fmla="*/ 1253 w 5155"/>
                <a:gd name="T23" fmla="*/ 317 h 642"/>
                <a:gd name="T24" fmla="*/ 1253 w 5155"/>
                <a:gd name="T25" fmla="*/ 215 h 642"/>
                <a:gd name="T26" fmla="*/ 1354 w 5155"/>
                <a:gd name="T27" fmla="*/ 104 h 642"/>
                <a:gd name="T28" fmla="*/ 1487 w 5155"/>
                <a:gd name="T29" fmla="*/ 7 h 642"/>
                <a:gd name="T30" fmla="*/ 1560 w 5155"/>
                <a:gd name="T31" fmla="*/ 78 h 642"/>
                <a:gd name="T32" fmla="*/ 1426 w 5155"/>
                <a:gd name="T33" fmla="*/ 215 h 642"/>
                <a:gd name="T34" fmla="*/ 1548 w 5155"/>
                <a:gd name="T35" fmla="*/ 215 h 642"/>
                <a:gd name="T36" fmla="*/ 1867 w 5155"/>
                <a:gd name="T37" fmla="*/ 642 h 642"/>
                <a:gd name="T38" fmla="*/ 1867 w 5155"/>
                <a:gd name="T39" fmla="*/ 540 h 642"/>
                <a:gd name="T40" fmla="*/ 1952 w 5155"/>
                <a:gd name="T41" fmla="*/ 378 h 642"/>
                <a:gd name="T42" fmla="*/ 2564 w 5155"/>
                <a:gd name="T43" fmla="*/ 461 h 642"/>
                <a:gd name="T44" fmla="*/ 2139 w 5155"/>
                <a:gd name="T45" fmla="*/ 424 h 642"/>
                <a:gd name="T46" fmla="*/ 2438 w 5155"/>
                <a:gd name="T47" fmla="*/ 500 h 642"/>
                <a:gd name="T48" fmla="*/ 2564 w 5155"/>
                <a:gd name="T49" fmla="*/ 461 h 642"/>
                <a:gd name="T50" fmla="*/ 2268 w 5155"/>
                <a:gd name="T51" fmla="*/ 383 h 642"/>
                <a:gd name="T52" fmla="*/ 2826 w 5155"/>
                <a:gd name="T53" fmla="*/ 424 h 642"/>
                <a:gd name="T54" fmla="*/ 3055 w 5155"/>
                <a:gd name="T55" fmla="*/ 207 h 642"/>
                <a:gd name="T56" fmla="*/ 3055 w 5155"/>
                <a:gd name="T57" fmla="*/ 540 h 642"/>
                <a:gd name="T58" fmla="*/ 3588 w 5155"/>
                <a:gd name="T59" fmla="*/ 0 h 642"/>
                <a:gd name="T60" fmla="*/ 3330 w 5155"/>
                <a:gd name="T61" fmla="*/ 215 h 642"/>
                <a:gd name="T62" fmla="*/ 3409 w 5155"/>
                <a:gd name="T63" fmla="*/ 633 h 642"/>
                <a:gd name="T64" fmla="*/ 3630 w 5155"/>
                <a:gd name="T65" fmla="*/ 317 h 642"/>
                <a:gd name="T66" fmla="*/ 3530 w 5155"/>
                <a:gd name="T67" fmla="*/ 169 h 642"/>
                <a:gd name="T68" fmla="*/ 3630 w 5155"/>
                <a:gd name="T69" fmla="*/ 2 h 642"/>
                <a:gd name="T70" fmla="*/ 4142 w 5155"/>
                <a:gd name="T71" fmla="*/ 317 h 642"/>
                <a:gd name="T72" fmla="*/ 4042 w 5155"/>
                <a:gd name="T73" fmla="*/ 77 h 642"/>
                <a:gd name="T74" fmla="*/ 3840 w 5155"/>
                <a:gd name="T75" fmla="*/ 215 h 642"/>
                <a:gd name="T76" fmla="*/ 3918 w 5155"/>
                <a:gd name="T77" fmla="*/ 500 h 642"/>
                <a:gd name="T78" fmla="*/ 4142 w 5155"/>
                <a:gd name="T79" fmla="*/ 531 h 642"/>
                <a:gd name="T80" fmla="*/ 4040 w 5155"/>
                <a:gd name="T81" fmla="*/ 317 h 642"/>
                <a:gd name="T82" fmla="*/ 4239 w 5155"/>
                <a:gd name="T83" fmla="*/ 633 h 642"/>
                <a:gd name="T84" fmla="*/ 4441 w 5155"/>
                <a:gd name="T85" fmla="*/ 317 h 642"/>
                <a:gd name="T86" fmla="*/ 4638 w 5155"/>
                <a:gd name="T87" fmla="*/ 633 h 642"/>
                <a:gd name="T88" fmla="*/ 4361 w 5155"/>
                <a:gd name="T89" fmla="*/ 250 h 642"/>
                <a:gd name="T90" fmla="*/ 5155 w 5155"/>
                <a:gd name="T91" fmla="*/ 415 h 642"/>
                <a:gd name="T92" fmla="*/ 4953 w 5155"/>
                <a:gd name="T93" fmla="*/ 642 h 642"/>
                <a:gd name="T94" fmla="*/ 4949 w 5155"/>
                <a:gd name="T95" fmla="*/ 546 h 642"/>
                <a:gd name="T96" fmla="*/ 4948 w 5155"/>
                <a:gd name="T97" fmla="*/ 299 h 642"/>
                <a:gd name="T98" fmla="*/ 4948 w 5155"/>
                <a:gd name="T99" fmla="*/ 29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55" h="642">
                  <a:moveTo>
                    <a:pt x="324" y="19"/>
                  </a:moveTo>
                  <a:cubicBezTo>
                    <a:pt x="137" y="19"/>
                    <a:pt x="0" y="140"/>
                    <a:pt x="0" y="330"/>
                  </a:cubicBezTo>
                  <a:cubicBezTo>
                    <a:pt x="0" y="520"/>
                    <a:pt x="137" y="642"/>
                    <a:pt x="324" y="642"/>
                  </a:cubicBezTo>
                  <a:cubicBezTo>
                    <a:pt x="510" y="642"/>
                    <a:pt x="648" y="520"/>
                    <a:pt x="648" y="330"/>
                  </a:cubicBezTo>
                  <a:cubicBezTo>
                    <a:pt x="648" y="140"/>
                    <a:pt x="510" y="19"/>
                    <a:pt x="324" y="19"/>
                  </a:cubicBezTo>
                  <a:moveTo>
                    <a:pt x="324" y="130"/>
                  </a:moveTo>
                  <a:cubicBezTo>
                    <a:pt x="437" y="130"/>
                    <a:pt x="516" y="205"/>
                    <a:pt x="516" y="330"/>
                  </a:cubicBezTo>
                  <a:cubicBezTo>
                    <a:pt x="516" y="455"/>
                    <a:pt x="437" y="531"/>
                    <a:pt x="324" y="531"/>
                  </a:cubicBezTo>
                  <a:cubicBezTo>
                    <a:pt x="210" y="531"/>
                    <a:pt x="131" y="455"/>
                    <a:pt x="131" y="330"/>
                  </a:cubicBezTo>
                  <a:cubicBezTo>
                    <a:pt x="131" y="205"/>
                    <a:pt x="210" y="130"/>
                    <a:pt x="324" y="130"/>
                  </a:cubicBezTo>
                  <a:moveTo>
                    <a:pt x="966" y="0"/>
                  </a:moveTo>
                  <a:cubicBezTo>
                    <a:pt x="858" y="0"/>
                    <a:pt x="787" y="67"/>
                    <a:pt x="787" y="172"/>
                  </a:cubicBezTo>
                  <a:cubicBezTo>
                    <a:pt x="787" y="215"/>
                    <a:pt x="787" y="215"/>
                    <a:pt x="787" y="215"/>
                  </a:cubicBezTo>
                  <a:cubicBezTo>
                    <a:pt x="708" y="215"/>
                    <a:pt x="708" y="215"/>
                    <a:pt x="708" y="215"/>
                  </a:cubicBezTo>
                  <a:cubicBezTo>
                    <a:pt x="708" y="317"/>
                    <a:pt x="708" y="317"/>
                    <a:pt x="708" y="317"/>
                  </a:cubicBezTo>
                  <a:cubicBezTo>
                    <a:pt x="787" y="317"/>
                    <a:pt x="787" y="317"/>
                    <a:pt x="787" y="317"/>
                  </a:cubicBezTo>
                  <a:cubicBezTo>
                    <a:pt x="787" y="633"/>
                    <a:pt x="787" y="633"/>
                    <a:pt x="787" y="633"/>
                  </a:cubicBezTo>
                  <a:cubicBezTo>
                    <a:pt x="908" y="633"/>
                    <a:pt x="908" y="633"/>
                    <a:pt x="908" y="633"/>
                  </a:cubicBezTo>
                  <a:cubicBezTo>
                    <a:pt x="908" y="317"/>
                    <a:pt x="908" y="317"/>
                    <a:pt x="908" y="317"/>
                  </a:cubicBezTo>
                  <a:cubicBezTo>
                    <a:pt x="1008" y="317"/>
                    <a:pt x="1008" y="317"/>
                    <a:pt x="1008" y="317"/>
                  </a:cubicBezTo>
                  <a:cubicBezTo>
                    <a:pt x="1008" y="215"/>
                    <a:pt x="1008" y="215"/>
                    <a:pt x="1008" y="215"/>
                  </a:cubicBezTo>
                  <a:cubicBezTo>
                    <a:pt x="908" y="215"/>
                    <a:pt x="908" y="215"/>
                    <a:pt x="908" y="215"/>
                  </a:cubicBezTo>
                  <a:cubicBezTo>
                    <a:pt x="908" y="169"/>
                    <a:pt x="908" y="169"/>
                    <a:pt x="908" y="169"/>
                  </a:cubicBezTo>
                  <a:cubicBezTo>
                    <a:pt x="908" y="129"/>
                    <a:pt x="938" y="102"/>
                    <a:pt x="980" y="102"/>
                  </a:cubicBezTo>
                  <a:cubicBezTo>
                    <a:pt x="993" y="102"/>
                    <a:pt x="1001" y="103"/>
                    <a:pt x="1008" y="104"/>
                  </a:cubicBezTo>
                  <a:cubicBezTo>
                    <a:pt x="1008" y="2"/>
                    <a:pt x="1008" y="2"/>
                    <a:pt x="1008" y="2"/>
                  </a:cubicBezTo>
                  <a:cubicBezTo>
                    <a:pt x="996" y="1"/>
                    <a:pt x="984" y="0"/>
                    <a:pt x="966" y="0"/>
                  </a:cubicBezTo>
                  <a:moveTo>
                    <a:pt x="1311" y="0"/>
                  </a:moveTo>
                  <a:cubicBezTo>
                    <a:pt x="1203" y="0"/>
                    <a:pt x="1132" y="67"/>
                    <a:pt x="1132" y="172"/>
                  </a:cubicBezTo>
                  <a:cubicBezTo>
                    <a:pt x="1132" y="215"/>
                    <a:pt x="1132" y="215"/>
                    <a:pt x="1132" y="215"/>
                  </a:cubicBezTo>
                  <a:cubicBezTo>
                    <a:pt x="1053" y="215"/>
                    <a:pt x="1053" y="215"/>
                    <a:pt x="1053" y="215"/>
                  </a:cubicBezTo>
                  <a:cubicBezTo>
                    <a:pt x="1053" y="317"/>
                    <a:pt x="1053" y="317"/>
                    <a:pt x="1053" y="317"/>
                  </a:cubicBezTo>
                  <a:cubicBezTo>
                    <a:pt x="1132" y="317"/>
                    <a:pt x="1132" y="317"/>
                    <a:pt x="1132" y="317"/>
                  </a:cubicBezTo>
                  <a:cubicBezTo>
                    <a:pt x="1132" y="633"/>
                    <a:pt x="1132" y="633"/>
                    <a:pt x="1132" y="633"/>
                  </a:cubicBezTo>
                  <a:cubicBezTo>
                    <a:pt x="1253" y="633"/>
                    <a:pt x="1253" y="633"/>
                    <a:pt x="1253" y="633"/>
                  </a:cubicBezTo>
                  <a:cubicBezTo>
                    <a:pt x="1253" y="317"/>
                    <a:pt x="1253" y="317"/>
                    <a:pt x="1253" y="317"/>
                  </a:cubicBezTo>
                  <a:cubicBezTo>
                    <a:pt x="1353" y="317"/>
                    <a:pt x="1353" y="317"/>
                    <a:pt x="1353" y="317"/>
                  </a:cubicBezTo>
                  <a:cubicBezTo>
                    <a:pt x="1353" y="215"/>
                    <a:pt x="1353" y="215"/>
                    <a:pt x="1353" y="215"/>
                  </a:cubicBezTo>
                  <a:cubicBezTo>
                    <a:pt x="1253" y="215"/>
                    <a:pt x="1253" y="215"/>
                    <a:pt x="1253" y="215"/>
                  </a:cubicBezTo>
                  <a:cubicBezTo>
                    <a:pt x="1253" y="169"/>
                    <a:pt x="1253" y="169"/>
                    <a:pt x="1253" y="169"/>
                  </a:cubicBezTo>
                  <a:cubicBezTo>
                    <a:pt x="1253" y="129"/>
                    <a:pt x="1283" y="102"/>
                    <a:pt x="1325" y="102"/>
                  </a:cubicBezTo>
                  <a:cubicBezTo>
                    <a:pt x="1338" y="102"/>
                    <a:pt x="1346" y="103"/>
                    <a:pt x="1354" y="104"/>
                  </a:cubicBezTo>
                  <a:cubicBezTo>
                    <a:pt x="1354" y="2"/>
                    <a:pt x="1354" y="2"/>
                    <a:pt x="1354" y="2"/>
                  </a:cubicBezTo>
                  <a:cubicBezTo>
                    <a:pt x="1341" y="1"/>
                    <a:pt x="1329" y="0"/>
                    <a:pt x="1311" y="0"/>
                  </a:cubicBezTo>
                  <a:moveTo>
                    <a:pt x="1487" y="7"/>
                  </a:moveTo>
                  <a:cubicBezTo>
                    <a:pt x="1448" y="7"/>
                    <a:pt x="1414" y="38"/>
                    <a:pt x="1414" y="78"/>
                  </a:cubicBezTo>
                  <a:cubicBezTo>
                    <a:pt x="1414" y="117"/>
                    <a:pt x="1446" y="148"/>
                    <a:pt x="1487" y="148"/>
                  </a:cubicBezTo>
                  <a:cubicBezTo>
                    <a:pt x="1528" y="148"/>
                    <a:pt x="1560" y="117"/>
                    <a:pt x="1560" y="78"/>
                  </a:cubicBezTo>
                  <a:cubicBezTo>
                    <a:pt x="1560" y="38"/>
                    <a:pt x="1528" y="7"/>
                    <a:pt x="1487" y="7"/>
                  </a:cubicBezTo>
                  <a:moveTo>
                    <a:pt x="1548" y="215"/>
                  </a:moveTo>
                  <a:cubicBezTo>
                    <a:pt x="1426" y="215"/>
                    <a:pt x="1426" y="215"/>
                    <a:pt x="1426" y="215"/>
                  </a:cubicBezTo>
                  <a:cubicBezTo>
                    <a:pt x="1426" y="633"/>
                    <a:pt x="1426" y="633"/>
                    <a:pt x="1426" y="633"/>
                  </a:cubicBezTo>
                  <a:cubicBezTo>
                    <a:pt x="1548" y="633"/>
                    <a:pt x="1548" y="633"/>
                    <a:pt x="1548" y="633"/>
                  </a:cubicBezTo>
                  <a:lnTo>
                    <a:pt x="1548" y="215"/>
                  </a:lnTo>
                  <a:close/>
                  <a:moveTo>
                    <a:pt x="1867" y="207"/>
                  </a:moveTo>
                  <a:cubicBezTo>
                    <a:pt x="1739" y="207"/>
                    <a:pt x="1646" y="287"/>
                    <a:pt x="1646" y="424"/>
                  </a:cubicBezTo>
                  <a:cubicBezTo>
                    <a:pt x="1646" y="561"/>
                    <a:pt x="1740" y="642"/>
                    <a:pt x="1867" y="642"/>
                  </a:cubicBezTo>
                  <a:cubicBezTo>
                    <a:pt x="1973" y="642"/>
                    <a:pt x="2054" y="581"/>
                    <a:pt x="2071" y="482"/>
                  </a:cubicBezTo>
                  <a:cubicBezTo>
                    <a:pt x="1953" y="472"/>
                    <a:pt x="1953" y="472"/>
                    <a:pt x="1953" y="472"/>
                  </a:cubicBezTo>
                  <a:cubicBezTo>
                    <a:pt x="1946" y="514"/>
                    <a:pt x="1914" y="540"/>
                    <a:pt x="1867" y="540"/>
                  </a:cubicBezTo>
                  <a:cubicBezTo>
                    <a:pt x="1810" y="540"/>
                    <a:pt x="1769" y="498"/>
                    <a:pt x="1769" y="424"/>
                  </a:cubicBezTo>
                  <a:cubicBezTo>
                    <a:pt x="1769" y="350"/>
                    <a:pt x="1810" y="308"/>
                    <a:pt x="1867" y="308"/>
                  </a:cubicBezTo>
                  <a:cubicBezTo>
                    <a:pt x="1913" y="308"/>
                    <a:pt x="1946" y="335"/>
                    <a:pt x="1952" y="378"/>
                  </a:cubicBezTo>
                  <a:cubicBezTo>
                    <a:pt x="2071" y="368"/>
                    <a:pt x="2071" y="368"/>
                    <a:pt x="2071" y="368"/>
                  </a:cubicBezTo>
                  <a:cubicBezTo>
                    <a:pt x="2055" y="267"/>
                    <a:pt x="1972" y="207"/>
                    <a:pt x="1867" y="207"/>
                  </a:cubicBezTo>
                  <a:moveTo>
                    <a:pt x="2564" y="461"/>
                  </a:moveTo>
                  <a:cubicBezTo>
                    <a:pt x="2564" y="415"/>
                    <a:pt x="2564" y="415"/>
                    <a:pt x="2564" y="415"/>
                  </a:cubicBezTo>
                  <a:cubicBezTo>
                    <a:pt x="2564" y="284"/>
                    <a:pt x="2483" y="207"/>
                    <a:pt x="2358" y="207"/>
                  </a:cubicBezTo>
                  <a:cubicBezTo>
                    <a:pt x="2230" y="207"/>
                    <a:pt x="2139" y="289"/>
                    <a:pt x="2139" y="424"/>
                  </a:cubicBezTo>
                  <a:cubicBezTo>
                    <a:pt x="2139" y="559"/>
                    <a:pt x="2230" y="642"/>
                    <a:pt x="2362" y="642"/>
                  </a:cubicBezTo>
                  <a:cubicBezTo>
                    <a:pt x="2463" y="642"/>
                    <a:pt x="2545" y="585"/>
                    <a:pt x="2560" y="506"/>
                  </a:cubicBezTo>
                  <a:cubicBezTo>
                    <a:pt x="2438" y="500"/>
                    <a:pt x="2438" y="500"/>
                    <a:pt x="2438" y="500"/>
                  </a:cubicBezTo>
                  <a:cubicBezTo>
                    <a:pt x="2428" y="529"/>
                    <a:pt x="2401" y="546"/>
                    <a:pt x="2358" y="546"/>
                  </a:cubicBezTo>
                  <a:cubicBezTo>
                    <a:pt x="2303" y="546"/>
                    <a:pt x="2271" y="513"/>
                    <a:pt x="2268" y="461"/>
                  </a:cubicBezTo>
                  <a:lnTo>
                    <a:pt x="2564" y="461"/>
                  </a:lnTo>
                  <a:close/>
                  <a:moveTo>
                    <a:pt x="2358" y="299"/>
                  </a:moveTo>
                  <a:cubicBezTo>
                    <a:pt x="2413" y="299"/>
                    <a:pt x="2439" y="332"/>
                    <a:pt x="2442" y="383"/>
                  </a:cubicBezTo>
                  <a:cubicBezTo>
                    <a:pt x="2268" y="383"/>
                    <a:pt x="2268" y="383"/>
                    <a:pt x="2268" y="383"/>
                  </a:cubicBezTo>
                  <a:cubicBezTo>
                    <a:pt x="2272" y="330"/>
                    <a:pt x="2306" y="299"/>
                    <a:pt x="2358" y="299"/>
                  </a:cubicBezTo>
                  <a:moveTo>
                    <a:pt x="3055" y="207"/>
                  </a:moveTo>
                  <a:cubicBezTo>
                    <a:pt x="2923" y="207"/>
                    <a:pt x="2826" y="292"/>
                    <a:pt x="2826" y="424"/>
                  </a:cubicBezTo>
                  <a:cubicBezTo>
                    <a:pt x="2826" y="555"/>
                    <a:pt x="2923" y="642"/>
                    <a:pt x="3055" y="642"/>
                  </a:cubicBezTo>
                  <a:cubicBezTo>
                    <a:pt x="3187" y="642"/>
                    <a:pt x="3284" y="555"/>
                    <a:pt x="3284" y="424"/>
                  </a:cubicBezTo>
                  <a:cubicBezTo>
                    <a:pt x="3284" y="292"/>
                    <a:pt x="3187" y="207"/>
                    <a:pt x="3055" y="207"/>
                  </a:cubicBezTo>
                  <a:moveTo>
                    <a:pt x="3055" y="308"/>
                  </a:moveTo>
                  <a:cubicBezTo>
                    <a:pt x="3118" y="308"/>
                    <a:pt x="3161" y="351"/>
                    <a:pt x="3161" y="424"/>
                  </a:cubicBezTo>
                  <a:cubicBezTo>
                    <a:pt x="3161" y="497"/>
                    <a:pt x="3118" y="540"/>
                    <a:pt x="3055" y="540"/>
                  </a:cubicBezTo>
                  <a:cubicBezTo>
                    <a:pt x="2993" y="540"/>
                    <a:pt x="2949" y="497"/>
                    <a:pt x="2949" y="424"/>
                  </a:cubicBezTo>
                  <a:cubicBezTo>
                    <a:pt x="2949" y="351"/>
                    <a:pt x="2993" y="308"/>
                    <a:pt x="3055" y="308"/>
                  </a:cubicBezTo>
                  <a:moveTo>
                    <a:pt x="3588" y="0"/>
                  </a:moveTo>
                  <a:cubicBezTo>
                    <a:pt x="3480" y="0"/>
                    <a:pt x="3409" y="67"/>
                    <a:pt x="3409" y="172"/>
                  </a:cubicBezTo>
                  <a:cubicBezTo>
                    <a:pt x="3409" y="215"/>
                    <a:pt x="3409" y="215"/>
                    <a:pt x="3409" y="215"/>
                  </a:cubicBezTo>
                  <a:cubicBezTo>
                    <a:pt x="3330" y="215"/>
                    <a:pt x="3330" y="215"/>
                    <a:pt x="3330" y="215"/>
                  </a:cubicBezTo>
                  <a:cubicBezTo>
                    <a:pt x="3330" y="317"/>
                    <a:pt x="3330" y="317"/>
                    <a:pt x="3330" y="317"/>
                  </a:cubicBezTo>
                  <a:cubicBezTo>
                    <a:pt x="3409" y="317"/>
                    <a:pt x="3409" y="317"/>
                    <a:pt x="3409" y="317"/>
                  </a:cubicBezTo>
                  <a:cubicBezTo>
                    <a:pt x="3409" y="633"/>
                    <a:pt x="3409" y="633"/>
                    <a:pt x="3409" y="633"/>
                  </a:cubicBezTo>
                  <a:cubicBezTo>
                    <a:pt x="3530" y="633"/>
                    <a:pt x="3530" y="633"/>
                    <a:pt x="3530" y="633"/>
                  </a:cubicBezTo>
                  <a:cubicBezTo>
                    <a:pt x="3530" y="317"/>
                    <a:pt x="3530" y="317"/>
                    <a:pt x="3530" y="317"/>
                  </a:cubicBezTo>
                  <a:cubicBezTo>
                    <a:pt x="3630" y="317"/>
                    <a:pt x="3630" y="317"/>
                    <a:pt x="3630" y="317"/>
                  </a:cubicBezTo>
                  <a:cubicBezTo>
                    <a:pt x="3630" y="215"/>
                    <a:pt x="3630" y="215"/>
                    <a:pt x="3630" y="215"/>
                  </a:cubicBezTo>
                  <a:cubicBezTo>
                    <a:pt x="3530" y="215"/>
                    <a:pt x="3530" y="215"/>
                    <a:pt x="3530" y="215"/>
                  </a:cubicBezTo>
                  <a:cubicBezTo>
                    <a:pt x="3530" y="169"/>
                    <a:pt x="3530" y="169"/>
                    <a:pt x="3530" y="169"/>
                  </a:cubicBezTo>
                  <a:cubicBezTo>
                    <a:pt x="3530" y="129"/>
                    <a:pt x="3560" y="102"/>
                    <a:pt x="3602" y="102"/>
                  </a:cubicBezTo>
                  <a:cubicBezTo>
                    <a:pt x="3615" y="102"/>
                    <a:pt x="3623" y="103"/>
                    <a:pt x="3630" y="104"/>
                  </a:cubicBezTo>
                  <a:cubicBezTo>
                    <a:pt x="3630" y="2"/>
                    <a:pt x="3630" y="2"/>
                    <a:pt x="3630" y="2"/>
                  </a:cubicBezTo>
                  <a:cubicBezTo>
                    <a:pt x="3618" y="1"/>
                    <a:pt x="3606" y="0"/>
                    <a:pt x="3588" y="0"/>
                  </a:cubicBezTo>
                  <a:moveTo>
                    <a:pt x="4040" y="317"/>
                  </a:moveTo>
                  <a:cubicBezTo>
                    <a:pt x="4142" y="317"/>
                    <a:pt x="4142" y="317"/>
                    <a:pt x="4142" y="317"/>
                  </a:cubicBezTo>
                  <a:cubicBezTo>
                    <a:pt x="4142" y="215"/>
                    <a:pt x="4142" y="215"/>
                    <a:pt x="4142" y="215"/>
                  </a:cubicBezTo>
                  <a:cubicBezTo>
                    <a:pt x="4041" y="215"/>
                    <a:pt x="4041" y="215"/>
                    <a:pt x="4041" y="215"/>
                  </a:cubicBezTo>
                  <a:cubicBezTo>
                    <a:pt x="4042" y="77"/>
                    <a:pt x="4042" y="77"/>
                    <a:pt x="4042" y="77"/>
                  </a:cubicBezTo>
                  <a:cubicBezTo>
                    <a:pt x="3920" y="77"/>
                    <a:pt x="3920" y="77"/>
                    <a:pt x="3920" y="77"/>
                  </a:cubicBezTo>
                  <a:cubicBezTo>
                    <a:pt x="3919" y="215"/>
                    <a:pt x="3919" y="215"/>
                    <a:pt x="3919" y="215"/>
                  </a:cubicBezTo>
                  <a:cubicBezTo>
                    <a:pt x="3840" y="215"/>
                    <a:pt x="3840" y="215"/>
                    <a:pt x="3840" y="215"/>
                  </a:cubicBezTo>
                  <a:cubicBezTo>
                    <a:pt x="3840" y="317"/>
                    <a:pt x="3840" y="317"/>
                    <a:pt x="3840" y="317"/>
                  </a:cubicBezTo>
                  <a:cubicBezTo>
                    <a:pt x="3919" y="317"/>
                    <a:pt x="3919" y="317"/>
                    <a:pt x="3919" y="317"/>
                  </a:cubicBezTo>
                  <a:cubicBezTo>
                    <a:pt x="3918" y="500"/>
                    <a:pt x="3918" y="500"/>
                    <a:pt x="3918" y="500"/>
                  </a:cubicBezTo>
                  <a:cubicBezTo>
                    <a:pt x="3917" y="597"/>
                    <a:pt x="3981" y="641"/>
                    <a:pt x="4075" y="641"/>
                  </a:cubicBezTo>
                  <a:cubicBezTo>
                    <a:pt x="4108" y="641"/>
                    <a:pt x="4125" y="639"/>
                    <a:pt x="4142" y="636"/>
                  </a:cubicBezTo>
                  <a:cubicBezTo>
                    <a:pt x="4142" y="531"/>
                    <a:pt x="4142" y="531"/>
                    <a:pt x="4142" y="531"/>
                  </a:cubicBezTo>
                  <a:cubicBezTo>
                    <a:pt x="4133" y="533"/>
                    <a:pt x="4122" y="535"/>
                    <a:pt x="4105" y="535"/>
                  </a:cubicBezTo>
                  <a:cubicBezTo>
                    <a:pt x="4070" y="535"/>
                    <a:pt x="4040" y="518"/>
                    <a:pt x="4040" y="472"/>
                  </a:cubicBezTo>
                  <a:lnTo>
                    <a:pt x="4040" y="317"/>
                  </a:lnTo>
                  <a:close/>
                  <a:moveTo>
                    <a:pt x="4361" y="5"/>
                  </a:moveTo>
                  <a:cubicBezTo>
                    <a:pt x="4239" y="5"/>
                    <a:pt x="4239" y="5"/>
                    <a:pt x="4239" y="5"/>
                  </a:cubicBezTo>
                  <a:cubicBezTo>
                    <a:pt x="4239" y="633"/>
                    <a:pt x="4239" y="633"/>
                    <a:pt x="4239" y="633"/>
                  </a:cubicBezTo>
                  <a:cubicBezTo>
                    <a:pt x="4361" y="633"/>
                    <a:pt x="4361" y="633"/>
                    <a:pt x="4361" y="633"/>
                  </a:cubicBezTo>
                  <a:cubicBezTo>
                    <a:pt x="4361" y="401"/>
                    <a:pt x="4361" y="401"/>
                    <a:pt x="4361" y="401"/>
                  </a:cubicBezTo>
                  <a:cubicBezTo>
                    <a:pt x="4361" y="351"/>
                    <a:pt x="4393" y="317"/>
                    <a:pt x="4441" y="317"/>
                  </a:cubicBezTo>
                  <a:cubicBezTo>
                    <a:pt x="4488" y="317"/>
                    <a:pt x="4517" y="347"/>
                    <a:pt x="4517" y="400"/>
                  </a:cubicBezTo>
                  <a:cubicBezTo>
                    <a:pt x="4517" y="633"/>
                    <a:pt x="4517" y="633"/>
                    <a:pt x="4517" y="633"/>
                  </a:cubicBezTo>
                  <a:cubicBezTo>
                    <a:pt x="4638" y="633"/>
                    <a:pt x="4638" y="633"/>
                    <a:pt x="4638" y="633"/>
                  </a:cubicBezTo>
                  <a:cubicBezTo>
                    <a:pt x="4638" y="377"/>
                    <a:pt x="4638" y="377"/>
                    <a:pt x="4638" y="377"/>
                  </a:cubicBezTo>
                  <a:cubicBezTo>
                    <a:pt x="4638" y="269"/>
                    <a:pt x="4569" y="207"/>
                    <a:pt x="4470" y="207"/>
                  </a:cubicBezTo>
                  <a:cubicBezTo>
                    <a:pt x="4414" y="207"/>
                    <a:pt x="4379" y="228"/>
                    <a:pt x="4361" y="250"/>
                  </a:cubicBezTo>
                  <a:lnTo>
                    <a:pt x="4361" y="5"/>
                  </a:lnTo>
                  <a:close/>
                  <a:moveTo>
                    <a:pt x="5155" y="461"/>
                  </a:moveTo>
                  <a:cubicBezTo>
                    <a:pt x="5155" y="415"/>
                    <a:pt x="5155" y="415"/>
                    <a:pt x="5155" y="415"/>
                  </a:cubicBezTo>
                  <a:cubicBezTo>
                    <a:pt x="5155" y="284"/>
                    <a:pt x="5073" y="207"/>
                    <a:pt x="4949" y="207"/>
                  </a:cubicBezTo>
                  <a:cubicBezTo>
                    <a:pt x="4821" y="207"/>
                    <a:pt x="4730" y="289"/>
                    <a:pt x="4730" y="424"/>
                  </a:cubicBezTo>
                  <a:cubicBezTo>
                    <a:pt x="4730" y="559"/>
                    <a:pt x="4821" y="642"/>
                    <a:pt x="4953" y="642"/>
                  </a:cubicBezTo>
                  <a:cubicBezTo>
                    <a:pt x="5053" y="642"/>
                    <a:pt x="5136" y="585"/>
                    <a:pt x="5151" y="506"/>
                  </a:cubicBezTo>
                  <a:cubicBezTo>
                    <a:pt x="5028" y="500"/>
                    <a:pt x="5028" y="500"/>
                    <a:pt x="5028" y="500"/>
                  </a:cubicBezTo>
                  <a:cubicBezTo>
                    <a:pt x="5019" y="529"/>
                    <a:pt x="4992" y="546"/>
                    <a:pt x="4949" y="546"/>
                  </a:cubicBezTo>
                  <a:cubicBezTo>
                    <a:pt x="4894" y="546"/>
                    <a:pt x="4862" y="513"/>
                    <a:pt x="4859" y="461"/>
                  </a:cubicBezTo>
                  <a:lnTo>
                    <a:pt x="5155" y="461"/>
                  </a:lnTo>
                  <a:close/>
                  <a:moveTo>
                    <a:pt x="4948" y="299"/>
                  </a:moveTo>
                  <a:cubicBezTo>
                    <a:pt x="5003" y="299"/>
                    <a:pt x="5030" y="332"/>
                    <a:pt x="5033" y="383"/>
                  </a:cubicBezTo>
                  <a:cubicBezTo>
                    <a:pt x="4859" y="383"/>
                    <a:pt x="4859" y="383"/>
                    <a:pt x="4859" y="383"/>
                  </a:cubicBezTo>
                  <a:cubicBezTo>
                    <a:pt x="4862" y="330"/>
                    <a:pt x="4897" y="299"/>
                    <a:pt x="4948" y="29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4" name="Freeform 38">
              <a:extLst>
                <a:ext uri="{FF2B5EF4-FFF2-40B4-BE49-F238E27FC236}">
                  <a16:creationId xmlns:a16="http://schemas.microsoft.com/office/drawing/2014/main" id="{A3FE6F1B-26C3-4D17-B9EA-D883E1F99098}"/>
                </a:ext>
              </a:extLst>
            </p:cNvPr>
            <p:cNvSpPr>
              <a:spLocks noEditPoints="1"/>
            </p:cNvSpPr>
            <p:nvPr userDrawn="1"/>
          </p:nvSpPr>
          <p:spPr bwMode="auto">
            <a:xfrm>
              <a:off x="2011" y="3508"/>
              <a:ext cx="5668" cy="601"/>
            </a:xfrm>
            <a:custGeom>
              <a:avLst/>
              <a:gdLst>
                <a:gd name="T0" fmla="*/ 220 w 6055"/>
                <a:gd name="T1" fmla="*/ 376 h 637"/>
                <a:gd name="T2" fmla="*/ 131 w 6055"/>
                <a:gd name="T3" fmla="*/ 436 h 637"/>
                <a:gd name="T4" fmla="*/ 479 w 6055"/>
                <a:gd name="T5" fmla="*/ 452 h 637"/>
                <a:gd name="T6" fmla="*/ 238 w 6055"/>
                <a:gd name="T7" fmla="*/ 122 h 637"/>
                <a:gd name="T8" fmla="*/ 236 w 6055"/>
                <a:gd name="T9" fmla="*/ 14 h 637"/>
                <a:gd name="T10" fmla="*/ 835 w 6055"/>
                <a:gd name="T11" fmla="*/ 210 h 637"/>
                <a:gd name="T12" fmla="*/ 613 w 6055"/>
                <a:gd name="T13" fmla="*/ 71 h 637"/>
                <a:gd name="T14" fmla="*/ 533 w 6055"/>
                <a:gd name="T15" fmla="*/ 312 h 637"/>
                <a:gd name="T16" fmla="*/ 767 w 6055"/>
                <a:gd name="T17" fmla="*/ 636 h 637"/>
                <a:gd name="T18" fmla="*/ 797 w 6055"/>
                <a:gd name="T19" fmla="*/ 530 h 637"/>
                <a:gd name="T20" fmla="*/ 1095 w 6055"/>
                <a:gd name="T21" fmla="*/ 202 h 637"/>
                <a:gd name="T22" fmla="*/ 1097 w 6055"/>
                <a:gd name="T23" fmla="*/ 301 h 637"/>
                <a:gd name="T24" fmla="*/ 1076 w 6055"/>
                <a:gd name="T25" fmla="*/ 386 h 637"/>
                <a:gd name="T26" fmla="*/ 1157 w 6055"/>
                <a:gd name="T27" fmla="*/ 594 h 637"/>
                <a:gd name="T28" fmla="*/ 1274 w 6055"/>
                <a:gd name="T29" fmla="*/ 370 h 637"/>
                <a:gd name="T30" fmla="*/ 1153 w 6055"/>
                <a:gd name="T31" fmla="*/ 477 h 637"/>
                <a:gd name="T32" fmla="*/ 1088 w 6055"/>
                <a:gd name="T33" fmla="*/ 464 h 637"/>
                <a:gd name="T34" fmla="*/ 1642 w 6055"/>
                <a:gd name="T35" fmla="*/ 312 h 637"/>
                <a:gd name="T36" fmla="*/ 1542 w 6055"/>
                <a:gd name="T37" fmla="*/ 71 h 637"/>
                <a:gd name="T38" fmla="*/ 1341 w 6055"/>
                <a:gd name="T39" fmla="*/ 210 h 637"/>
                <a:gd name="T40" fmla="*/ 1418 w 6055"/>
                <a:gd name="T41" fmla="*/ 495 h 637"/>
                <a:gd name="T42" fmla="*/ 1642 w 6055"/>
                <a:gd name="T43" fmla="*/ 526 h 637"/>
                <a:gd name="T44" fmla="*/ 1541 w 6055"/>
                <a:gd name="T45" fmla="*/ 312 h 637"/>
                <a:gd name="T46" fmla="*/ 1924 w 6055"/>
                <a:gd name="T47" fmla="*/ 202 h 637"/>
                <a:gd name="T48" fmla="*/ 2126 w 6055"/>
                <a:gd name="T49" fmla="*/ 501 h 637"/>
                <a:gd name="T50" fmla="*/ 1834 w 6055"/>
                <a:gd name="T51" fmla="*/ 456 h 637"/>
                <a:gd name="T52" fmla="*/ 2007 w 6055"/>
                <a:gd name="T53" fmla="*/ 378 h 637"/>
                <a:gd name="T54" fmla="*/ 3006 w 6055"/>
                <a:gd name="T55" fmla="*/ 628 h 637"/>
                <a:gd name="T56" fmla="*/ 2361 w 6055"/>
                <a:gd name="T57" fmla="*/ 628 h 637"/>
                <a:gd name="T58" fmla="*/ 2813 w 6055"/>
                <a:gd name="T59" fmla="*/ 511 h 637"/>
                <a:gd name="T60" fmla="*/ 2600 w 6055"/>
                <a:gd name="T61" fmla="*/ 409 h 637"/>
                <a:gd name="T62" fmla="*/ 2600 w 6055"/>
                <a:gd name="T63" fmla="*/ 409 h 637"/>
                <a:gd name="T64" fmla="*/ 3195 w 6055"/>
                <a:gd name="T65" fmla="*/ 210 h 637"/>
                <a:gd name="T66" fmla="*/ 3199 w 6055"/>
                <a:gd name="T67" fmla="*/ 628 h 637"/>
                <a:gd name="T68" fmla="*/ 3313 w 6055"/>
                <a:gd name="T69" fmla="*/ 206 h 637"/>
                <a:gd name="T70" fmla="*/ 3590 w 6055"/>
                <a:gd name="T71" fmla="*/ 637 h 637"/>
                <a:gd name="T72" fmla="*/ 3590 w 6055"/>
                <a:gd name="T73" fmla="*/ 535 h 637"/>
                <a:gd name="T74" fmla="*/ 3675 w 6055"/>
                <a:gd name="T75" fmla="*/ 373 h 637"/>
                <a:gd name="T76" fmla="*/ 4009 w 6055"/>
                <a:gd name="T77" fmla="*/ 0 h 637"/>
                <a:gd name="T78" fmla="*/ 4009 w 6055"/>
                <a:gd name="T79" fmla="*/ 628 h 637"/>
                <a:gd name="T80" fmla="*/ 4165 w 6055"/>
                <a:gd name="T81" fmla="*/ 395 h 637"/>
                <a:gd name="T82" fmla="*/ 4287 w 6055"/>
                <a:gd name="T83" fmla="*/ 372 h 637"/>
                <a:gd name="T84" fmla="*/ 4009 w 6055"/>
                <a:gd name="T85" fmla="*/ 0 h 637"/>
                <a:gd name="T86" fmla="*/ 4462 w 6055"/>
                <a:gd name="T87" fmla="*/ 143 h 637"/>
                <a:gd name="T88" fmla="*/ 4523 w 6055"/>
                <a:gd name="T89" fmla="*/ 210 h 637"/>
                <a:gd name="T90" fmla="*/ 4523 w 6055"/>
                <a:gd name="T91" fmla="*/ 628 h 637"/>
                <a:gd name="T92" fmla="*/ 5059 w 6055"/>
                <a:gd name="T93" fmla="*/ 210 h 637"/>
                <a:gd name="T94" fmla="*/ 4724 w 6055"/>
                <a:gd name="T95" fmla="*/ 210 h 637"/>
                <a:gd name="T96" fmla="*/ 4873 w 6055"/>
                <a:gd name="T97" fmla="*/ 628 h 637"/>
                <a:gd name="T98" fmla="*/ 5188 w 6055"/>
                <a:gd name="T99" fmla="*/ 143 h 637"/>
                <a:gd name="T100" fmla="*/ 5249 w 6055"/>
                <a:gd name="T101" fmla="*/ 210 h 637"/>
                <a:gd name="T102" fmla="*/ 5249 w 6055"/>
                <a:gd name="T103" fmla="*/ 628 h 637"/>
                <a:gd name="T104" fmla="*/ 5347 w 6055"/>
                <a:gd name="T105" fmla="*/ 333 h 637"/>
                <a:gd name="T106" fmla="*/ 5524 w 6055"/>
                <a:gd name="T107" fmla="*/ 546 h 637"/>
                <a:gd name="T108" fmla="*/ 5523 w 6055"/>
                <a:gd name="T109" fmla="*/ 637 h 637"/>
                <a:gd name="T110" fmla="*/ 5469 w 6055"/>
                <a:gd name="T111" fmla="*/ 328 h 637"/>
                <a:gd name="T112" fmla="*/ 5694 w 6055"/>
                <a:gd name="T113" fmla="*/ 337 h 637"/>
                <a:gd name="T114" fmla="*/ 6055 w 6055"/>
                <a:gd name="T115" fmla="*/ 312 h 637"/>
                <a:gd name="T116" fmla="*/ 5955 w 6055"/>
                <a:gd name="T117" fmla="*/ 71 h 637"/>
                <a:gd name="T118" fmla="*/ 5753 w 6055"/>
                <a:gd name="T119" fmla="*/ 210 h 637"/>
                <a:gd name="T120" fmla="*/ 5831 w 6055"/>
                <a:gd name="T121" fmla="*/ 495 h 637"/>
                <a:gd name="T122" fmla="*/ 6055 w 6055"/>
                <a:gd name="T123" fmla="*/ 526 h 637"/>
                <a:gd name="T124" fmla="*/ 5953 w 6055"/>
                <a:gd name="T125" fmla="*/ 312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55" h="637">
                  <a:moveTo>
                    <a:pt x="236" y="14"/>
                  </a:moveTo>
                  <a:cubicBezTo>
                    <a:pt x="86" y="14"/>
                    <a:pt x="14" y="100"/>
                    <a:pt x="14" y="199"/>
                  </a:cubicBezTo>
                  <a:cubicBezTo>
                    <a:pt x="14" y="316"/>
                    <a:pt x="107" y="348"/>
                    <a:pt x="220" y="376"/>
                  </a:cubicBezTo>
                  <a:cubicBezTo>
                    <a:pt x="303" y="396"/>
                    <a:pt x="348" y="413"/>
                    <a:pt x="348" y="459"/>
                  </a:cubicBezTo>
                  <a:cubicBezTo>
                    <a:pt x="348" y="508"/>
                    <a:pt x="307" y="528"/>
                    <a:pt x="250" y="528"/>
                  </a:cubicBezTo>
                  <a:cubicBezTo>
                    <a:pt x="182" y="528"/>
                    <a:pt x="133" y="491"/>
                    <a:pt x="131" y="436"/>
                  </a:cubicBezTo>
                  <a:cubicBezTo>
                    <a:pt x="0" y="443"/>
                    <a:pt x="0" y="443"/>
                    <a:pt x="0" y="443"/>
                  </a:cubicBezTo>
                  <a:cubicBezTo>
                    <a:pt x="1" y="568"/>
                    <a:pt x="106" y="637"/>
                    <a:pt x="250" y="637"/>
                  </a:cubicBezTo>
                  <a:cubicBezTo>
                    <a:pt x="375" y="637"/>
                    <a:pt x="479" y="580"/>
                    <a:pt x="479" y="452"/>
                  </a:cubicBezTo>
                  <a:cubicBezTo>
                    <a:pt x="479" y="344"/>
                    <a:pt x="395" y="305"/>
                    <a:pt x="267" y="274"/>
                  </a:cubicBezTo>
                  <a:cubicBezTo>
                    <a:pt x="181" y="254"/>
                    <a:pt x="146" y="241"/>
                    <a:pt x="146" y="195"/>
                  </a:cubicBezTo>
                  <a:cubicBezTo>
                    <a:pt x="146" y="152"/>
                    <a:pt x="179" y="122"/>
                    <a:pt x="238" y="122"/>
                  </a:cubicBezTo>
                  <a:cubicBezTo>
                    <a:pt x="297" y="122"/>
                    <a:pt x="334" y="156"/>
                    <a:pt x="335" y="206"/>
                  </a:cubicBezTo>
                  <a:cubicBezTo>
                    <a:pt x="467" y="200"/>
                    <a:pt x="467" y="200"/>
                    <a:pt x="467" y="200"/>
                  </a:cubicBezTo>
                  <a:cubicBezTo>
                    <a:pt x="463" y="84"/>
                    <a:pt x="371" y="14"/>
                    <a:pt x="236" y="14"/>
                  </a:cubicBezTo>
                  <a:moveTo>
                    <a:pt x="733" y="312"/>
                  </a:moveTo>
                  <a:cubicBezTo>
                    <a:pt x="835" y="312"/>
                    <a:pt x="835" y="312"/>
                    <a:pt x="835" y="312"/>
                  </a:cubicBezTo>
                  <a:cubicBezTo>
                    <a:pt x="835" y="210"/>
                    <a:pt x="835" y="210"/>
                    <a:pt x="835" y="210"/>
                  </a:cubicBezTo>
                  <a:cubicBezTo>
                    <a:pt x="734" y="210"/>
                    <a:pt x="734" y="210"/>
                    <a:pt x="734" y="210"/>
                  </a:cubicBezTo>
                  <a:cubicBezTo>
                    <a:pt x="735" y="71"/>
                    <a:pt x="735" y="71"/>
                    <a:pt x="735" y="71"/>
                  </a:cubicBezTo>
                  <a:cubicBezTo>
                    <a:pt x="613" y="71"/>
                    <a:pt x="613" y="71"/>
                    <a:pt x="613" y="71"/>
                  </a:cubicBezTo>
                  <a:cubicBezTo>
                    <a:pt x="612" y="210"/>
                    <a:pt x="612" y="210"/>
                    <a:pt x="612" y="210"/>
                  </a:cubicBezTo>
                  <a:cubicBezTo>
                    <a:pt x="533" y="210"/>
                    <a:pt x="533" y="210"/>
                    <a:pt x="533" y="210"/>
                  </a:cubicBezTo>
                  <a:cubicBezTo>
                    <a:pt x="533" y="312"/>
                    <a:pt x="533" y="312"/>
                    <a:pt x="533" y="312"/>
                  </a:cubicBezTo>
                  <a:cubicBezTo>
                    <a:pt x="611" y="312"/>
                    <a:pt x="611" y="312"/>
                    <a:pt x="611" y="312"/>
                  </a:cubicBezTo>
                  <a:cubicBezTo>
                    <a:pt x="611" y="495"/>
                    <a:pt x="611" y="495"/>
                    <a:pt x="611" y="495"/>
                  </a:cubicBezTo>
                  <a:cubicBezTo>
                    <a:pt x="610" y="592"/>
                    <a:pt x="674" y="636"/>
                    <a:pt x="767" y="636"/>
                  </a:cubicBezTo>
                  <a:cubicBezTo>
                    <a:pt x="801" y="636"/>
                    <a:pt x="817" y="634"/>
                    <a:pt x="835" y="631"/>
                  </a:cubicBezTo>
                  <a:cubicBezTo>
                    <a:pt x="835" y="526"/>
                    <a:pt x="835" y="526"/>
                    <a:pt x="835" y="526"/>
                  </a:cubicBezTo>
                  <a:cubicBezTo>
                    <a:pt x="826" y="528"/>
                    <a:pt x="815" y="530"/>
                    <a:pt x="797" y="530"/>
                  </a:cubicBezTo>
                  <a:cubicBezTo>
                    <a:pt x="763" y="530"/>
                    <a:pt x="732" y="513"/>
                    <a:pt x="732" y="467"/>
                  </a:cubicBezTo>
                  <a:lnTo>
                    <a:pt x="733" y="312"/>
                  </a:lnTo>
                  <a:close/>
                  <a:moveTo>
                    <a:pt x="1095" y="202"/>
                  </a:moveTo>
                  <a:cubicBezTo>
                    <a:pt x="984" y="202"/>
                    <a:pt x="915" y="278"/>
                    <a:pt x="915" y="351"/>
                  </a:cubicBezTo>
                  <a:cubicBezTo>
                    <a:pt x="1037" y="356"/>
                    <a:pt x="1037" y="356"/>
                    <a:pt x="1037" y="356"/>
                  </a:cubicBezTo>
                  <a:cubicBezTo>
                    <a:pt x="1037" y="329"/>
                    <a:pt x="1055" y="301"/>
                    <a:pt x="1097" y="301"/>
                  </a:cubicBezTo>
                  <a:cubicBezTo>
                    <a:pt x="1134" y="301"/>
                    <a:pt x="1153" y="324"/>
                    <a:pt x="1153" y="366"/>
                  </a:cubicBezTo>
                  <a:cubicBezTo>
                    <a:pt x="1153" y="382"/>
                    <a:pt x="1153" y="382"/>
                    <a:pt x="1153" y="382"/>
                  </a:cubicBezTo>
                  <a:cubicBezTo>
                    <a:pt x="1076" y="386"/>
                    <a:pt x="1076" y="386"/>
                    <a:pt x="1076" y="386"/>
                  </a:cubicBezTo>
                  <a:cubicBezTo>
                    <a:pt x="984" y="390"/>
                    <a:pt x="903" y="420"/>
                    <a:pt x="903" y="513"/>
                  </a:cubicBezTo>
                  <a:cubicBezTo>
                    <a:pt x="903" y="594"/>
                    <a:pt x="960" y="637"/>
                    <a:pt x="1047" y="637"/>
                  </a:cubicBezTo>
                  <a:cubicBezTo>
                    <a:pt x="1096" y="637"/>
                    <a:pt x="1132" y="618"/>
                    <a:pt x="1157" y="594"/>
                  </a:cubicBezTo>
                  <a:cubicBezTo>
                    <a:pt x="1157" y="628"/>
                    <a:pt x="1157" y="628"/>
                    <a:pt x="1157" y="628"/>
                  </a:cubicBezTo>
                  <a:cubicBezTo>
                    <a:pt x="1274" y="628"/>
                    <a:pt x="1274" y="628"/>
                    <a:pt x="1274" y="628"/>
                  </a:cubicBezTo>
                  <a:cubicBezTo>
                    <a:pt x="1274" y="370"/>
                    <a:pt x="1274" y="370"/>
                    <a:pt x="1274" y="370"/>
                  </a:cubicBezTo>
                  <a:cubicBezTo>
                    <a:pt x="1274" y="260"/>
                    <a:pt x="1211" y="202"/>
                    <a:pt x="1095" y="202"/>
                  </a:cubicBezTo>
                  <a:moveTo>
                    <a:pt x="1153" y="460"/>
                  </a:moveTo>
                  <a:cubicBezTo>
                    <a:pt x="1153" y="477"/>
                    <a:pt x="1153" y="477"/>
                    <a:pt x="1153" y="477"/>
                  </a:cubicBezTo>
                  <a:cubicBezTo>
                    <a:pt x="1153" y="522"/>
                    <a:pt x="1119" y="545"/>
                    <a:pt x="1075" y="545"/>
                  </a:cubicBezTo>
                  <a:cubicBezTo>
                    <a:pt x="1046" y="545"/>
                    <a:pt x="1025" y="535"/>
                    <a:pt x="1025" y="507"/>
                  </a:cubicBezTo>
                  <a:cubicBezTo>
                    <a:pt x="1025" y="477"/>
                    <a:pt x="1051" y="465"/>
                    <a:pt x="1088" y="464"/>
                  </a:cubicBezTo>
                  <a:lnTo>
                    <a:pt x="1153" y="460"/>
                  </a:lnTo>
                  <a:close/>
                  <a:moveTo>
                    <a:pt x="1541" y="312"/>
                  </a:moveTo>
                  <a:cubicBezTo>
                    <a:pt x="1642" y="312"/>
                    <a:pt x="1642" y="312"/>
                    <a:pt x="1642" y="312"/>
                  </a:cubicBezTo>
                  <a:cubicBezTo>
                    <a:pt x="1642" y="210"/>
                    <a:pt x="1642" y="210"/>
                    <a:pt x="1642" y="210"/>
                  </a:cubicBezTo>
                  <a:cubicBezTo>
                    <a:pt x="1541" y="210"/>
                    <a:pt x="1541" y="210"/>
                    <a:pt x="1541" y="210"/>
                  </a:cubicBezTo>
                  <a:cubicBezTo>
                    <a:pt x="1542" y="71"/>
                    <a:pt x="1542" y="71"/>
                    <a:pt x="1542" y="71"/>
                  </a:cubicBezTo>
                  <a:cubicBezTo>
                    <a:pt x="1421" y="71"/>
                    <a:pt x="1421" y="71"/>
                    <a:pt x="1421" y="71"/>
                  </a:cubicBezTo>
                  <a:cubicBezTo>
                    <a:pt x="1420" y="210"/>
                    <a:pt x="1420" y="210"/>
                    <a:pt x="1420" y="210"/>
                  </a:cubicBezTo>
                  <a:cubicBezTo>
                    <a:pt x="1341" y="210"/>
                    <a:pt x="1341" y="210"/>
                    <a:pt x="1341" y="210"/>
                  </a:cubicBezTo>
                  <a:cubicBezTo>
                    <a:pt x="1341" y="312"/>
                    <a:pt x="1341" y="312"/>
                    <a:pt x="1341" y="312"/>
                  </a:cubicBezTo>
                  <a:cubicBezTo>
                    <a:pt x="1419" y="312"/>
                    <a:pt x="1419" y="312"/>
                    <a:pt x="1419" y="312"/>
                  </a:cubicBezTo>
                  <a:cubicBezTo>
                    <a:pt x="1418" y="495"/>
                    <a:pt x="1418" y="495"/>
                    <a:pt x="1418" y="495"/>
                  </a:cubicBezTo>
                  <a:cubicBezTo>
                    <a:pt x="1417" y="592"/>
                    <a:pt x="1481" y="636"/>
                    <a:pt x="1575" y="636"/>
                  </a:cubicBezTo>
                  <a:cubicBezTo>
                    <a:pt x="1608" y="636"/>
                    <a:pt x="1625" y="634"/>
                    <a:pt x="1642" y="631"/>
                  </a:cubicBezTo>
                  <a:cubicBezTo>
                    <a:pt x="1642" y="526"/>
                    <a:pt x="1642" y="526"/>
                    <a:pt x="1642" y="526"/>
                  </a:cubicBezTo>
                  <a:cubicBezTo>
                    <a:pt x="1633" y="528"/>
                    <a:pt x="1622" y="530"/>
                    <a:pt x="1605" y="530"/>
                  </a:cubicBezTo>
                  <a:cubicBezTo>
                    <a:pt x="1571" y="530"/>
                    <a:pt x="1540" y="513"/>
                    <a:pt x="1540" y="467"/>
                  </a:cubicBezTo>
                  <a:lnTo>
                    <a:pt x="1541" y="312"/>
                  </a:lnTo>
                  <a:close/>
                  <a:moveTo>
                    <a:pt x="2130" y="456"/>
                  </a:moveTo>
                  <a:cubicBezTo>
                    <a:pt x="2130" y="409"/>
                    <a:pt x="2130" y="409"/>
                    <a:pt x="2130" y="409"/>
                  </a:cubicBezTo>
                  <a:cubicBezTo>
                    <a:pt x="2130" y="279"/>
                    <a:pt x="2048" y="202"/>
                    <a:pt x="1924" y="202"/>
                  </a:cubicBezTo>
                  <a:cubicBezTo>
                    <a:pt x="1796" y="202"/>
                    <a:pt x="1705" y="284"/>
                    <a:pt x="1705" y="419"/>
                  </a:cubicBezTo>
                  <a:cubicBezTo>
                    <a:pt x="1705" y="553"/>
                    <a:pt x="1796" y="637"/>
                    <a:pt x="1927" y="637"/>
                  </a:cubicBezTo>
                  <a:cubicBezTo>
                    <a:pt x="2028" y="637"/>
                    <a:pt x="2111" y="580"/>
                    <a:pt x="2126" y="501"/>
                  </a:cubicBezTo>
                  <a:cubicBezTo>
                    <a:pt x="2003" y="495"/>
                    <a:pt x="2003" y="495"/>
                    <a:pt x="2003" y="495"/>
                  </a:cubicBezTo>
                  <a:cubicBezTo>
                    <a:pt x="1994" y="524"/>
                    <a:pt x="1967" y="541"/>
                    <a:pt x="1924" y="541"/>
                  </a:cubicBezTo>
                  <a:cubicBezTo>
                    <a:pt x="1869" y="541"/>
                    <a:pt x="1836" y="508"/>
                    <a:pt x="1834" y="456"/>
                  </a:cubicBezTo>
                  <a:lnTo>
                    <a:pt x="2130" y="456"/>
                  </a:lnTo>
                  <a:close/>
                  <a:moveTo>
                    <a:pt x="1923" y="294"/>
                  </a:moveTo>
                  <a:cubicBezTo>
                    <a:pt x="1978" y="294"/>
                    <a:pt x="2005" y="327"/>
                    <a:pt x="2007" y="378"/>
                  </a:cubicBezTo>
                  <a:cubicBezTo>
                    <a:pt x="1834" y="378"/>
                    <a:pt x="1834" y="378"/>
                    <a:pt x="1834" y="378"/>
                  </a:cubicBezTo>
                  <a:cubicBezTo>
                    <a:pt x="1837" y="325"/>
                    <a:pt x="1872" y="294"/>
                    <a:pt x="1923" y="294"/>
                  </a:cubicBezTo>
                  <a:moveTo>
                    <a:pt x="3006" y="628"/>
                  </a:moveTo>
                  <a:cubicBezTo>
                    <a:pt x="2737" y="23"/>
                    <a:pt x="2737" y="23"/>
                    <a:pt x="2737" y="23"/>
                  </a:cubicBezTo>
                  <a:cubicBezTo>
                    <a:pt x="2629" y="23"/>
                    <a:pt x="2629" y="23"/>
                    <a:pt x="2629" y="23"/>
                  </a:cubicBezTo>
                  <a:cubicBezTo>
                    <a:pt x="2361" y="628"/>
                    <a:pt x="2361" y="628"/>
                    <a:pt x="2361" y="628"/>
                  </a:cubicBezTo>
                  <a:cubicBezTo>
                    <a:pt x="2502" y="628"/>
                    <a:pt x="2502" y="628"/>
                    <a:pt x="2502" y="628"/>
                  </a:cubicBezTo>
                  <a:cubicBezTo>
                    <a:pt x="2554" y="511"/>
                    <a:pt x="2554" y="511"/>
                    <a:pt x="2554" y="511"/>
                  </a:cubicBezTo>
                  <a:cubicBezTo>
                    <a:pt x="2813" y="511"/>
                    <a:pt x="2813" y="511"/>
                    <a:pt x="2813" y="511"/>
                  </a:cubicBezTo>
                  <a:cubicBezTo>
                    <a:pt x="2864" y="628"/>
                    <a:pt x="2864" y="628"/>
                    <a:pt x="2864" y="628"/>
                  </a:cubicBezTo>
                  <a:lnTo>
                    <a:pt x="3006" y="628"/>
                  </a:lnTo>
                  <a:close/>
                  <a:moveTo>
                    <a:pt x="2600" y="409"/>
                  </a:moveTo>
                  <a:cubicBezTo>
                    <a:pt x="2684" y="216"/>
                    <a:pt x="2684" y="216"/>
                    <a:pt x="2684" y="216"/>
                  </a:cubicBezTo>
                  <a:cubicBezTo>
                    <a:pt x="2768" y="409"/>
                    <a:pt x="2768" y="409"/>
                    <a:pt x="2768" y="409"/>
                  </a:cubicBezTo>
                  <a:lnTo>
                    <a:pt x="2600" y="409"/>
                  </a:lnTo>
                  <a:close/>
                  <a:moveTo>
                    <a:pt x="3313" y="206"/>
                  </a:moveTo>
                  <a:cubicBezTo>
                    <a:pt x="3247" y="206"/>
                    <a:pt x="3213" y="230"/>
                    <a:pt x="3195" y="257"/>
                  </a:cubicBezTo>
                  <a:cubicBezTo>
                    <a:pt x="3195" y="210"/>
                    <a:pt x="3195" y="210"/>
                    <a:pt x="3195" y="210"/>
                  </a:cubicBezTo>
                  <a:cubicBezTo>
                    <a:pt x="3077" y="210"/>
                    <a:pt x="3077" y="210"/>
                    <a:pt x="3077" y="210"/>
                  </a:cubicBezTo>
                  <a:cubicBezTo>
                    <a:pt x="3077" y="628"/>
                    <a:pt x="3077" y="628"/>
                    <a:pt x="3077" y="628"/>
                  </a:cubicBezTo>
                  <a:cubicBezTo>
                    <a:pt x="3199" y="628"/>
                    <a:pt x="3199" y="628"/>
                    <a:pt x="3199" y="628"/>
                  </a:cubicBezTo>
                  <a:cubicBezTo>
                    <a:pt x="3199" y="416"/>
                    <a:pt x="3199" y="416"/>
                    <a:pt x="3199" y="416"/>
                  </a:cubicBezTo>
                  <a:cubicBezTo>
                    <a:pt x="3199" y="358"/>
                    <a:pt x="3243" y="320"/>
                    <a:pt x="3313" y="320"/>
                  </a:cubicBezTo>
                  <a:lnTo>
                    <a:pt x="3313" y="206"/>
                  </a:lnTo>
                  <a:close/>
                  <a:moveTo>
                    <a:pt x="3590" y="202"/>
                  </a:moveTo>
                  <a:cubicBezTo>
                    <a:pt x="3462" y="202"/>
                    <a:pt x="3369" y="282"/>
                    <a:pt x="3369" y="419"/>
                  </a:cubicBezTo>
                  <a:cubicBezTo>
                    <a:pt x="3369" y="556"/>
                    <a:pt x="3463" y="637"/>
                    <a:pt x="3590" y="637"/>
                  </a:cubicBezTo>
                  <a:cubicBezTo>
                    <a:pt x="3696" y="637"/>
                    <a:pt x="3777" y="576"/>
                    <a:pt x="3794" y="477"/>
                  </a:cubicBezTo>
                  <a:cubicBezTo>
                    <a:pt x="3676" y="467"/>
                    <a:pt x="3676" y="467"/>
                    <a:pt x="3676" y="467"/>
                  </a:cubicBezTo>
                  <a:cubicBezTo>
                    <a:pt x="3669" y="509"/>
                    <a:pt x="3637" y="535"/>
                    <a:pt x="3590" y="535"/>
                  </a:cubicBezTo>
                  <a:cubicBezTo>
                    <a:pt x="3533" y="535"/>
                    <a:pt x="3492" y="493"/>
                    <a:pt x="3492" y="419"/>
                  </a:cubicBezTo>
                  <a:cubicBezTo>
                    <a:pt x="3492" y="345"/>
                    <a:pt x="3533" y="303"/>
                    <a:pt x="3590" y="303"/>
                  </a:cubicBezTo>
                  <a:cubicBezTo>
                    <a:pt x="3637" y="303"/>
                    <a:pt x="3669" y="330"/>
                    <a:pt x="3675" y="373"/>
                  </a:cubicBezTo>
                  <a:cubicBezTo>
                    <a:pt x="3794" y="363"/>
                    <a:pt x="3794" y="363"/>
                    <a:pt x="3794" y="363"/>
                  </a:cubicBezTo>
                  <a:cubicBezTo>
                    <a:pt x="3778" y="262"/>
                    <a:pt x="3695" y="202"/>
                    <a:pt x="3590" y="202"/>
                  </a:cubicBezTo>
                  <a:moveTo>
                    <a:pt x="4009" y="0"/>
                  </a:moveTo>
                  <a:cubicBezTo>
                    <a:pt x="3887" y="0"/>
                    <a:pt x="3887" y="0"/>
                    <a:pt x="3887" y="0"/>
                  </a:cubicBezTo>
                  <a:cubicBezTo>
                    <a:pt x="3887" y="628"/>
                    <a:pt x="3887" y="628"/>
                    <a:pt x="3887" y="628"/>
                  </a:cubicBezTo>
                  <a:cubicBezTo>
                    <a:pt x="4009" y="628"/>
                    <a:pt x="4009" y="628"/>
                    <a:pt x="4009" y="628"/>
                  </a:cubicBezTo>
                  <a:cubicBezTo>
                    <a:pt x="4009" y="396"/>
                    <a:pt x="4009" y="396"/>
                    <a:pt x="4009" y="396"/>
                  </a:cubicBezTo>
                  <a:cubicBezTo>
                    <a:pt x="4009" y="346"/>
                    <a:pt x="4041" y="312"/>
                    <a:pt x="4089" y="312"/>
                  </a:cubicBezTo>
                  <a:cubicBezTo>
                    <a:pt x="4136" y="312"/>
                    <a:pt x="4165" y="342"/>
                    <a:pt x="4165" y="395"/>
                  </a:cubicBezTo>
                  <a:cubicBezTo>
                    <a:pt x="4165" y="628"/>
                    <a:pt x="4165" y="628"/>
                    <a:pt x="4165" y="628"/>
                  </a:cubicBezTo>
                  <a:cubicBezTo>
                    <a:pt x="4287" y="628"/>
                    <a:pt x="4287" y="628"/>
                    <a:pt x="4287" y="628"/>
                  </a:cubicBezTo>
                  <a:cubicBezTo>
                    <a:pt x="4287" y="372"/>
                    <a:pt x="4287" y="372"/>
                    <a:pt x="4287" y="372"/>
                  </a:cubicBezTo>
                  <a:cubicBezTo>
                    <a:pt x="4287" y="264"/>
                    <a:pt x="4218" y="202"/>
                    <a:pt x="4118" y="202"/>
                  </a:cubicBezTo>
                  <a:cubicBezTo>
                    <a:pt x="4062" y="202"/>
                    <a:pt x="4027" y="223"/>
                    <a:pt x="4009" y="245"/>
                  </a:cubicBezTo>
                  <a:lnTo>
                    <a:pt x="4009" y="0"/>
                  </a:lnTo>
                  <a:close/>
                  <a:moveTo>
                    <a:pt x="4462" y="2"/>
                  </a:moveTo>
                  <a:cubicBezTo>
                    <a:pt x="4422" y="2"/>
                    <a:pt x="4389" y="33"/>
                    <a:pt x="4389" y="73"/>
                  </a:cubicBezTo>
                  <a:cubicBezTo>
                    <a:pt x="4389" y="112"/>
                    <a:pt x="4421" y="143"/>
                    <a:pt x="4462" y="143"/>
                  </a:cubicBezTo>
                  <a:cubicBezTo>
                    <a:pt x="4502" y="143"/>
                    <a:pt x="4535" y="112"/>
                    <a:pt x="4535" y="73"/>
                  </a:cubicBezTo>
                  <a:cubicBezTo>
                    <a:pt x="4535" y="33"/>
                    <a:pt x="4502" y="2"/>
                    <a:pt x="4462" y="2"/>
                  </a:cubicBezTo>
                  <a:moveTo>
                    <a:pt x="4523" y="210"/>
                  </a:moveTo>
                  <a:cubicBezTo>
                    <a:pt x="4401" y="210"/>
                    <a:pt x="4401" y="210"/>
                    <a:pt x="4401" y="210"/>
                  </a:cubicBezTo>
                  <a:cubicBezTo>
                    <a:pt x="4401" y="628"/>
                    <a:pt x="4401" y="628"/>
                    <a:pt x="4401" y="628"/>
                  </a:cubicBezTo>
                  <a:cubicBezTo>
                    <a:pt x="4523" y="628"/>
                    <a:pt x="4523" y="628"/>
                    <a:pt x="4523" y="628"/>
                  </a:cubicBezTo>
                  <a:lnTo>
                    <a:pt x="4523" y="210"/>
                  </a:lnTo>
                  <a:close/>
                  <a:moveTo>
                    <a:pt x="4873" y="628"/>
                  </a:moveTo>
                  <a:cubicBezTo>
                    <a:pt x="5059" y="210"/>
                    <a:pt x="5059" y="210"/>
                    <a:pt x="5059" y="210"/>
                  </a:cubicBezTo>
                  <a:cubicBezTo>
                    <a:pt x="4925" y="210"/>
                    <a:pt x="4925" y="210"/>
                    <a:pt x="4925" y="210"/>
                  </a:cubicBezTo>
                  <a:cubicBezTo>
                    <a:pt x="4825" y="456"/>
                    <a:pt x="4825" y="456"/>
                    <a:pt x="4825" y="456"/>
                  </a:cubicBezTo>
                  <a:cubicBezTo>
                    <a:pt x="4724" y="210"/>
                    <a:pt x="4724" y="210"/>
                    <a:pt x="4724" y="210"/>
                  </a:cubicBezTo>
                  <a:cubicBezTo>
                    <a:pt x="4590" y="210"/>
                    <a:pt x="4590" y="210"/>
                    <a:pt x="4590" y="210"/>
                  </a:cubicBezTo>
                  <a:cubicBezTo>
                    <a:pt x="4776" y="628"/>
                    <a:pt x="4776" y="628"/>
                    <a:pt x="4776" y="628"/>
                  </a:cubicBezTo>
                  <a:lnTo>
                    <a:pt x="4873" y="628"/>
                  </a:lnTo>
                  <a:close/>
                  <a:moveTo>
                    <a:pt x="5188" y="2"/>
                  </a:moveTo>
                  <a:cubicBezTo>
                    <a:pt x="5149" y="2"/>
                    <a:pt x="5116" y="33"/>
                    <a:pt x="5116" y="73"/>
                  </a:cubicBezTo>
                  <a:cubicBezTo>
                    <a:pt x="5116" y="112"/>
                    <a:pt x="5147" y="143"/>
                    <a:pt x="5188" y="143"/>
                  </a:cubicBezTo>
                  <a:cubicBezTo>
                    <a:pt x="5229" y="143"/>
                    <a:pt x="5262" y="112"/>
                    <a:pt x="5262" y="73"/>
                  </a:cubicBezTo>
                  <a:cubicBezTo>
                    <a:pt x="5262" y="33"/>
                    <a:pt x="5229" y="2"/>
                    <a:pt x="5188" y="2"/>
                  </a:cubicBezTo>
                  <a:moveTo>
                    <a:pt x="5249" y="210"/>
                  </a:moveTo>
                  <a:cubicBezTo>
                    <a:pt x="5127" y="210"/>
                    <a:pt x="5127" y="210"/>
                    <a:pt x="5127" y="210"/>
                  </a:cubicBezTo>
                  <a:cubicBezTo>
                    <a:pt x="5127" y="628"/>
                    <a:pt x="5127" y="628"/>
                    <a:pt x="5127" y="628"/>
                  </a:cubicBezTo>
                  <a:cubicBezTo>
                    <a:pt x="5249" y="628"/>
                    <a:pt x="5249" y="628"/>
                    <a:pt x="5249" y="628"/>
                  </a:cubicBezTo>
                  <a:lnTo>
                    <a:pt x="5249" y="210"/>
                  </a:lnTo>
                  <a:close/>
                  <a:moveTo>
                    <a:pt x="5520" y="202"/>
                  </a:moveTo>
                  <a:cubicBezTo>
                    <a:pt x="5412" y="202"/>
                    <a:pt x="5347" y="253"/>
                    <a:pt x="5347" y="333"/>
                  </a:cubicBezTo>
                  <a:cubicBezTo>
                    <a:pt x="5347" y="419"/>
                    <a:pt x="5408" y="438"/>
                    <a:pt x="5500" y="460"/>
                  </a:cubicBezTo>
                  <a:cubicBezTo>
                    <a:pt x="5563" y="475"/>
                    <a:pt x="5578" y="483"/>
                    <a:pt x="5578" y="508"/>
                  </a:cubicBezTo>
                  <a:cubicBezTo>
                    <a:pt x="5578" y="532"/>
                    <a:pt x="5557" y="546"/>
                    <a:pt x="5524" y="546"/>
                  </a:cubicBezTo>
                  <a:cubicBezTo>
                    <a:pt x="5482" y="546"/>
                    <a:pt x="5463" y="525"/>
                    <a:pt x="5462" y="494"/>
                  </a:cubicBezTo>
                  <a:cubicBezTo>
                    <a:pt x="5340" y="501"/>
                    <a:pt x="5340" y="501"/>
                    <a:pt x="5340" y="501"/>
                  </a:cubicBezTo>
                  <a:cubicBezTo>
                    <a:pt x="5349" y="588"/>
                    <a:pt x="5413" y="637"/>
                    <a:pt x="5523" y="637"/>
                  </a:cubicBezTo>
                  <a:cubicBezTo>
                    <a:pt x="5636" y="637"/>
                    <a:pt x="5700" y="583"/>
                    <a:pt x="5700" y="498"/>
                  </a:cubicBezTo>
                  <a:cubicBezTo>
                    <a:pt x="5700" y="422"/>
                    <a:pt x="5639" y="396"/>
                    <a:pt x="5553" y="374"/>
                  </a:cubicBezTo>
                  <a:cubicBezTo>
                    <a:pt x="5502" y="361"/>
                    <a:pt x="5469" y="357"/>
                    <a:pt x="5469" y="328"/>
                  </a:cubicBezTo>
                  <a:cubicBezTo>
                    <a:pt x="5469" y="305"/>
                    <a:pt x="5486" y="292"/>
                    <a:pt x="5518" y="292"/>
                  </a:cubicBezTo>
                  <a:cubicBezTo>
                    <a:pt x="5556" y="292"/>
                    <a:pt x="5572" y="313"/>
                    <a:pt x="5573" y="343"/>
                  </a:cubicBezTo>
                  <a:cubicBezTo>
                    <a:pt x="5694" y="337"/>
                    <a:pt x="5694" y="337"/>
                    <a:pt x="5694" y="337"/>
                  </a:cubicBezTo>
                  <a:cubicBezTo>
                    <a:pt x="5687" y="259"/>
                    <a:pt x="5629" y="202"/>
                    <a:pt x="5520" y="202"/>
                  </a:cubicBezTo>
                  <a:moveTo>
                    <a:pt x="5953" y="312"/>
                  </a:moveTo>
                  <a:cubicBezTo>
                    <a:pt x="6055" y="312"/>
                    <a:pt x="6055" y="312"/>
                    <a:pt x="6055" y="312"/>
                  </a:cubicBezTo>
                  <a:cubicBezTo>
                    <a:pt x="6055" y="210"/>
                    <a:pt x="6055" y="210"/>
                    <a:pt x="6055" y="210"/>
                  </a:cubicBezTo>
                  <a:cubicBezTo>
                    <a:pt x="5954" y="210"/>
                    <a:pt x="5954" y="210"/>
                    <a:pt x="5954" y="210"/>
                  </a:cubicBezTo>
                  <a:cubicBezTo>
                    <a:pt x="5955" y="71"/>
                    <a:pt x="5955" y="71"/>
                    <a:pt x="5955" y="71"/>
                  </a:cubicBezTo>
                  <a:cubicBezTo>
                    <a:pt x="5833" y="71"/>
                    <a:pt x="5833" y="71"/>
                    <a:pt x="5833" y="71"/>
                  </a:cubicBezTo>
                  <a:cubicBezTo>
                    <a:pt x="5832" y="210"/>
                    <a:pt x="5832" y="210"/>
                    <a:pt x="5832" y="210"/>
                  </a:cubicBezTo>
                  <a:cubicBezTo>
                    <a:pt x="5753" y="210"/>
                    <a:pt x="5753" y="210"/>
                    <a:pt x="5753" y="210"/>
                  </a:cubicBezTo>
                  <a:cubicBezTo>
                    <a:pt x="5753" y="312"/>
                    <a:pt x="5753" y="312"/>
                    <a:pt x="5753" y="312"/>
                  </a:cubicBezTo>
                  <a:cubicBezTo>
                    <a:pt x="5831" y="312"/>
                    <a:pt x="5831" y="312"/>
                    <a:pt x="5831" y="312"/>
                  </a:cubicBezTo>
                  <a:cubicBezTo>
                    <a:pt x="5831" y="495"/>
                    <a:pt x="5831" y="495"/>
                    <a:pt x="5831" y="495"/>
                  </a:cubicBezTo>
                  <a:cubicBezTo>
                    <a:pt x="5830" y="592"/>
                    <a:pt x="5894" y="636"/>
                    <a:pt x="5987" y="636"/>
                  </a:cubicBezTo>
                  <a:cubicBezTo>
                    <a:pt x="6021" y="636"/>
                    <a:pt x="6037" y="634"/>
                    <a:pt x="6055" y="631"/>
                  </a:cubicBezTo>
                  <a:cubicBezTo>
                    <a:pt x="6055" y="526"/>
                    <a:pt x="6055" y="526"/>
                    <a:pt x="6055" y="526"/>
                  </a:cubicBezTo>
                  <a:cubicBezTo>
                    <a:pt x="6046" y="528"/>
                    <a:pt x="6035" y="530"/>
                    <a:pt x="6017" y="530"/>
                  </a:cubicBezTo>
                  <a:cubicBezTo>
                    <a:pt x="5983" y="530"/>
                    <a:pt x="5952" y="513"/>
                    <a:pt x="5952" y="467"/>
                  </a:cubicBezTo>
                  <a:lnTo>
                    <a:pt x="5953" y="3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Rectangle 39">
              <a:extLst>
                <a:ext uri="{FF2B5EF4-FFF2-40B4-BE49-F238E27FC236}">
                  <a16:creationId xmlns:a16="http://schemas.microsoft.com/office/drawing/2014/main" id="{90E5EE7C-005E-41C2-82EC-D1B85264407E}"/>
                </a:ext>
              </a:extLst>
            </p:cNvPr>
            <p:cNvSpPr>
              <a:spLocks noChangeArrowheads="1"/>
            </p:cNvSpPr>
            <p:nvPr userDrawn="1"/>
          </p:nvSpPr>
          <p:spPr bwMode="auto">
            <a:xfrm>
              <a:off x="-1" y="211"/>
              <a:ext cx="558" cy="38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3" name="Title 2">
            <a:extLst>
              <a:ext uri="{FF2B5EF4-FFF2-40B4-BE49-F238E27FC236}">
                <a16:creationId xmlns:a16="http://schemas.microsoft.com/office/drawing/2014/main" id="{4C6894AC-A6FF-4C78-BD1B-BD484004B46F}"/>
              </a:ext>
            </a:extLst>
          </p:cNvPr>
          <p:cNvSpPr>
            <a:spLocks noGrp="1"/>
          </p:cNvSpPr>
          <p:nvPr>
            <p:ph type="title" hasCustomPrompt="1"/>
          </p:nvPr>
        </p:nvSpPr>
        <p:spPr>
          <a:xfrm>
            <a:off x="726647" y="2764680"/>
            <a:ext cx="6116607" cy="1328640"/>
          </a:xfrm>
        </p:spPr>
        <p:txBody>
          <a:bodyPr lIns="0" anchor="ctr"/>
          <a:lstStyle>
            <a:lvl1pPr>
              <a:defRPr sz="5400" b="1" cap="all" baseline="0">
                <a:solidFill>
                  <a:schemeClr val="bg1"/>
                </a:solidFill>
              </a:defRPr>
            </a:lvl1pPr>
          </a:lstStyle>
          <a:p>
            <a:r>
              <a:rPr lang="en-US"/>
              <a:t>Thank you</a:t>
            </a:r>
            <a:endParaRPr lang="en-GB"/>
          </a:p>
        </p:txBody>
      </p:sp>
    </p:spTree>
    <p:extLst>
      <p:ext uri="{BB962C8B-B14F-4D97-AF65-F5344CB8AC3E}">
        <p14:creationId xmlns:p14="http://schemas.microsoft.com/office/powerpoint/2010/main" val="889753542"/>
      </p:ext>
    </p:extLst>
  </p:cSld>
  <p:clrMapOvr>
    <a:masterClrMapping/>
  </p:clrMapOvr>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64418" y="6175374"/>
            <a:ext cx="2584290" cy="365125"/>
          </a:xfrm>
          <a:prstGeom prst="rect">
            <a:avLst/>
          </a:prstGeom>
        </p:spPr>
        <p:txBody>
          <a:bodyPr/>
          <a:lstStyle/>
          <a:p>
            <a:fld id="{7F5AE29E-9FC9-4682-B1BF-B530FBF6C74B}" type="datetimeFigureOut">
              <a:rPr lang="en-GB" smtClean="0"/>
              <a:t>27/05/2024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077151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sp>
        <p:nvSpPr>
          <p:cNvPr id="52" name="Picture Placeholder 51">
            <a:extLst>
              <a:ext uri="{FF2B5EF4-FFF2-40B4-BE49-F238E27FC236}">
                <a16:creationId xmlns:a16="http://schemas.microsoft.com/office/drawing/2014/main" id="{DC2C187D-3C83-46B2-AC46-FE91470F228A}"/>
              </a:ext>
            </a:extLst>
          </p:cNvPr>
          <p:cNvSpPr>
            <a:spLocks noGrp="1"/>
          </p:cNvSpPr>
          <p:nvPr>
            <p:ph type="pic" sz="quarter" idx="14"/>
          </p:nvPr>
        </p:nvSpPr>
        <p:spPr>
          <a:xfrm>
            <a:off x="0" y="0"/>
            <a:ext cx="12192000" cy="5829807"/>
          </a:xfrm>
          <a:custGeom>
            <a:avLst/>
            <a:gdLst>
              <a:gd name="connsiteX0" fmla="*/ 0 w 12192000"/>
              <a:gd name="connsiteY0" fmla="*/ 0 h 5515897"/>
              <a:gd name="connsiteX1" fmla="*/ 12192000 w 12192000"/>
              <a:gd name="connsiteY1" fmla="*/ 0 h 5515897"/>
              <a:gd name="connsiteX2" fmla="*/ 12192000 w 12192000"/>
              <a:gd name="connsiteY2" fmla="*/ 5515897 h 5515897"/>
              <a:gd name="connsiteX3" fmla="*/ 0 w 12192000"/>
              <a:gd name="connsiteY3" fmla="*/ 5515897 h 5515897"/>
            </a:gdLst>
            <a:ahLst/>
            <a:cxnLst>
              <a:cxn ang="0">
                <a:pos x="connsiteX0" y="connsiteY0"/>
              </a:cxn>
              <a:cxn ang="0">
                <a:pos x="connsiteX1" y="connsiteY1"/>
              </a:cxn>
              <a:cxn ang="0">
                <a:pos x="connsiteX2" y="connsiteY2"/>
              </a:cxn>
              <a:cxn ang="0">
                <a:pos x="connsiteX3" y="connsiteY3"/>
              </a:cxn>
            </a:cxnLst>
            <a:rect l="l" t="t" r="r" b="b"/>
            <a:pathLst>
              <a:path w="12192000" h="5515897">
                <a:moveTo>
                  <a:pt x="0" y="0"/>
                </a:moveTo>
                <a:lnTo>
                  <a:pt x="12192000" y="0"/>
                </a:lnTo>
                <a:lnTo>
                  <a:pt x="12192000" y="5515897"/>
                </a:lnTo>
                <a:lnTo>
                  <a:pt x="0" y="5515897"/>
                </a:lnTo>
                <a:close/>
              </a:path>
            </a:pathLst>
          </a:custGeom>
          <a:solidFill>
            <a:schemeClr val="bg1">
              <a:lumMod val="75000"/>
            </a:schemeClr>
          </a:solidFill>
        </p:spPr>
        <p:txBody>
          <a:bodyPr wrap="square" lIns="216000" tIns="216000" rIns="216000" bIns="216000">
            <a:noAutofit/>
          </a:bodyPr>
          <a:lstStyle>
            <a:lvl1pPr>
              <a:defRPr sz="1400">
                <a:solidFill>
                  <a:schemeClr val="bg1"/>
                </a:solidFill>
              </a:defRPr>
            </a:lvl1pPr>
          </a:lstStyle>
          <a:p>
            <a:r>
              <a:rPr lang="en-US"/>
              <a:t>Click icon to add picture</a:t>
            </a:r>
            <a:endParaRPr lang="en-AU"/>
          </a:p>
        </p:txBody>
      </p:sp>
      <p:sp>
        <p:nvSpPr>
          <p:cNvPr id="3" name="Text Placeholder 2">
            <a:extLst>
              <a:ext uri="{FF2B5EF4-FFF2-40B4-BE49-F238E27FC236}">
                <a16:creationId xmlns:a16="http://schemas.microsoft.com/office/drawing/2014/main" id="{3AE6EDCA-DBCE-4648-A23D-7D62DE6F9E2E}"/>
              </a:ext>
            </a:extLst>
          </p:cNvPr>
          <p:cNvSpPr>
            <a:spLocks noGrp="1"/>
          </p:cNvSpPr>
          <p:nvPr>
            <p:ph type="body" sz="quarter" idx="15"/>
          </p:nvPr>
        </p:nvSpPr>
        <p:spPr>
          <a:xfrm>
            <a:off x="7975849" y="161327"/>
            <a:ext cx="3916800" cy="5342400"/>
          </a:xfrm>
          <a:blipFill dpi="0" rotWithShape="1">
            <a:blip r:embed="rId2"/>
            <a:srcRect/>
            <a:stretch>
              <a:fillRect l="-38" r="-38"/>
            </a:stretch>
          </a:blipFill>
        </p:spPr>
        <p:txBody>
          <a:bodyPr/>
          <a:lstStyle>
            <a:lvl1pPr>
              <a:defRPr sz="600">
                <a:noFill/>
              </a:defRPr>
            </a:lvl1pPr>
            <a:lvl2pPr>
              <a:defRPr sz="600">
                <a:noFill/>
              </a:defRPr>
            </a:lvl2pPr>
            <a:lvl3pPr>
              <a:defRPr sz="600">
                <a:noFill/>
              </a:defRPr>
            </a:lvl3pPr>
            <a:lvl4pPr>
              <a:defRPr sz="600">
                <a:noFill/>
              </a:defRPr>
            </a:lvl4pPr>
            <a:lvl5pPr>
              <a:defRPr sz="600">
                <a:noFill/>
              </a:defRPr>
            </a:lvl5pPr>
            <a:lvl6pPr>
              <a:defRPr sz="600">
                <a:noFill/>
              </a:defRPr>
            </a:lvl6pPr>
            <a:lvl7pPr>
              <a:defRPr sz="600">
                <a:noFill/>
              </a:defRPr>
            </a:lvl7pPr>
            <a:lvl8pPr>
              <a:defRPr sz="600">
                <a:noFill/>
              </a:defRPr>
            </a:lvl8pPr>
            <a:lvl9pPr>
              <a:defRPr sz="600">
                <a:no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3" name="Text Placeholder 8">
            <a:extLst>
              <a:ext uri="{FF2B5EF4-FFF2-40B4-BE49-F238E27FC236}">
                <a16:creationId xmlns:a16="http://schemas.microsoft.com/office/drawing/2014/main" id="{5F8729E5-AE06-479A-924C-FD2DA4E78E5F}"/>
              </a:ext>
            </a:extLst>
          </p:cNvPr>
          <p:cNvSpPr>
            <a:spLocks noGrp="1"/>
          </p:cNvSpPr>
          <p:nvPr>
            <p:ph type="body" sz="quarter" idx="13" hasCustomPrompt="1"/>
          </p:nvPr>
        </p:nvSpPr>
        <p:spPr>
          <a:xfrm>
            <a:off x="-2495" y="-5741"/>
            <a:ext cx="2790090" cy="1421602"/>
          </a:xfrm>
          <a:blipFill>
            <a:blip r:embed="rId3"/>
            <a:stretch>
              <a:fillRect/>
            </a:stretch>
          </a:blipFill>
        </p:spPr>
        <p:txBody>
          <a:bodyPr/>
          <a:lstStyle>
            <a:lvl1pPr marL="0" indent="0">
              <a:buFont typeface="Arial" panose="020B0604020202020204" pitchFamily="34" charset="0"/>
              <a:buNone/>
              <a:defRPr sz="100">
                <a:noFill/>
              </a:defRPr>
            </a:lvl1pPr>
            <a:lvl2pPr marL="0" indent="0">
              <a:buFont typeface="Arial" panose="020B0604020202020204" pitchFamily="34" charset="0"/>
              <a:buNone/>
              <a:defRPr sz="100">
                <a:noFill/>
              </a:defRPr>
            </a:lvl2pPr>
            <a:lvl3pPr marL="0" indent="0">
              <a:buFont typeface="Arial" panose="020B0604020202020204" pitchFamily="34" charset="0"/>
              <a:buNone/>
              <a:defRPr sz="100">
                <a:noFill/>
              </a:defRPr>
            </a:lvl3pPr>
            <a:lvl4pPr marL="0" indent="0">
              <a:buFont typeface="Arial" panose="020B0604020202020204" pitchFamily="34" charset="0"/>
              <a:buNone/>
              <a:defRPr sz="100">
                <a:noFill/>
              </a:defRPr>
            </a:lvl4pPr>
            <a:lvl5pPr marL="0" indent="0">
              <a:buFont typeface="Arial" panose="020B0604020202020204" pitchFamily="34" charset="0"/>
              <a:buNone/>
              <a:defRPr sz="100">
                <a:noFill/>
              </a:defRPr>
            </a:lvl5pPr>
            <a:lvl6pPr marL="0" indent="0">
              <a:buFont typeface="Arial" panose="020B0604020202020204" pitchFamily="34" charset="0"/>
              <a:buNone/>
              <a:defRPr sz="100">
                <a:noFill/>
              </a:defRPr>
            </a:lvl6pPr>
            <a:lvl7pPr marL="0" indent="0">
              <a:buFont typeface="Arial" panose="020B0604020202020204" pitchFamily="34" charset="0"/>
              <a:buNone/>
              <a:defRPr sz="100">
                <a:noFill/>
              </a:defRPr>
            </a:lvl7pPr>
            <a:lvl8pPr marL="0" indent="0">
              <a:buFont typeface="Arial" panose="020B0604020202020204" pitchFamily="34" charset="0"/>
              <a:buNone/>
              <a:defRPr sz="100">
                <a:noFill/>
              </a:defRPr>
            </a:lvl8pPr>
            <a:lvl9pPr marL="0" indent="0">
              <a:buFont typeface="Arial" panose="020B0604020202020204" pitchFamily="34" charset="0"/>
              <a:buNone/>
              <a:defRPr sz="100">
                <a:no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
        <p:nvSpPr>
          <p:cNvPr id="58" name="Subtitle 2">
            <a:extLst>
              <a:ext uri="{FF2B5EF4-FFF2-40B4-BE49-F238E27FC236}">
                <a16:creationId xmlns:a16="http://schemas.microsoft.com/office/drawing/2014/main" id="{131E6724-F14A-48E7-BEAA-49ED85F2ABA3}"/>
              </a:ext>
            </a:extLst>
          </p:cNvPr>
          <p:cNvSpPr>
            <a:spLocks noGrp="1"/>
          </p:cNvSpPr>
          <p:nvPr>
            <p:ph type="subTitle" idx="1" hasCustomPrompt="1"/>
          </p:nvPr>
        </p:nvSpPr>
        <p:spPr>
          <a:xfrm>
            <a:off x="726646" y="4303986"/>
            <a:ext cx="6539785" cy="696639"/>
          </a:xfrm>
        </p:spPr>
        <p:txBody>
          <a:bodyPr lIns="0"/>
          <a:lstStyle>
            <a:lvl1pPr marL="0" indent="0" algn="l">
              <a:buNone/>
              <a:defRPr sz="2000" b="0">
                <a:solidFill>
                  <a:schemeClr val="bg1"/>
                </a:solidFill>
              </a:defRPr>
            </a:lvl1pPr>
            <a:lvl2pPr marL="0" indent="0" algn="l">
              <a:buNone/>
              <a:defRPr sz="2000" b="0">
                <a:solidFill>
                  <a:schemeClr val="bg1"/>
                </a:solidFill>
              </a:defRPr>
            </a:lvl2pPr>
            <a:lvl3pPr marL="0" indent="0" algn="l">
              <a:buNone/>
              <a:defRPr sz="2000" b="0">
                <a:solidFill>
                  <a:schemeClr val="bg1"/>
                </a:solidFill>
              </a:defRPr>
            </a:lvl3pPr>
            <a:lvl4pPr marL="0" indent="0" algn="l">
              <a:buNone/>
              <a:defRPr sz="2000" b="0">
                <a:solidFill>
                  <a:schemeClr val="bg1"/>
                </a:solidFill>
              </a:defRPr>
            </a:lvl4pPr>
            <a:lvl5pPr marL="0" indent="0" algn="l">
              <a:buNone/>
              <a:defRPr sz="2000" b="0">
                <a:solidFill>
                  <a:schemeClr val="bg1"/>
                </a:solidFill>
              </a:defRPr>
            </a:lvl5pPr>
            <a:lvl6pPr marL="0" indent="0" algn="l">
              <a:buNone/>
              <a:defRPr sz="2000" b="0">
                <a:solidFill>
                  <a:schemeClr val="bg1"/>
                </a:solidFill>
              </a:defRPr>
            </a:lvl6pPr>
            <a:lvl7pPr marL="0" indent="0" algn="l">
              <a:buNone/>
              <a:defRPr sz="2000" b="0">
                <a:solidFill>
                  <a:schemeClr val="bg1"/>
                </a:solidFill>
              </a:defRPr>
            </a:lvl7pPr>
            <a:lvl8pPr marL="0" indent="0" algn="l">
              <a:buNone/>
              <a:defRPr sz="2000" b="0">
                <a:solidFill>
                  <a:schemeClr val="bg1"/>
                </a:solidFill>
              </a:defRPr>
            </a:lvl8pPr>
            <a:lvl9pPr marL="0" indent="0" algn="l">
              <a:buNone/>
              <a:defRPr sz="2000" b="0">
                <a:solidFill>
                  <a:schemeClr val="bg1"/>
                </a:solidFill>
              </a:defRPr>
            </a:lvl9pPr>
          </a:lstStyle>
          <a:p>
            <a:pPr lvl="0"/>
            <a:r>
              <a:rPr lang="en-US"/>
              <a:t>Click to add subtitle</a:t>
            </a:r>
          </a:p>
          <a:p>
            <a:pPr lvl="1"/>
            <a:r>
              <a:rPr lang="en-US"/>
              <a:t>2</a:t>
            </a:r>
          </a:p>
          <a:p>
            <a:pPr lvl="2"/>
            <a:r>
              <a:rPr lang="en-US"/>
              <a:t>3</a:t>
            </a:r>
          </a:p>
          <a:p>
            <a:pPr lvl="3"/>
            <a:r>
              <a:rPr lang="en-US"/>
              <a:t>4</a:t>
            </a:r>
          </a:p>
          <a:p>
            <a:pPr lvl="4"/>
            <a:r>
              <a:rPr lang="en-US"/>
              <a:t>5</a:t>
            </a:r>
          </a:p>
          <a:p>
            <a:pPr lvl="5"/>
            <a:r>
              <a:rPr lang="en-US"/>
              <a:t>6</a:t>
            </a:r>
          </a:p>
          <a:p>
            <a:pPr lvl="6"/>
            <a:r>
              <a:rPr lang="en-US"/>
              <a:t>7</a:t>
            </a:r>
          </a:p>
          <a:p>
            <a:pPr lvl="7"/>
            <a:r>
              <a:rPr lang="en-US"/>
              <a:t>8</a:t>
            </a:r>
          </a:p>
          <a:p>
            <a:pPr lvl="8"/>
            <a:r>
              <a:rPr lang="en-US"/>
              <a:t>9</a:t>
            </a:r>
            <a:endParaRPr lang="en-GB"/>
          </a:p>
        </p:txBody>
      </p:sp>
      <p:sp>
        <p:nvSpPr>
          <p:cNvPr id="59" name="Title 2">
            <a:extLst>
              <a:ext uri="{FF2B5EF4-FFF2-40B4-BE49-F238E27FC236}">
                <a16:creationId xmlns:a16="http://schemas.microsoft.com/office/drawing/2014/main" id="{97B11753-1456-4237-B501-334423C1D7E1}"/>
              </a:ext>
            </a:extLst>
          </p:cNvPr>
          <p:cNvSpPr>
            <a:spLocks noGrp="1"/>
          </p:cNvSpPr>
          <p:nvPr>
            <p:ph type="title" hasCustomPrompt="1"/>
          </p:nvPr>
        </p:nvSpPr>
        <p:spPr>
          <a:xfrm>
            <a:off x="726647" y="3114858"/>
            <a:ext cx="6539786" cy="999941"/>
          </a:xfrm>
        </p:spPr>
        <p:txBody>
          <a:bodyPr lIns="0" anchor="b"/>
          <a:lstStyle>
            <a:lvl1pPr>
              <a:defRPr b="1" cap="all" baseline="0">
                <a:solidFill>
                  <a:schemeClr val="bg1"/>
                </a:solidFill>
              </a:defRPr>
            </a:lvl1pPr>
          </a:lstStyle>
          <a:p>
            <a:r>
              <a:rPr lang="en-US"/>
              <a:t>Click to add cover title</a:t>
            </a:r>
            <a:endParaRPr lang="en-GB"/>
          </a:p>
        </p:txBody>
      </p:sp>
      <p:sp>
        <p:nvSpPr>
          <p:cNvPr id="65" name="Date Placeholder 3">
            <a:extLst>
              <a:ext uri="{FF2B5EF4-FFF2-40B4-BE49-F238E27FC236}">
                <a16:creationId xmlns:a16="http://schemas.microsoft.com/office/drawing/2014/main" id="{599859F8-D54D-41AB-8B6C-CA61763730A1}"/>
              </a:ext>
            </a:extLst>
          </p:cNvPr>
          <p:cNvSpPr>
            <a:spLocks noGrp="1"/>
          </p:cNvSpPr>
          <p:nvPr>
            <p:ph type="dt" sz="half" idx="2"/>
          </p:nvPr>
        </p:nvSpPr>
        <p:spPr>
          <a:xfrm>
            <a:off x="726646" y="6175374"/>
            <a:ext cx="2584290" cy="365125"/>
          </a:xfrm>
          <a:prstGeom prst="rect">
            <a:avLst/>
          </a:prstGeom>
        </p:spPr>
        <p:txBody>
          <a:bodyPr vert="horz" lIns="91440" tIns="45720" rIns="91440" bIns="45720" rtlCol="0" anchor="ctr"/>
          <a:lstStyle>
            <a:lvl1pPr algn="l">
              <a:defRPr sz="1200">
                <a:solidFill>
                  <a:schemeClr val="tx2"/>
                </a:solidFill>
              </a:defRPr>
            </a:lvl1pPr>
          </a:lstStyle>
          <a:p>
            <a:r>
              <a:rPr lang="en-GB"/>
              <a:t>Day Month Year</a:t>
            </a: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32945" y="5829807"/>
            <a:ext cx="7559055" cy="1014986"/>
          </a:xfrm>
          <a:prstGeom prst="rect">
            <a:avLst/>
          </a:prstGeom>
        </p:spPr>
      </p:pic>
    </p:spTree>
    <p:extLst>
      <p:ext uri="{BB962C8B-B14F-4D97-AF65-F5344CB8AC3E}">
        <p14:creationId xmlns:p14="http://schemas.microsoft.com/office/powerpoint/2010/main" val="1130668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39">
            <a:extLst>
              <a:ext uri="{FF2B5EF4-FFF2-40B4-BE49-F238E27FC236}">
                <a16:creationId xmlns:a16="http://schemas.microsoft.com/office/drawing/2014/main" id="{14F02B77-3F06-454A-A95E-455103CD5A58}"/>
              </a:ext>
            </a:extLst>
          </p:cNvPr>
          <p:cNvSpPr>
            <a:spLocks noChangeArrowheads="1"/>
          </p:cNvSpPr>
          <p:nvPr userDrawn="1"/>
        </p:nvSpPr>
        <p:spPr bwMode="auto">
          <a:xfrm>
            <a:off x="0" y="5848349"/>
            <a:ext cx="12192000" cy="1009651"/>
          </a:xfrm>
          <a:prstGeom prst="rect">
            <a:avLst/>
          </a:prstGeom>
          <a:solidFill>
            <a:schemeClr val="accent3">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709724" y="1825625"/>
            <a:ext cx="10772552" cy="3700461"/>
          </a:xfrm>
        </p:spPr>
        <p:txBody>
          <a:bodyPr/>
          <a:lstStyle>
            <a:lvl1pPr>
              <a:defRPr/>
            </a:lvl1pPr>
            <a:lvl5pPr>
              <a:defRPr/>
            </a:lvl5pPr>
          </a:lstStyle>
          <a:p>
            <a:pPr lvl="0"/>
            <a:r>
              <a:rPr lang="en-GB"/>
              <a:t>Click to add text, or click on one of the central icons to add a table, chart, SmartArt, image or media. There are 4 type styles available as List levels, press the ‘Increase/Decrease’ button under the Home table to move though the styles.</a:t>
            </a:r>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2" name="Title 1"/>
          <p:cNvSpPr>
            <a:spLocks noGrp="1"/>
          </p:cNvSpPr>
          <p:nvPr>
            <p:ph type="title" hasCustomPrompt="1"/>
          </p:nvPr>
        </p:nvSpPr>
        <p:spPr/>
        <p:txBody>
          <a:bodyPr/>
          <a:lstStyle>
            <a:lvl1pPr>
              <a:defRPr/>
            </a:lvl1pPr>
          </a:lstStyle>
          <a:p>
            <a:r>
              <a:rPr lang="en-US"/>
              <a:t>Click to add text</a:t>
            </a:r>
            <a:endParaRPr lang="en-GB"/>
          </a:p>
        </p:txBody>
      </p:sp>
      <p:sp>
        <p:nvSpPr>
          <p:cNvPr id="3" name="Footer Placeholder 2">
            <a:extLst>
              <a:ext uri="{FF2B5EF4-FFF2-40B4-BE49-F238E27FC236}">
                <a16:creationId xmlns:a16="http://schemas.microsoft.com/office/drawing/2014/main" id="{D870114E-FD53-4792-A386-A4A6F6D5B3B9}"/>
              </a:ext>
            </a:extLst>
          </p:cNvPr>
          <p:cNvSpPr>
            <a:spLocks noGrp="1"/>
          </p:cNvSpPr>
          <p:nvPr>
            <p:ph type="ftr" sz="quarter" idx="15"/>
          </p:nvPr>
        </p:nvSpPr>
        <p:spPr/>
        <p:txBody>
          <a:bodyPr/>
          <a:lstStyle/>
          <a:p>
            <a:endParaRPr lang="en-GB"/>
          </a:p>
        </p:txBody>
      </p:sp>
      <p:sp>
        <p:nvSpPr>
          <p:cNvPr id="7" name="Slide Number Placeholder 6">
            <a:extLst>
              <a:ext uri="{FF2B5EF4-FFF2-40B4-BE49-F238E27FC236}">
                <a16:creationId xmlns:a16="http://schemas.microsoft.com/office/drawing/2014/main" id="{B9AD25DA-61D1-4DE1-9E3E-D00B6F1D771F}"/>
              </a:ext>
            </a:extLst>
          </p:cNvPr>
          <p:cNvSpPr>
            <a:spLocks noGrp="1"/>
          </p:cNvSpPr>
          <p:nvPr>
            <p:ph type="sldNum" sz="quarter" idx="16"/>
          </p:nvPr>
        </p:nvSpPr>
        <p:spPr/>
        <p:txBody>
          <a:bodyPr/>
          <a:lstStyle/>
          <a:p>
            <a:fld id="{F5AEA0E0-5CC6-4BD0-905C-A0021E419432}" type="slidenum">
              <a:rPr lang="en-GB" smtClean="0"/>
              <a:pPr/>
              <a:t>‹#›</a:t>
            </a:fld>
            <a:endParaRPr lang="en-GB"/>
          </a:p>
        </p:txBody>
      </p:sp>
    </p:spTree>
    <p:extLst>
      <p:ext uri="{BB962C8B-B14F-4D97-AF65-F5344CB8AC3E}">
        <p14:creationId xmlns:p14="http://schemas.microsoft.com/office/powerpoint/2010/main" val="1890854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39">
            <a:extLst>
              <a:ext uri="{FF2B5EF4-FFF2-40B4-BE49-F238E27FC236}">
                <a16:creationId xmlns:a16="http://schemas.microsoft.com/office/drawing/2014/main" id="{14F02B77-3F06-454A-A95E-455103CD5A58}"/>
              </a:ext>
            </a:extLst>
          </p:cNvPr>
          <p:cNvSpPr>
            <a:spLocks noChangeArrowheads="1"/>
          </p:cNvSpPr>
          <p:nvPr userDrawn="1"/>
        </p:nvSpPr>
        <p:spPr bwMode="auto">
          <a:xfrm>
            <a:off x="0" y="5848349"/>
            <a:ext cx="12192000" cy="1009651"/>
          </a:xfrm>
          <a:prstGeom prst="rect">
            <a:avLst/>
          </a:prstGeom>
          <a:solidFill>
            <a:srgbClr val="55437E"/>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709724" y="1825625"/>
            <a:ext cx="10772552" cy="3700461"/>
          </a:xfrm>
        </p:spPr>
        <p:txBody>
          <a:bodyPr/>
          <a:lstStyle>
            <a:lvl1pPr>
              <a:defRPr/>
            </a:lvl1pPr>
            <a:lvl5pPr>
              <a:defRPr/>
            </a:lvl5pPr>
          </a:lstStyle>
          <a:p>
            <a:pPr lvl="0"/>
            <a:r>
              <a:rPr lang="en-GB"/>
              <a:t>Click to add text, or click on one of the central icons to add a table, chart, SmartArt, image or media. There are 4 type styles available as List levels, press the ‘Increase/Decrease’ button under the Home table to move though the styles.</a:t>
            </a:r>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2" name="Title 1"/>
          <p:cNvSpPr>
            <a:spLocks noGrp="1"/>
          </p:cNvSpPr>
          <p:nvPr>
            <p:ph type="title" hasCustomPrompt="1"/>
          </p:nvPr>
        </p:nvSpPr>
        <p:spPr/>
        <p:txBody>
          <a:bodyPr/>
          <a:lstStyle>
            <a:lvl1pPr>
              <a:defRPr/>
            </a:lvl1pPr>
          </a:lstStyle>
          <a:p>
            <a:r>
              <a:rPr lang="en-US"/>
              <a:t>Click to add text</a:t>
            </a:r>
            <a:endParaRPr lang="en-GB"/>
          </a:p>
        </p:txBody>
      </p:sp>
      <p:sp>
        <p:nvSpPr>
          <p:cNvPr id="3" name="Footer Placeholder 2">
            <a:extLst>
              <a:ext uri="{FF2B5EF4-FFF2-40B4-BE49-F238E27FC236}">
                <a16:creationId xmlns:a16="http://schemas.microsoft.com/office/drawing/2014/main" id="{D870114E-FD53-4792-A386-A4A6F6D5B3B9}"/>
              </a:ext>
            </a:extLst>
          </p:cNvPr>
          <p:cNvSpPr>
            <a:spLocks noGrp="1"/>
          </p:cNvSpPr>
          <p:nvPr>
            <p:ph type="ftr" sz="quarter" idx="15"/>
          </p:nvPr>
        </p:nvSpPr>
        <p:spPr/>
        <p:txBody>
          <a:bodyPr/>
          <a:lstStyle/>
          <a:p>
            <a:endParaRPr lang="en-GB"/>
          </a:p>
        </p:txBody>
      </p:sp>
      <p:sp>
        <p:nvSpPr>
          <p:cNvPr id="7" name="Slide Number Placeholder 6">
            <a:extLst>
              <a:ext uri="{FF2B5EF4-FFF2-40B4-BE49-F238E27FC236}">
                <a16:creationId xmlns:a16="http://schemas.microsoft.com/office/drawing/2014/main" id="{B9AD25DA-61D1-4DE1-9E3E-D00B6F1D771F}"/>
              </a:ext>
            </a:extLst>
          </p:cNvPr>
          <p:cNvSpPr>
            <a:spLocks noGrp="1"/>
          </p:cNvSpPr>
          <p:nvPr>
            <p:ph type="sldNum" sz="quarter" idx="16"/>
          </p:nvPr>
        </p:nvSpPr>
        <p:spPr/>
        <p:txBody>
          <a:bodyPr/>
          <a:lstStyle/>
          <a:p>
            <a:fld id="{F5AEA0E0-5CC6-4BD0-905C-A0021E419432}" type="slidenum">
              <a:rPr lang="en-GB" smtClean="0"/>
              <a:pPr/>
              <a:t>‹#›</a:t>
            </a:fld>
            <a:endParaRPr lang="en-GB"/>
          </a:p>
        </p:txBody>
      </p:sp>
    </p:spTree>
    <p:extLst>
      <p:ext uri="{BB962C8B-B14F-4D97-AF65-F5344CB8AC3E}">
        <p14:creationId xmlns:p14="http://schemas.microsoft.com/office/powerpoint/2010/main" val="1467366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Rectangle 39">
            <a:extLst>
              <a:ext uri="{FF2B5EF4-FFF2-40B4-BE49-F238E27FC236}">
                <a16:creationId xmlns:a16="http://schemas.microsoft.com/office/drawing/2014/main" id="{14F02B77-3F06-454A-A95E-455103CD5A58}"/>
              </a:ext>
            </a:extLst>
          </p:cNvPr>
          <p:cNvSpPr>
            <a:spLocks noChangeArrowheads="1"/>
          </p:cNvSpPr>
          <p:nvPr userDrawn="1"/>
        </p:nvSpPr>
        <p:spPr bwMode="auto">
          <a:xfrm>
            <a:off x="0" y="5848349"/>
            <a:ext cx="12192000" cy="1009651"/>
          </a:xfrm>
          <a:prstGeom prst="rect">
            <a:avLst/>
          </a:prstGeom>
          <a:solidFill>
            <a:srgbClr val="55437E">
              <a:alpha val="20000"/>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709724" y="1825625"/>
            <a:ext cx="10772552" cy="3700461"/>
          </a:xfrm>
        </p:spPr>
        <p:txBody>
          <a:bodyPr/>
          <a:lstStyle>
            <a:lvl1pPr>
              <a:defRPr/>
            </a:lvl1pPr>
            <a:lvl5pPr>
              <a:defRPr/>
            </a:lvl5pPr>
          </a:lstStyle>
          <a:p>
            <a:pPr lvl="0"/>
            <a:r>
              <a:rPr lang="en-GB"/>
              <a:t>Click to add text, or click on one of the central icons to add a table, chart, SmartArt, image or media. There are 4 type styles available as List levels, press the ‘Increase/Decrease’ button under the Home table to move though the styles.</a:t>
            </a:r>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2" name="Title 1"/>
          <p:cNvSpPr>
            <a:spLocks noGrp="1"/>
          </p:cNvSpPr>
          <p:nvPr>
            <p:ph type="title" hasCustomPrompt="1"/>
          </p:nvPr>
        </p:nvSpPr>
        <p:spPr/>
        <p:txBody>
          <a:bodyPr/>
          <a:lstStyle>
            <a:lvl1pPr>
              <a:defRPr/>
            </a:lvl1pPr>
          </a:lstStyle>
          <a:p>
            <a:r>
              <a:rPr lang="en-US"/>
              <a:t>Click to add text</a:t>
            </a:r>
            <a:endParaRPr lang="en-GB"/>
          </a:p>
        </p:txBody>
      </p:sp>
      <p:sp>
        <p:nvSpPr>
          <p:cNvPr id="3" name="Footer Placeholder 2">
            <a:extLst>
              <a:ext uri="{FF2B5EF4-FFF2-40B4-BE49-F238E27FC236}">
                <a16:creationId xmlns:a16="http://schemas.microsoft.com/office/drawing/2014/main" id="{D870114E-FD53-4792-A386-A4A6F6D5B3B9}"/>
              </a:ext>
            </a:extLst>
          </p:cNvPr>
          <p:cNvSpPr>
            <a:spLocks noGrp="1"/>
          </p:cNvSpPr>
          <p:nvPr>
            <p:ph type="ftr" sz="quarter" idx="15"/>
          </p:nvPr>
        </p:nvSpPr>
        <p:spPr/>
        <p:txBody>
          <a:bodyPr/>
          <a:lstStyle/>
          <a:p>
            <a:endParaRPr lang="en-GB"/>
          </a:p>
        </p:txBody>
      </p:sp>
      <p:sp>
        <p:nvSpPr>
          <p:cNvPr id="7" name="Slide Number Placeholder 6">
            <a:extLst>
              <a:ext uri="{FF2B5EF4-FFF2-40B4-BE49-F238E27FC236}">
                <a16:creationId xmlns:a16="http://schemas.microsoft.com/office/drawing/2014/main" id="{B9AD25DA-61D1-4DE1-9E3E-D00B6F1D771F}"/>
              </a:ext>
            </a:extLst>
          </p:cNvPr>
          <p:cNvSpPr>
            <a:spLocks noGrp="1"/>
          </p:cNvSpPr>
          <p:nvPr>
            <p:ph type="sldNum" sz="quarter" idx="16"/>
          </p:nvPr>
        </p:nvSpPr>
        <p:spPr/>
        <p:txBody>
          <a:bodyPr/>
          <a:lstStyle/>
          <a:p>
            <a:fld id="{F5AEA0E0-5CC6-4BD0-905C-A0021E419432}" type="slidenum">
              <a:rPr lang="en-GB" smtClean="0"/>
              <a:pPr/>
              <a:t>‹#›</a:t>
            </a:fld>
            <a:endParaRPr lang="en-GB"/>
          </a:p>
        </p:txBody>
      </p:sp>
    </p:spTree>
    <p:extLst>
      <p:ext uri="{BB962C8B-B14F-4D97-AF65-F5344CB8AC3E}">
        <p14:creationId xmlns:p14="http://schemas.microsoft.com/office/powerpoint/2010/main" val="1432614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39">
            <a:extLst>
              <a:ext uri="{FF2B5EF4-FFF2-40B4-BE49-F238E27FC236}">
                <a16:creationId xmlns:a16="http://schemas.microsoft.com/office/drawing/2014/main" id="{14F02B77-3F06-454A-A95E-455103CD5A58}"/>
              </a:ext>
            </a:extLst>
          </p:cNvPr>
          <p:cNvSpPr>
            <a:spLocks noChangeArrowheads="1"/>
          </p:cNvSpPr>
          <p:nvPr userDrawn="1"/>
        </p:nvSpPr>
        <p:spPr bwMode="auto">
          <a:xfrm>
            <a:off x="0" y="5848349"/>
            <a:ext cx="12192000" cy="1009651"/>
          </a:xfrm>
          <a:prstGeom prst="rect">
            <a:avLst/>
          </a:prstGeom>
          <a:solidFill>
            <a:schemeClr val="accent3">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709724" y="1825625"/>
            <a:ext cx="5214076" cy="3700461"/>
          </a:xfrm>
        </p:spPr>
        <p:txBody>
          <a:bodyPr/>
          <a:lstStyle>
            <a:lvl1pPr>
              <a:defRPr/>
            </a:lvl1pPr>
            <a:lvl5pPr>
              <a:defRPr/>
            </a:lvl5pPr>
          </a:lstStyle>
          <a:p>
            <a:pPr lvl="0"/>
            <a:r>
              <a:rPr lang="en-GB"/>
              <a:t>Click to add text, or click on one of the central icons to add a table, chart, SmartArt, image or media. There are 4 type styles available as List levels, press the ‘Increase/Decrease’ button under the Home table to move though the styles.</a:t>
            </a:r>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2" name="Title 1"/>
          <p:cNvSpPr>
            <a:spLocks noGrp="1"/>
          </p:cNvSpPr>
          <p:nvPr>
            <p:ph type="title" hasCustomPrompt="1"/>
          </p:nvPr>
        </p:nvSpPr>
        <p:spPr/>
        <p:txBody>
          <a:bodyPr/>
          <a:lstStyle>
            <a:lvl1pPr>
              <a:defRPr/>
            </a:lvl1pPr>
          </a:lstStyle>
          <a:p>
            <a:r>
              <a:rPr lang="en-US"/>
              <a:t>Click to add text</a:t>
            </a:r>
            <a:endParaRPr lang="en-GB"/>
          </a:p>
        </p:txBody>
      </p:sp>
      <p:sp>
        <p:nvSpPr>
          <p:cNvPr id="3" name="Footer Placeholder 2">
            <a:extLst>
              <a:ext uri="{FF2B5EF4-FFF2-40B4-BE49-F238E27FC236}">
                <a16:creationId xmlns:a16="http://schemas.microsoft.com/office/drawing/2014/main" id="{D870114E-FD53-4792-A386-A4A6F6D5B3B9}"/>
              </a:ext>
            </a:extLst>
          </p:cNvPr>
          <p:cNvSpPr>
            <a:spLocks noGrp="1"/>
          </p:cNvSpPr>
          <p:nvPr>
            <p:ph type="ftr" sz="quarter" idx="15"/>
          </p:nvPr>
        </p:nvSpPr>
        <p:spPr/>
        <p:txBody>
          <a:bodyPr/>
          <a:lstStyle/>
          <a:p>
            <a:endParaRPr lang="en-GB"/>
          </a:p>
        </p:txBody>
      </p:sp>
      <p:sp>
        <p:nvSpPr>
          <p:cNvPr id="7" name="Slide Number Placeholder 6">
            <a:extLst>
              <a:ext uri="{FF2B5EF4-FFF2-40B4-BE49-F238E27FC236}">
                <a16:creationId xmlns:a16="http://schemas.microsoft.com/office/drawing/2014/main" id="{B9AD25DA-61D1-4DE1-9E3E-D00B6F1D771F}"/>
              </a:ext>
            </a:extLst>
          </p:cNvPr>
          <p:cNvSpPr>
            <a:spLocks noGrp="1"/>
          </p:cNvSpPr>
          <p:nvPr>
            <p:ph type="sldNum" sz="quarter" idx="16"/>
          </p:nvPr>
        </p:nvSpPr>
        <p:spPr/>
        <p:txBody>
          <a:bodyPr/>
          <a:lstStyle/>
          <a:p>
            <a:fld id="{F5AEA0E0-5CC6-4BD0-905C-A0021E419432}" type="slidenum">
              <a:rPr lang="en-GB" smtClean="0"/>
              <a:pPr/>
              <a:t>‹#›</a:t>
            </a:fld>
            <a:endParaRPr lang="en-GB"/>
          </a:p>
        </p:txBody>
      </p:sp>
      <p:sp>
        <p:nvSpPr>
          <p:cNvPr id="8" name="Content Placeholder 8">
            <a:extLst>
              <a:ext uri="{FF2B5EF4-FFF2-40B4-BE49-F238E27FC236}">
                <a16:creationId xmlns:a16="http://schemas.microsoft.com/office/drawing/2014/main" id="{2C545890-0245-4044-9FA7-6CB9CD2A73C5}"/>
              </a:ext>
            </a:extLst>
          </p:cNvPr>
          <p:cNvSpPr>
            <a:spLocks noGrp="1"/>
          </p:cNvSpPr>
          <p:nvPr>
            <p:ph sz="quarter" idx="17" hasCustomPrompt="1"/>
          </p:nvPr>
        </p:nvSpPr>
        <p:spPr>
          <a:xfrm>
            <a:off x="6268201" y="1825625"/>
            <a:ext cx="5214076" cy="3700461"/>
          </a:xfrm>
        </p:spPr>
        <p:txBody>
          <a:bodyPr/>
          <a:lstStyle>
            <a:lvl1pPr>
              <a:defRPr/>
            </a:lvl1pPr>
            <a:lvl5pPr>
              <a:defRPr/>
            </a:lvl5pPr>
          </a:lstStyle>
          <a:p>
            <a:pPr lvl="0"/>
            <a:r>
              <a:rPr lang="en-GB"/>
              <a:t>Click to add text, or click on one of the central icons to add a table, chart, SmartArt, image or media. There are 4 type styles available as List levels, press the ‘Increase/Decrease’ button under the Home table to move though the styles.</a:t>
            </a:r>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Tree>
    <p:extLst>
      <p:ext uri="{BB962C8B-B14F-4D97-AF65-F5344CB8AC3E}">
        <p14:creationId xmlns:p14="http://schemas.microsoft.com/office/powerpoint/2010/main" val="4235235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Rectangle 39">
            <a:extLst>
              <a:ext uri="{FF2B5EF4-FFF2-40B4-BE49-F238E27FC236}">
                <a16:creationId xmlns:a16="http://schemas.microsoft.com/office/drawing/2014/main" id="{14F02B77-3F06-454A-A95E-455103CD5A58}"/>
              </a:ext>
            </a:extLst>
          </p:cNvPr>
          <p:cNvSpPr>
            <a:spLocks noChangeArrowheads="1"/>
          </p:cNvSpPr>
          <p:nvPr userDrawn="1"/>
        </p:nvSpPr>
        <p:spPr bwMode="auto">
          <a:xfrm>
            <a:off x="0" y="5848349"/>
            <a:ext cx="12192000" cy="1009651"/>
          </a:xfrm>
          <a:prstGeom prst="rect">
            <a:avLst/>
          </a:prstGeom>
          <a:solidFill>
            <a:srgbClr val="55437E"/>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709724" y="1825625"/>
            <a:ext cx="5214076" cy="3700461"/>
          </a:xfrm>
        </p:spPr>
        <p:txBody>
          <a:bodyPr/>
          <a:lstStyle>
            <a:lvl1pPr>
              <a:defRPr/>
            </a:lvl1pPr>
            <a:lvl5pPr>
              <a:defRPr/>
            </a:lvl5pPr>
          </a:lstStyle>
          <a:p>
            <a:pPr lvl="0"/>
            <a:r>
              <a:rPr lang="en-GB"/>
              <a:t>Click to add text, or click on one of the central icons to add a table, chart, SmartArt, image or media. There are 4 type styles available as List levels, press the ‘Increase/Decrease’ button under the Home table to move though the styles.</a:t>
            </a:r>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2" name="Title 1"/>
          <p:cNvSpPr>
            <a:spLocks noGrp="1"/>
          </p:cNvSpPr>
          <p:nvPr>
            <p:ph type="title" hasCustomPrompt="1"/>
          </p:nvPr>
        </p:nvSpPr>
        <p:spPr/>
        <p:txBody>
          <a:bodyPr/>
          <a:lstStyle>
            <a:lvl1pPr>
              <a:defRPr/>
            </a:lvl1pPr>
          </a:lstStyle>
          <a:p>
            <a:r>
              <a:rPr lang="en-US"/>
              <a:t>Click to add text</a:t>
            </a:r>
            <a:endParaRPr lang="en-GB"/>
          </a:p>
        </p:txBody>
      </p:sp>
      <p:sp>
        <p:nvSpPr>
          <p:cNvPr id="3" name="Footer Placeholder 2">
            <a:extLst>
              <a:ext uri="{FF2B5EF4-FFF2-40B4-BE49-F238E27FC236}">
                <a16:creationId xmlns:a16="http://schemas.microsoft.com/office/drawing/2014/main" id="{D870114E-FD53-4792-A386-A4A6F6D5B3B9}"/>
              </a:ext>
            </a:extLst>
          </p:cNvPr>
          <p:cNvSpPr>
            <a:spLocks noGrp="1"/>
          </p:cNvSpPr>
          <p:nvPr>
            <p:ph type="ftr" sz="quarter" idx="15"/>
          </p:nvPr>
        </p:nvSpPr>
        <p:spPr/>
        <p:txBody>
          <a:bodyPr/>
          <a:lstStyle/>
          <a:p>
            <a:endParaRPr lang="en-GB"/>
          </a:p>
        </p:txBody>
      </p:sp>
      <p:sp>
        <p:nvSpPr>
          <p:cNvPr id="7" name="Slide Number Placeholder 6">
            <a:extLst>
              <a:ext uri="{FF2B5EF4-FFF2-40B4-BE49-F238E27FC236}">
                <a16:creationId xmlns:a16="http://schemas.microsoft.com/office/drawing/2014/main" id="{B9AD25DA-61D1-4DE1-9E3E-D00B6F1D771F}"/>
              </a:ext>
            </a:extLst>
          </p:cNvPr>
          <p:cNvSpPr>
            <a:spLocks noGrp="1"/>
          </p:cNvSpPr>
          <p:nvPr>
            <p:ph type="sldNum" sz="quarter" idx="16"/>
          </p:nvPr>
        </p:nvSpPr>
        <p:spPr/>
        <p:txBody>
          <a:bodyPr/>
          <a:lstStyle/>
          <a:p>
            <a:fld id="{F5AEA0E0-5CC6-4BD0-905C-A0021E419432}" type="slidenum">
              <a:rPr lang="en-GB" smtClean="0"/>
              <a:pPr/>
              <a:t>‹#›</a:t>
            </a:fld>
            <a:endParaRPr lang="en-GB"/>
          </a:p>
        </p:txBody>
      </p:sp>
      <p:sp>
        <p:nvSpPr>
          <p:cNvPr id="8" name="Content Placeholder 8">
            <a:extLst>
              <a:ext uri="{FF2B5EF4-FFF2-40B4-BE49-F238E27FC236}">
                <a16:creationId xmlns:a16="http://schemas.microsoft.com/office/drawing/2014/main" id="{2C545890-0245-4044-9FA7-6CB9CD2A73C5}"/>
              </a:ext>
            </a:extLst>
          </p:cNvPr>
          <p:cNvSpPr>
            <a:spLocks noGrp="1"/>
          </p:cNvSpPr>
          <p:nvPr>
            <p:ph sz="quarter" idx="17" hasCustomPrompt="1"/>
          </p:nvPr>
        </p:nvSpPr>
        <p:spPr>
          <a:xfrm>
            <a:off x="6268201" y="1825625"/>
            <a:ext cx="5214076" cy="3700461"/>
          </a:xfrm>
        </p:spPr>
        <p:txBody>
          <a:bodyPr/>
          <a:lstStyle>
            <a:lvl1pPr>
              <a:defRPr/>
            </a:lvl1pPr>
            <a:lvl5pPr>
              <a:defRPr/>
            </a:lvl5pPr>
          </a:lstStyle>
          <a:p>
            <a:pPr lvl="0"/>
            <a:r>
              <a:rPr lang="en-GB"/>
              <a:t>Click to add text, or click on one of the central icons to add a table, chart, SmartArt, image or media. There are 4 type styles available as List levels, press the ‘Increase/Decrease’ button under the Home table to move though the styles.</a:t>
            </a:r>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Tree>
    <p:extLst>
      <p:ext uri="{BB962C8B-B14F-4D97-AF65-F5344CB8AC3E}">
        <p14:creationId xmlns:p14="http://schemas.microsoft.com/office/powerpoint/2010/main" val="2240359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0" name="Rectangle 39">
            <a:extLst>
              <a:ext uri="{FF2B5EF4-FFF2-40B4-BE49-F238E27FC236}">
                <a16:creationId xmlns:a16="http://schemas.microsoft.com/office/drawing/2014/main" id="{14F02B77-3F06-454A-A95E-455103CD5A58}"/>
              </a:ext>
            </a:extLst>
          </p:cNvPr>
          <p:cNvSpPr>
            <a:spLocks noChangeArrowheads="1"/>
          </p:cNvSpPr>
          <p:nvPr userDrawn="1"/>
        </p:nvSpPr>
        <p:spPr bwMode="auto">
          <a:xfrm>
            <a:off x="0" y="5848349"/>
            <a:ext cx="12192000" cy="1009651"/>
          </a:xfrm>
          <a:prstGeom prst="rect">
            <a:avLst/>
          </a:prstGeom>
          <a:solidFill>
            <a:srgbClr val="55437E">
              <a:alpha val="20000"/>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709724" y="1825625"/>
            <a:ext cx="5214076" cy="3700461"/>
          </a:xfrm>
        </p:spPr>
        <p:txBody>
          <a:bodyPr/>
          <a:lstStyle>
            <a:lvl1pPr>
              <a:defRPr/>
            </a:lvl1pPr>
            <a:lvl5pPr>
              <a:defRPr/>
            </a:lvl5pPr>
          </a:lstStyle>
          <a:p>
            <a:pPr lvl="0"/>
            <a:r>
              <a:rPr lang="en-GB"/>
              <a:t>Click to add text, or click on one of the central icons to add a table, chart, SmartArt, image or media. There are 4 type styles available as List levels, press the ‘Increase/Decrease’ button under the Home table to move though the styles.</a:t>
            </a:r>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2" name="Title 1"/>
          <p:cNvSpPr>
            <a:spLocks noGrp="1"/>
          </p:cNvSpPr>
          <p:nvPr>
            <p:ph type="title" hasCustomPrompt="1"/>
          </p:nvPr>
        </p:nvSpPr>
        <p:spPr/>
        <p:txBody>
          <a:bodyPr/>
          <a:lstStyle>
            <a:lvl1pPr>
              <a:defRPr/>
            </a:lvl1pPr>
          </a:lstStyle>
          <a:p>
            <a:r>
              <a:rPr lang="en-US"/>
              <a:t>Click to add text</a:t>
            </a:r>
            <a:endParaRPr lang="en-GB"/>
          </a:p>
        </p:txBody>
      </p:sp>
      <p:sp>
        <p:nvSpPr>
          <p:cNvPr id="3" name="Footer Placeholder 2">
            <a:extLst>
              <a:ext uri="{FF2B5EF4-FFF2-40B4-BE49-F238E27FC236}">
                <a16:creationId xmlns:a16="http://schemas.microsoft.com/office/drawing/2014/main" id="{D870114E-FD53-4792-A386-A4A6F6D5B3B9}"/>
              </a:ext>
            </a:extLst>
          </p:cNvPr>
          <p:cNvSpPr>
            <a:spLocks noGrp="1"/>
          </p:cNvSpPr>
          <p:nvPr>
            <p:ph type="ftr" sz="quarter" idx="15"/>
          </p:nvPr>
        </p:nvSpPr>
        <p:spPr/>
        <p:txBody>
          <a:bodyPr/>
          <a:lstStyle/>
          <a:p>
            <a:endParaRPr lang="en-GB"/>
          </a:p>
        </p:txBody>
      </p:sp>
      <p:sp>
        <p:nvSpPr>
          <p:cNvPr id="7" name="Slide Number Placeholder 6">
            <a:extLst>
              <a:ext uri="{FF2B5EF4-FFF2-40B4-BE49-F238E27FC236}">
                <a16:creationId xmlns:a16="http://schemas.microsoft.com/office/drawing/2014/main" id="{B9AD25DA-61D1-4DE1-9E3E-D00B6F1D771F}"/>
              </a:ext>
            </a:extLst>
          </p:cNvPr>
          <p:cNvSpPr>
            <a:spLocks noGrp="1"/>
          </p:cNvSpPr>
          <p:nvPr>
            <p:ph type="sldNum" sz="quarter" idx="16"/>
          </p:nvPr>
        </p:nvSpPr>
        <p:spPr/>
        <p:txBody>
          <a:bodyPr/>
          <a:lstStyle/>
          <a:p>
            <a:fld id="{F5AEA0E0-5CC6-4BD0-905C-A0021E419432}" type="slidenum">
              <a:rPr lang="en-GB" smtClean="0"/>
              <a:pPr/>
              <a:t>‹#›</a:t>
            </a:fld>
            <a:endParaRPr lang="en-GB"/>
          </a:p>
        </p:txBody>
      </p:sp>
      <p:sp>
        <p:nvSpPr>
          <p:cNvPr id="8" name="Content Placeholder 8">
            <a:extLst>
              <a:ext uri="{FF2B5EF4-FFF2-40B4-BE49-F238E27FC236}">
                <a16:creationId xmlns:a16="http://schemas.microsoft.com/office/drawing/2014/main" id="{2C545890-0245-4044-9FA7-6CB9CD2A73C5}"/>
              </a:ext>
            </a:extLst>
          </p:cNvPr>
          <p:cNvSpPr>
            <a:spLocks noGrp="1"/>
          </p:cNvSpPr>
          <p:nvPr>
            <p:ph sz="quarter" idx="17" hasCustomPrompt="1"/>
          </p:nvPr>
        </p:nvSpPr>
        <p:spPr>
          <a:xfrm>
            <a:off x="6268201" y="1825625"/>
            <a:ext cx="5214076" cy="3700461"/>
          </a:xfrm>
        </p:spPr>
        <p:txBody>
          <a:bodyPr/>
          <a:lstStyle>
            <a:lvl1pPr>
              <a:defRPr/>
            </a:lvl1pPr>
            <a:lvl5pPr>
              <a:defRPr/>
            </a:lvl5pPr>
          </a:lstStyle>
          <a:p>
            <a:pPr lvl="0"/>
            <a:r>
              <a:rPr lang="en-GB"/>
              <a:t>Click to add text, or click on one of the central icons to add a table, chart, SmartArt, image or media. There are 4 type styles available as List levels, press the ‘Increase/Decrease’ button under the Home table to move though the styles.</a:t>
            </a:r>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Tree>
    <p:extLst>
      <p:ext uri="{BB962C8B-B14F-4D97-AF65-F5344CB8AC3E}">
        <p14:creationId xmlns:p14="http://schemas.microsoft.com/office/powerpoint/2010/main" val="33728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10" name="Rectangle 39">
            <a:extLst>
              <a:ext uri="{FF2B5EF4-FFF2-40B4-BE49-F238E27FC236}">
                <a16:creationId xmlns:a16="http://schemas.microsoft.com/office/drawing/2014/main" id="{14F02B77-3F06-454A-A95E-455103CD5A58}"/>
              </a:ext>
            </a:extLst>
          </p:cNvPr>
          <p:cNvSpPr>
            <a:spLocks noChangeArrowheads="1"/>
          </p:cNvSpPr>
          <p:nvPr userDrawn="1"/>
        </p:nvSpPr>
        <p:spPr bwMode="auto">
          <a:xfrm>
            <a:off x="0" y="5848349"/>
            <a:ext cx="12192000" cy="1009651"/>
          </a:xfrm>
          <a:prstGeom prst="rect">
            <a:avLst/>
          </a:prstGeom>
          <a:solidFill>
            <a:schemeClr val="accent3">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709724" y="1825625"/>
            <a:ext cx="5214076" cy="3700461"/>
          </a:xfrm>
        </p:spPr>
        <p:txBody>
          <a:bodyPr/>
          <a:lstStyle>
            <a:lvl1pPr>
              <a:defRPr/>
            </a:lvl1pPr>
            <a:lvl5pPr>
              <a:defRPr/>
            </a:lvl5pPr>
          </a:lstStyle>
          <a:p>
            <a:pPr lvl="0"/>
            <a:r>
              <a:rPr lang="en-GB"/>
              <a:t>Click to add text, or click on one of the central icons to add a table, chart, SmartArt, image or media. There are 4 type styles available as List levels, press the ‘Increase/Decrease’ button under the Home table to move though the styles.</a:t>
            </a:r>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2" name="Title 1"/>
          <p:cNvSpPr>
            <a:spLocks noGrp="1"/>
          </p:cNvSpPr>
          <p:nvPr>
            <p:ph type="title" hasCustomPrompt="1"/>
          </p:nvPr>
        </p:nvSpPr>
        <p:spPr/>
        <p:txBody>
          <a:bodyPr/>
          <a:lstStyle>
            <a:lvl1pPr>
              <a:defRPr/>
            </a:lvl1pPr>
          </a:lstStyle>
          <a:p>
            <a:r>
              <a:rPr lang="en-US"/>
              <a:t>Click to add text</a:t>
            </a:r>
            <a:endParaRPr lang="en-GB"/>
          </a:p>
        </p:txBody>
      </p:sp>
      <p:sp>
        <p:nvSpPr>
          <p:cNvPr id="3" name="Footer Placeholder 2">
            <a:extLst>
              <a:ext uri="{FF2B5EF4-FFF2-40B4-BE49-F238E27FC236}">
                <a16:creationId xmlns:a16="http://schemas.microsoft.com/office/drawing/2014/main" id="{D870114E-FD53-4792-A386-A4A6F6D5B3B9}"/>
              </a:ext>
            </a:extLst>
          </p:cNvPr>
          <p:cNvSpPr>
            <a:spLocks noGrp="1"/>
          </p:cNvSpPr>
          <p:nvPr>
            <p:ph type="ftr" sz="quarter" idx="15"/>
          </p:nvPr>
        </p:nvSpPr>
        <p:spPr/>
        <p:txBody>
          <a:bodyPr/>
          <a:lstStyle/>
          <a:p>
            <a:endParaRPr lang="en-GB"/>
          </a:p>
        </p:txBody>
      </p:sp>
      <p:sp>
        <p:nvSpPr>
          <p:cNvPr id="7" name="Slide Number Placeholder 6">
            <a:extLst>
              <a:ext uri="{FF2B5EF4-FFF2-40B4-BE49-F238E27FC236}">
                <a16:creationId xmlns:a16="http://schemas.microsoft.com/office/drawing/2014/main" id="{B9AD25DA-61D1-4DE1-9E3E-D00B6F1D771F}"/>
              </a:ext>
            </a:extLst>
          </p:cNvPr>
          <p:cNvSpPr>
            <a:spLocks noGrp="1"/>
          </p:cNvSpPr>
          <p:nvPr>
            <p:ph type="sldNum" sz="quarter" idx="16"/>
          </p:nvPr>
        </p:nvSpPr>
        <p:spPr/>
        <p:txBody>
          <a:bodyPr/>
          <a:lstStyle/>
          <a:p>
            <a:fld id="{F5AEA0E0-5CC6-4BD0-905C-A0021E419432}" type="slidenum">
              <a:rPr lang="en-GB" smtClean="0"/>
              <a:pPr/>
              <a:t>‹#›</a:t>
            </a:fld>
            <a:endParaRPr lang="en-GB"/>
          </a:p>
        </p:txBody>
      </p:sp>
      <p:sp>
        <p:nvSpPr>
          <p:cNvPr id="11" name="Picture Placeholder 7">
            <a:extLst>
              <a:ext uri="{FF2B5EF4-FFF2-40B4-BE49-F238E27FC236}">
                <a16:creationId xmlns:a16="http://schemas.microsoft.com/office/drawing/2014/main" id="{325F11E5-01D2-4AEA-B30D-4855BC26431B}"/>
              </a:ext>
            </a:extLst>
          </p:cNvPr>
          <p:cNvSpPr>
            <a:spLocks noGrp="1"/>
          </p:cNvSpPr>
          <p:nvPr>
            <p:ph type="pic" sz="quarter" idx="18"/>
          </p:nvPr>
        </p:nvSpPr>
        <p:spPr>
          <a:xfrm>
            <a:off x="6268202" y="1825625"/>
            <a:ext cx="5214074" cy="3700462"/>
          </a:xfrm>
          <a:solidFill>
            <a:schemeClr val="bg1">
              <a:lumMod val="75000"/>
            </a:schemeClr>
          </a:solidFill>
        </p:spPr>
        <p:txBody>
          <a:bodyPr lIns="216000" tIns="216000" rIns="216000" bIns="216000"/>
          <a:lstStyle>
            <a:lvl1pPr>
              <a:defRPr sz="1400">
                <a:solidFill>
                  <a:schemeClr val="bg1"/>
                </a:solidFill>
              </a:defRPr>
            </a:lvl1pPr>
          </a:lstStyle>
          <a:p>
            <a:r>
              <a:rPr lang="en-US"/>
              <a:t>Click icon to add picture</a:t>
            </a:r>
            <a:endParaRPr lang="en-AU"/>
          </a:p>
        </p:txBody>
      </p:sp>
    </p:spTree>
    <p:extLst>
      <p:ext uri="{BB962C8B-B14F-4D97-AF65-F5344CB8AC3E}">
        <p14:creationId xmlns:p14="http://schemas.microsoft.com/office/powerpoint/2010/main" val="4275645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9724" y="398136"/>
            <a:ext cx="10772553" cy="1009651"/>
          </a:xfrm>
          <a:prstGeom prst="rect">
            <a:avLst/>
          </a:prstGeom>
        </p:spPr>
        <p:txBody>
          <a:bodyPr vert="horz" lIns="0" tIns="0" rIns="0" bIns="0" rtlCol="0" anchor="b">
            <a:noAutofit/>
          </a:bodyPr>
          <a:lstStyle/>
          <a:p>
            <a:r>
              <a:rPr lang="en-US"/>
              <a:t>Click to edit Master title style</a:t>
            </a:r>
            <a:endParaRPr lang="en-GB"/>
          </a:p>
        </p:txBody>
      </p:sp>
      <p:sp>
        <p:nvSpPr>
          <p:cNvPr id="3" name="Text Placeholder 2"/>
          <p:cNvSpPr>
            <a:spLocks noGrp="1"/>
          </p:cNvSpPr>
          <p:nvPr>
            <p:ph type="body" idx="1"/>
          </p:nvPr>
        </p:nvSpPr>
        <p:spPr>
          <a:xfrm>
            <a:off x="709725" y="1825625"/>
            <a:ext cx="10772552" cy="370046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709725" y="6170612"/>
            <a:ext cx="5975238" cy="365125"/>
          </a:xfrm>
          <a:prstGeom prst="rect">
            <a:avLst/>
          </a:prstGeom>
        </p:spPr>
        <p:txBody>
          <a:bodyPr vert="horz" lIns="0" tIns="45720" rIns="91440" bIns="45720" rtlCol="0" anchor="ctr"/>
          <a:lstStyle>
            <a:lvl1pPr algn="l">
              <a:defRPr sz="1200">
                <a:solidFill>
                  <a:schemeClr val="tx2"/>
                </a:solidFill>
              </a:defRPr>
            </a:lvl1pPr>
          </a:lstStyle>
          <a:p>
            <a:endParaRPr lang="en-GB"/>
          </a:p>
        </p:txBody>
      </p:sp>
      <p:sp>
        <p:nvSpPr>
          <p:cNvPr id="6" name="Slide Number Placeholder 5"/>
          <p:cNvSpPr>
            <a:spLocks noGrp="1"/>
          </p:cNvSpPr>
          <p:nvPr>
            <p:ph type="sldNum" sz="quarter" idx="4"/>
          </p:nvPr>
        </p:nvSpPr>
        <p:spPr>
          <a:xfrm>
            <a:off x="10863815" y="6170612"/>
            <a:ext cx="765077" cy="365125"/>
          </a:xfrm>
          <a:prstGeom prst="rect">
            <a:avLst/>
          </a:prstGeom>
        </p:spPr>
        <p:txBody>
          <a:bodyPr vert="horz" lIns="91440" tIns="45720" rIns="91440" bIns="45720" rtlCol="0" anchor="ctr"/>
          <a:lstStyle>
            <a:lvl1pPr algn="r">
              <a:defRPr sz="1200">
                <a:solidFill>
                  <a:schemeClr val="tx2"/>
                </a:solidFill>
              </a:defRPr>
            </a:lvl1pPr>
          </a:lstStyle>
          <a:p>
            <a:fld id="{F5AEA0E0-5CC6-4BD0-905C-A0021E419432}" type="slidenum">
              <a:rPr lang="en-GB" smtClean="0"/>
              <a:pPr/>
              <a:t>‹#›</a:t>
            </a:fld>
            <a:endParaRPr lang="en-GB"/>
          </a:p>
        </p:txBody>
      </p:sp>
      <p:sp>
        <p:nvSpPr>
          <p:cNvPr id="7" name="Rectangle 39">
            <a:extLst>
              <a:ext uri="{FF2B5EF4-FFF2-40B4-BE49-F238E27FC236}">
                <a16:creationId xmlns:a16="http://schemas.microsoft.com/office/drawing/2014/main" id="{DB9D4837-8EF1-4D19-BD35-293B64B59D86}"/>
              </a:ext>
            </a:extLst>
          </p:cNvPr>
          <p:cNvSpPr>
            <a:spLocks noChangeArrowheads="1"/>
          </p:cNvSpPr>
          <p:nvPr userDrawn="1"/>
        </p:nvSpPr>
        <p:spPr bwMode="auto">
          <a:xfrm>
            <a:off x="0" y="0"/>
            <a:ext cx="201525" cy="1407787"/>
          </a:xfrm>
          <a:prstGeom prst="rect">
            <a:avLst/>
          </a:prstGeom>
          <a:solidFill>
            <a:schemeClr val="tx2"/>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559479050"/>
      </p:ext>
    </p:extLst>
  </p:cSld>
  <p:clrMap bg1="lt1" tx1="dk1" bg2="lt2" tx2="dk2" accent1="accent1" accent2="accent2" accent3="accent3" accent4="accent4" accent5="accent5" accent6="accent6" hlink="hlink" folHlink="folHlink"/>
  <p:sldLayoutIdLst>
    <p:sldLayoutId id="2147483670" r:id="rId1"/>
    <p:sldLayoutId id="2147483675" r:id="rId2"/>
    <p:sldLayoutId id="2147483650" r:id="rId3"/>
    <p:sldLayoutId id="2147483680" r:id="rId4"/>
    <p:sldLayoutId id="2147483681" r:id="rId5"/>
    <p:sldLayoutId id="2147483676" r:id="rId6"/>
    <p:sldLayoutId id="2147483682" r:id="rId7"/>
    <p:sldLayoutId id="2147483683" r:id="rId8"/>
    <p:sldLayoutId id="2147483677" r:id="rId9"/>
    <p:sldLayoutId id="2147483689" r:id="rId10"/>
    <p:sldLayoutId id="2147483690" r:id="rId11"/>
    <p:sldLayoutId id="2147483662" r:id="rId12"/>
    <p:sldLayoutId id="2147483686" r:id="rId13"/>
    <p:sldLayoutId id="2147483687" r:id="rId14"/>
    <p:sldLayoutId id="2147483688" r:id="rId15"/>
    <p:sldLayoutId id="2147483679" r:id="rId16"/>
    <p:sldLayoutId id="2147483666" r:id="rId17"/>
    <p:sldLayoutId id="2147483678" r:id="rId18"/>
    <p:sldLayoutId id="2147483655" r:id="rId19"/>
  </p:sldLayoutIdLst>
  <p:txStyles>
    <p:titleStyle>
      <a:lvl1pPr algn="l" defTabSz="914400" rtl="0" eaLnBrk="1" latinLnBrk="0" hangingPunct="1">
        <a:lnSpc>
          <a:spcPct val="90000"/>
        </a:lnSpc>
        <a:spcBef>
          <a:spcPct val="0"/>
        </a:spcBef>
        <a:buNone/>
        <a:defRPr sz="3300" b="1" kern="1200" cap="all" baseline="0">
          <a:solidFill>
            <a:schemeClr val="tx2"/>
          </a:solidFill>
          <a:latin typeface="+mj-lt"/>
          <a:ea typeface="+mj-ea"/>
          <a:cs typeface="+mj-cs"/>
        </a:defRPr>
      </a:lvl1pPr>
    </p:titleStyle>
    <p:bodyStyle>
      <a:lvl1pPr marL="0" indent="0" algn="l" defTabSz="914400" rtl="0" eaLnBrk="1" latinLnBrk="0" hangingPunct="1">
        <a:lnSpc>
          <a:spcPct val="90000"/>
        </a:lnSpc>
        <a:spcBef>
          <a:spcPts val="600"/>
        </a:spcBef>
        <a:buFont typeface="Arial" panose="020B0604020202020204" pitchFamily="34" charset="0"/>
        <a:buNone/>
        <a:defRPr sz="1800" kern="1200">
          <a:solidFill>
            <a:schemeClr val="tx2"/>
          </a:solidFill>
          <a:latin typeface="+mn-lt"/>
          <a:ea typeface="+mn-ea"/>
          <a:cs typeface="+mn-cs"/>
        </a:defRPr>
      </a:lvl1pPr>
      <a:lvl2pPr marL="288000" indent="-288000" algn="l" defTabSz="914400" rtl="0" eaLnBrk="1" latinLnBrk="0" hangingPunct="1">
        <a:lnSpc>
          <a:spcPct val="90000"/>
        </a:lnSpc>
        <a:spcBef>
          <a:spcPts val="600"/>
        </a:spcBef>
        <a:buFont typeface="Arial" panose="020B0604020202020204" pitchFamily="34" charset="0"/>
        <a:buChar char="•"/>
        <a:defRPr sz="1800" kern="1200">
          <a:solidFill>
            <a:schemeClr val="tx2"/>
          </a:solidFill>
          <a:latin typeface="+mn-lt"/>
          <a:ea typeface="+mn-ea"/>
          <a:cs typeface="+mn-cs"/>
        </a:defRPr>
      </a:lvl2pPr>
      <a:lvl3pPr marL="576000" indent="-288000" algn="l" defTabSz="914400" rtl="0" eaLnBrk="1" latinLnBrk="0" hangingPunct="1">
        <a:lnSpc>
          <a:spcPct val="90000"/>
        </a:lnSpc>
        <a:spcBef>
          <a:spcPts val="600"/>
        </a:spcBef>
        <a:buFont typeface="Arial" panose="020B0604020202020204" pitchFamily="34" charset="0"/>
        <a:buChar char="–"/>
        <a:defRPr sz="1800" kern="1200">
          <a:solidFill>
            <a:schemeClr val="tx2"/>
          </a:solidFill>
          <a:latin typeface="+mn-lt"/>
          <a:ea typeface="+mn-ea"/>
          <a:cs typeface="+mn-cs"/>
        </a:defRPr>
      </a:lvl3pPr>
      <a:lvl4pPr marL="0" indent="0" algn="l" defTabSz="914400" rtl="0" eaLnBrk="1" latinLnBrk="0" hangingPunct="1">
        <a:lnSpc>
          <a:spcPct val="90000"/>
        </a:lnSpc>
        <a:spcBef>
          <a:spcPts val="600"/>
        </a:spcBef>
        <a:buFont typeface="Arial" panose="020B0604020202020204" pitchFamily="34" charset="0"/>
        <a:buNone/>
        <a:defRPr sz="1800" b="1" kern="1200">
          <a:solidFill>
            <a:schemeClr val="tx2"/>
          </a:solidFill>
          <a:latin typeface="+mn-lt"/>
          <a:ea typeface="+mn-ea"/>
          <a:cs typeface="+mn-cs"/>
        </a:defRPr>
      </a:lvl4pPr>
      <a:lvl5pPr marL="0" indent="0" algn="l" defTabSz="914400" rtl="0" eaLnBrk="1" latinLnBrk="0" hangingPunct="1">
        <a:lnSpc>
          <a:spcPct val="90000"/>
        </a:lnSpc>
        <a:spcBef>
          <a:spcPts val="600"/>
        </a:spcBef>
        <a:buFont typeface="Arial" panose="020B0604020202020204" pitchFamily="34" charset="0"/>
        <a:buNone/>
        <a:defRPr sz="1800" kern="1200">
          <a:solidFill>
            <a:schemeClr val="tx2"/>
          </a:solidFill>
          <a:latin typeface="+mn-lt"/>
          <a:ea typeface="+mn-ea"/>
          <a:cs typeface="+mn-cs"/>
        </a:defRPr>
      </a:lvl5pPr>
      <a:lvl6pPr marL="0" indent="0" algn="l" defTabSz="914400" rtl="0" eaLnBrk="1" latinLnBrk="0" hangingPunct="1">
        <a:lnSpc>
          <a:spcPct val="90000"/>
        </a:lnSpc>
        <a:spcBef>
          <a:spcPts val="600"/>
        </a:spcBef>
        <a:buFont typeface="Arial" panose="020B0604020202020204" pitchFamily="34" charset="0"/>
        <a:buNone/>
        <a:defRPr sz="1800" kern="1200">
          <a:solidFill>
            <a:schemeClr val="tx2"/>
          </a:solidFill>
          <a:latin typeface="+mn-lt"/>
          <a:ea typeface="+mn-ea"/>
          <a:cs typeface="+mn-cs"/>
        </a:defRPr>
      </a:lvl6pPr>
      <a:lvl7pPr marL="0" indent="0" algn="l" defTabSz="914400" rtl="0" eaLnBrk="1" latinLnBrk="0" hangingPunct="1">
        <a:lnSpc>
          <a:spcPct val="90000"/>
        </a:lnSpc>
        <a:spcBef>
          <a:spcPts val="600"/>
        </a:spcBef>
        <a:buFont typeface="Arial" panose="020B0604020202020204" pitchFamily="34" charset="0"/>
        <a:buNone/>
        <a:defRPr sz="1800" kern="1200">
          <a:solidFill>
            <a:schemeClr val="tx2"/>
          </a:solidFill>
          <a:latin typeface="+mn-lt"/>
          <a:ea typeface="+mn-ea"/>
          <a:cs typeface="+mn-cs"/>
        </a:defRPr>
      </a:lvl7pPr>
      <a:lvl8pPr marL="0" indent="0" algn="l" defTabSz="914400" rtl="0" eaLnBrk="1" latinLnBrk="0" hangingPunct="1">
        <a:lnSpc>
          <a:spcPct val="90000"/>
        </a:lnSpc>
        <a:spcBef>
          <a:spcPts val="600"/>
        </a:spcBef>
        <a:buFont typeface="Arial" panose="020B0604020202020204" pitchFamily="34" charset="0"/>
        <a:buNone/>
        <a:defRPr sz="1800" kern="1200">
          <a:solidFill>
            <a:schemeClr val="tx2"/>
          </a:solidFill>
          <a:latin typeface="+mn-lt"/>
          <a:ea typeface="+mn-ea"/>
          <a:cs typeface="+mn-cs"/>
        </a:defRPr>
      </a:lvl8pPr>
      <a:lvl9pPr marL="0" indent="0" algn="l" defTabSz="914400" rtl="0" eaLnBrk="1" latinLnBrk="0" hangingPunct="1">
        <a:lnSpc>
          <a:spcPct val="90000"/>
        </a:lnSpc>
        <a:spcBef>
          <a:spcPts val="600"/>
        </a:spcBef>
        <a:buFont typeface="Arial" panose="020B0604020202020204" pitchFamily="34" charset="0"/>
        <a:buNone/>
        <a:defRPr sz="18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osa.tas.gov.au/wp-content/uploads/2023/10/Implementation-Tool-Council-Records-Advice-for-Councillors.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osa.tas.gov.au/wp-content/uploads/2023/10/Implementation-Tool-Council-Records-Advice-for-Councillors.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osa.tas.gov.au/"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osa.tas.gov.au/"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osa.tas.gov.au/"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osa.tas.gov.au/training-and-news/digitisation-toolkit"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www.legislation.tas.gov.au/view/whole/html/inforce/current/act-2000-102"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parliament.tas.gov.au/__data/assets/pdf_file/0018/12807/HAEO-Glossary-of-Terms.pdf"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hyperlink" Target="https://www.huonvalley.tas.gov.au/wp-content/uploads/2015/01/Procedures-for-Tenders-and-Contracts-October-2015.pdf" TargetMode="Externa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osa.tas.gov.au/wp-content/uploads/2023/08/Information-and-Records-Management-Standard.pdf"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s://osa.tas.gov.au/retention-and-disposa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s://osa.tas.gov.au/retention-and-disposal"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hyperlink" Target="https://www.legislation.tas.gov.au/view/whole/pdf/authorised/2023-11-20%202023-11-20/act-1993-095" TargetMode="External"/><Relationship Id="rId3" Type="http://schemas.openxmlformats.org/officeDocument/2006/relationships/image" Target="../media/image19.png"/><Relationship Id="rId7" Type="http://schemas.openxmlformats.org/officeDocument/2006/relationships/hyperlink" Target="https://www.huonvalley.tas.gov.au/wp-content/uploads/2015/01/Procedures-for-Tenders-and-Contracts-October-2015.pdf"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hyperlink" Target="https://www.osa.tas.gov.au/wp-content/uploads/2023/08/DA2157-Common-Administrative-Functions.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osa.tas.gov.au/retention-and-disposal"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osa.tas.gov.au/retention-and-disposal"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hyperlink" Target="https://osa.tas.gov.au/retention-and-disposal"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osa.tas.gov.au/information-management-framework"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osa.tas.gov.au/wp-content/uploads/2023/08/Implementation-Tool-Keep-the-Knowledge-Make-a-Record-Fact-Sheet.pdf"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osa.tas.gov.au/wp-content/uploads/2023/08/Implementation-Tool-Keep-the-Knowledge-Make-a-Record-Fact-Sheet.pdf"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https://osa.tas.gov.au/information-management-framework" TargetMode="External"/><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tel:0361655581"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osa.tas.gov.au/" TargetMode="External"/><Relationship Id="rId4" Type="http://schemas.openxmlformats.org/officeDocument/2006/relationships/hyperlink" Target="mailto:osa@libraries.tas.gov.au"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tel:0361655581" TargetMode="External"/><Relationship Id="rId2" Type="http://schemas.openxmlformats.org/officeDocument/2006/relationships/notesSlide" Target="../notesSlides/notesSlide63.xml"/><Relationship Id="rId1" Type="http://schemas.openxmlformats.org/officeDocument/2006/relationships/slideLayout" Target="../slideLayouts/slideLayout18.xml"/><Relationship Id="rId5" Type="http://schemas.openxmlformats.org/officeDocument/2006/relationships/hyperlink" Target="https://osa.tas.gov.au/" TargetMode="External"/><Relationship Id="rId4" Type="http://schemas.openxmlformats.org/officeDocument/2006/relationships/hyperlink" Target="mailto:osa@libraries.tas.gov.au"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hyperlink" Target="https://www.osa.tas.gov.au/implementation-tool-legal-admissibility-of-records-fact-sheet-2" TargetMode="External"/><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hyperlink" Target="https://www.ombudsman.tas.gov.au/right-to-information" TargetMode="External"/><Relationship Id="rId5" Type="http://schemas.openxmlformats.org/officeDocument/2006/relationships/hyperlink" Target="https://www.legislation.tas.gov.au/view/html/inforce/current/act-2004-046" TargetMode="External"/><Relationship Id="rId4" Type="http://schemas.openxmlformats.org/officeDocument/2006/relationships/hyperlink" Target="https://www.tas.gov.au/pip"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accesscorp.com/blog/records-management-vs-information-management/"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www.crownrms.com/uk/insights/records-management-vs-information-management-is-there-a-difference-why-you-should-care/" TargetMode="External"/><Relationship Id="rId5" Type="http://schemas.openxmlformats.org/officeDocument/2006/relationships/hyperlink" Target="https://info.aiim.org/aiim-blog/document-management-vs.-records-management" TargetMode="External"/><Relationship Id="rId4" Type="http://schemas.openxmlformats.org/officeDocument/2006/relationships/hyperlink" Target="https://www.crownrms.com/uk/insights/records-management-vs-information-management-is-there-a-differenc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DD53CC9-ED23-4D0C-8CF4-0AC5D6FB22ED}"/>
              </a:ext>
            </a:extLst>
          </p:cNvPr>
          <p:cNvSpPr>
            <a:spLocks noGrp="1"/>
          </p:cNvSpPr>
          <p:nvPr>
            <p:ph type="subTitle" idx="1"/>
          </p:nvPr>
        </p:nvSpPr>
        <p:spPr/>
        <p:txBody>
          <a:bodyPr vert="horz" lIns="0" tIns="0" rIns="0" bIns="0" rtlCol="0" anchor="t">
            <a:noAutofit/>
          </a:bodyPr>
          <a:lstStyle/>
          <a:p>
            <a:r>
              <a:rPr lang="en-AU">
                <a:latin typeface="Arial"/>
                <a:cs typeface="Arial"/>
              </a:rPr>
              <a:t>Recordkeeping and Legislation</a:t>
            </a:r>
            <a:endParaRPr lang="en-AU">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FB1C573B-3293-43FA-8B44-AFD28C127A31}"/>
              </a:ext>
            </a:extLst>
          </p:cNvPr>
          <p:cNvSpPr>
            <a:spLocks noGrp="1"/>
          </p:cNvSpPr>
          <p:nvPr>
            <p:ph type="title"/>
          </p:nvPr>
        </p:nvSpPr>
        <p:spPr/>
        <p:txBody>
          <a:bodyPr/>
          <a:lstStyle/>
          <a:p>
            <a:r>
              <a:rPr lang="en-AU">
                <a:latin typeface="Arial"/>
                <a:cs typeface="Arial"/>
              </a:rPr>
              <a:t>Huon Valley Council</a:t>
            </a:r>
            <a:endParaRPr lang="en-AU">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2867CBB2-163E-44A8-81E3-97C7325E7389}"/>
              </a:ext>
            </a:extLst>
          </p:cNvPr>
          <p:cNvSpPr>
            <a:spLocks noGrp="1"/>
          </p:cNvSpPr>
          <p:nvPr>
            <p:ph type="dt" sz="half" idx="2"/>
          </p:nvPr>
        </p:nvSpPr>
        <p:spPr/>
        <p:txBody>
          <a:bodyPr/>
          <a:lstStyle/>
          <a:p>
            <a:r>
              <a:rPr lang="en-GB">
                <a:latin typeface="Arial" panose="020B0604020202020204" pitchFamily="34" charset="0"/>
                <a:cs typeface="Arial" panose="020B0604020202020204" pitchFamily="34" charset="0"/>
              </a:rPr>
              <a:t>21 February 2024</a:t>
            </a:r>
          </a:p>
        </p:txBody>
      </p:sp>
      <p:pic>
        <p:nvPicPr>
          <p:cNvPr id="9" name="Audio 8">
            <a:hlinkClick r:id="" action="ppaction://media"/>
            <a:extLst>
              <a:ext uri="{FF2B5EF4-FFF2-40B4-BE49-F238E27FC236}">
                <a16:creationId xmlns:a16="http://schemas.microsoft.com/office/drawing/2014/main" id="{4AE0B4E9-2EE1-CB7A-0212-9F7ECF32E602}"/>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87500" t="-287500" r="-287500" b="-28750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101242200"/>
      </p:ext>
    </p:extLst>
  </p:cSld>
  <p:clrMapOvr>
    <a:masterClrMapping/>
  </p:clrMapOvr>
  <mc:AlternateContent xmlns:mc="http://schemas.openxmlformats.org/markup-compatibility/2006" xmlns:p14="http://schemas.microsoft.com/office/powerpoint/2010/main">
    <mc:Choice Requires="p14">
      <p:transition spd="slow" p14:dur="2000" advTm="4158"/>
    </mc:Choice>
    <mc:Fallback xmlns="">
      <p:transition spd="slow" advTm="41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58DBA2-3831-1C5F-F75E-5EC64422848E}"/>
              </a:ext>
            </a:extLst>
          </p:cNvPr>
          <p:cNvSpPr>
            <a:spLocks noGrp="1"/>
          </p:cNvSpPr>
          <p:nvPr>
            <p:ph sz="quarter" idx="14"/>
          </p:nvPr>
        </p:nvSpPr>
        <p:spPr/>
        <p:txBody>
          <a:bodyPr/>
          <a:lstStyle/>
          <a:p>
            <a:pPr algn="l" rtl="0" fontAlgn="base"/>
            <a:r>
              <a:rPr lang="en-AU" sz="1800" b="0" i="0">
                <a:solidFill>
                  <a:srgbClr val="000000"/>
                </a:solidFill>
                <a:effectLst/>
                <a:latin typeface="Arial"/>
                <a:cs typeface="Arial"/>
              </a:rPr>
              <a:t>Tasmania’s Act: </a:t>
            </a:r>
            <a:endParaRPr lang="en-AU" b="0" i="0">
              <a:solidFill>
                <a:srgbClr val="000000"/>
              </a:solidFill>
              <a:effectLst/>
              <a:latin typeface="Arial"/>
              <a:cs typeface="Arial"/>
            </a:endParaRPr>
          </a:p>
          <a:p>
            <a:pPr algn="l" rtl="0" fontAlgn="base"/>
            <a:endParaRPr lang="en-AU" b="0" i="0">
              <a:solidFill>
                <a:srgbClr val="000000"/>
              </a:solidFill>
              <a:effectLst/>
              <a:latin typeface="Arial" panose="020B0604020202020204" pitchFamily="34" charset="0"/>
              <a:cs typeface="Arial" panose="020B0604020202020204" pitchFamily="34" charset="0"/>
            </a:endParaRPr>
          </a:p>
          <a:p>
            <a:pPr algn="l" rtl="0" fontAlgn="base"/>
            <a:r>
              <a:rPr lang="en-AU" sz="1800" b="0" i="0">
                <a:solidFill>
                  <a:srgbClr val="000000"/>
                </a:solidFill>
                <a:effectLst/>
                <a:latin typeface="Arial"/>
                <a:cs typeface="Arial"/>
              </a:rPr>
              <a:t>Our </a:t>
            </a:r>
            <a:r>
              <a:rPr lang="en-AU" sz="1800" b="0" i="1">
                <a:solidFill>
                  <a:srgbClr val="000000"/>
                </a:solidFill>
                <a:effectLst/>
                <a:latin typeface="Arial"/>
                <a:cs typeface="Arial"/>
              </a:rPr>
              <a:t>Archives Act 1983 </a:t>
            </a:r>
            <a:r>
              <a:rPr lang="en-AU" sz="1800" b="0" i="0">
                <a:solidFill>
                  <a:srgbClr val="000000"/>
                </a:solidFill>
                <a:effectLst/>
                <a:latin typeface="Arial"/>
                <a:cs typeface="Arial"/>
              </a:rPr>
              <a:t>(Tas) says a record is, ‘a document or an object that is, or has been, made or kept by reason of any information or matter that it contains or can be obtained from it or by reason of its connection with any event, person, circumstance, or thing.’ </a:t>
            </a:r>
            <a:endParaRPr lang="en-AU" b="0" i="0">
              <a:solidFill>
                <a:srgbClr val="000000"/>
              </a:solidFill>
              <a:effectLst/>
              <a:latin typeface="Arial"/>
              <a:cs typeface="Arial"/>
            </a:endParaRPr>
          </a:p>
          <a:p>
            <a:endParaRPr lang="en-AU" sz="1800" b="0" i="0">
              <a:solidFill>
                <a:srgbClr val="000000"/>
              </a:solidFill>
              <a:effectLst/>
              <a:latin typeface="Arial"/>
              <a:cs typeface="Arial"/>
            </a:endParaRPr>
          </a:p>
          <a:p>
            <a:r>
              <a:rPr lang="en-AU" sz="1800" b="0" i="0">
                <a:solidFill>
                  <a:srgbClr val="000000"/>
                </a:solidFill>
                <a:effectLst/>
                <a:latin typeface="Arial"/>
                <a:cs typeface="Arial"/>
              </a:rPr>
              <a:t>Easier</a:t>
            </a:r>
          </a:p>
          <a:p>
            <a:endParaRPr lang="en-AU" sz="1800" b="0" i="0">
              <a:solidFill>
                <a:srgbClr val="000000"/>
              </a:solidFill>
              <a:effectLst/>
              <a:latin typeface="Arial"/>
              <a:cs typeface="Arial"/>
            </a:endParaRPr>
          </a:p>
          <a:p>
            <a:r>
              <a:rPr lang="en-AU" sz="1800" b="0" i="0">
                <a:solidFill>
                  <a:srgbClr val="000000"/>
                </a:solidFill>
                <a:effectLst/>
                <a:latin typeface="Arial"/>
                <a:cs typeface="Arial"/>
              </a:rPr>
              <a:t>Any document or object, in any format, that is made and or sent to conduct business</a:t>
            </a:r>
            <a:endParaRPr lang="en-AU"/>
          </a:p>
        </p:txBody>
      </p:sp>
      <p:sp>
        <p:nvSpPr>
          <p:cNvPr id="3" name="Title 2">
            <a:extLst>
              <a:ext uri="{FF2B5EF4-FFF2-40B4-BE49-F238E27FC236}">
                <a16:creationId xmlns:a16="http://schemas.microsoft.com/office/drawing/2014/main" id="{4FC292AF-34C0-1C84-3094-1AE4CBFEF2E3}"/>
              </a:ext>
            </a:extLst>
          </p:cNvPr>
          <p:cNvSpPr>
            <a:spLocks noGrp="1"/>
          </p:cNvSpPr>
          <p:nvPr>
            <p:ph type="title"/>
          </p:nvPr>
        </p:nvSpPr>
        <p:spPr/>
        <p:txBody>
          <a:bodyPr/>
          <a:lstStyle/>
          <a:p>
            <a:r>
              <a:rPr lang="en-AU"/>
              <a:t>what</a:t>
            </a:r>
          </a:p>
        </p:txBody>
      </p:sp>
    </p:spTree>
    <p:extLst>
      <p:ext uri="{BB962C8B-B14F-4D97-AF65-F5344CB8AC3E}">
        <p14:creationId xmlns:p14="http://schemas.microsoft.com/office/powerpoint/2010/main" val="3179000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7B1ED3-2ACE-412B-8767-05BB32197FCD}"/>
              </a:ext>
            </a:extLst>
          </p:cNvPr>
          <p:cNvSpPr>
            <a:spLocks noGrp="1"/>
          </p:cNvSpPr>
          <p:nvPr>
            <p:ph sz="quarter" idx="14"/>
          </p:nvPr>
        </p:nvSpPr>
        <p:spPr>
          <a:xfrm>
            <a:off x="709724" y="1825625"/>
            <a:ext cx="3882154" cy="3700461"/>
          </a:xfrm>
        </p:spPr>
        <p:txBody>
          <a:bodyPr/>
          <a:lstStyle/>
          <a:p>
            <a:pPr algn="l" rtl="0" fontAlgn="base"/>
            <a:r>
              <a:rPr lang="en-AU" sz="1800" b="0" i="0">
                <a:solidFill>
                  <a:srgbClr val="000000"/>
                </a:solidFill>
                <a:effectLst/>
                <a:latin typeface="Arial" panose="020B0604020202020204" pitchFamily="34" charset="0"/>
                <a:cs typeface="Arial" panose="020B0604020202020204" pitchFamily="34" charset="0"/>
              </a:rPr>
              <a:t>What are some records?</a:t>
            </a:r>
          </a:p>
          <a:p>
            <a:pPr algn="l" rtl="0" fontAlgn="base"/>
            <a:endParaRPr lang="en-AU" sz="1800" b="0" i="0">
              <a:solidFill>
                <a:srgbClr val="000000"/>
              </a:solidFill>
              <a:effectLst/>
              <a:latin typeface="Arial" panose="020B0604020202020204" pitchFamily="34" charset="0"/>
              <a:cs typeface="Arial" panose="020B0604020202020204" pitchFamily="34" charset="0"/>
            </a:endParaRPr>
          </a:p>
          <a:p>
            <a:pPr algn="l" rtl="0" fontAlgn="base"/>
            <a:r>
              <a:rPr lang="en-AU" sz="1800" b="0" i="0">
                <a:solidFill>
                  <a:srgbClr val="000000"/>
                </a:solidFill>
                <a:effectLst/>
                <a:latin typeface="Arial" panose="020B0604020202020204" pitchFamily="34" charset="0"/>
                <a:cs typeface="Arial" panose="020B0604020202020204" pitchFamily="34" charset="0"/>
              </a:rPr>
              <a:t>Any document with text, marks, figures, symbols, or perforations. It can be sounds, images, maps, plans, drawings, databases, objects, research data, minutes, photographs, social media, texts and so on.</a:t>
            </a:r>
          </a:p>
          <a:p>
            <a:pPr algn="l" rtl="0" fontAlgn="base"/>
            <a:endParaRPr lang="en-AU">
              <a:solidFill>
                <a:srgbClr val="00000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94EB434F-0F3F-408B-A52D-FF8C9E051550}"/>
              </a:ext>
            </a:extLst>
          </p:cNvPr>
          <p:cNvSpPr>
            <a:spLocks noGrp="1"/>
          </p:cNvSpPr>
          <p:nvPr>
            <p:ph type="title"/>
          </p:nvPr>
        </p:nvSpPr>
        <p:spPr/>
        <p:txBody>
          <a:bodyPr/>
          <a:lstStyle/>
          <a:p>
            <a:r>
              <a:rPr lang="en-AU">
                <a:latin typeface="Arial" panose="020B0604020202020204" pitchFamily="34" charset="0"/>
                <a:cs typeface="Arial" panose="020B0604020202020204" pitchFamily="34" charset="0"/>
              </a:rPr>
              <a:t>What</a:t>
            </a:r>
          </a:p>
        </p:txBody>
      </p:sp>
      <p:pic>
        <p:nvPicPr>
          <p:cNvPr id="4" name="Content Placeholder 4">
            <a:extLst>
              <a:ext uri="{FF2B5EF4-FFF2-40B4-BE49-F238E27FC236}">
                <a16:creationId xmlns:a16="http://schemas.microsoft.com/office/drawing/2014/main" id="{20253440-85E3-EB5C-81F0-82114D27BB15}"/>
              </a:ext>
            </a:extLst>
          </p:cNvPr>
          <p:cNvPicPr>
            <a:picLocks noChangeAspect="1"/>
          </p:cNvPicPr>
          <p:nvPr/>
        </p:nvPicPr>
        <p:blipFill>
          <a:blip r:embed="rId3"/>
          <a:stretch>
            <a:fillRect/>
          </a:stretch>
        </p:blipFill>
        <p:spPr>
          <a:xfrm>
            <a:off x="6773548" y="0"/>
            <a:ext cx="5418452" cy="5838092"/>
          </a:xfrm>
          <a:prstGeom prst="rect">
            <a:avLst/>
          </a:prstGeom>
        </p:spPr>
      </p:pic>
      <p:sp>
        <p:nvSpPr>
          <p:cNvPr id="6" name="TextBox 5">
            <a:extLst>
              <a:ext uri="{FF2B5EF4-FFF2-40B4-BE49-F238E27FC236}">
                <a16:creationId xmlns:a16="http://schemas.microsoft.com/office/drawing/2014/main" id="{CDA5BEEC-146A-756B-261D-E419A98F6097}"/>
              </a:ext>
            </a:extLst>
          </p:cNvPr>
          <p:cNvSpPr txBox="1"/>
          <p:nvPr/>
        </p:nvSpPr>
        <p:spPr>
          <a:xfrm>
            <a:off x="484532" y="6147207"/>
            <a:ext cx="7695372" cy="369332"/>
          </a:xfrm>
          <a:prstGeom prst="rect">
            <a:avLst/>
          </a:prstGeom>
          <a:noFill/>
        </p:spPr>
        <p:txBody>
          <a:bodyPr wrap="square">
            <a:spAutoFit/>
          </a:bodyPr>
          <a:lstStyle/>
          <a:p>
            <a:r>
              <a:rPr lang="en-AU">
                <a:solidFill>
                  <a:schemeClr val="bg1"/>
                </a:solidFill>
                <a:hlinkClick r:id="rId4">
                  <a:extLst>
                    <a:ext uri="{A12FA001-AC4F-418D-AE19-62706E023703}">
                      <ahyp:hlinkClr xmlns:ahyp="http://schemas.microsoft.com/office/drawing/2018/hyperlinkcolor" val="tx"/>
                    </a:ext>
                  </a:extLst>
                </a:hlinkClick>
              </a:rPr>
              <a:t>Implementation Tool - Council Records: Advice for Councillors (osa.tas.gov.au)</a:t>
            </a:r>
            <a:endParaRPr lang="en-AU">
              <a:solidFill>
                <a:schemeClr val="bg1"/>
              </a:solidFill>
            </a:endParaRPr>
          </a:p>
        </p:txBody>
      </p:sp>
    </p:spTree>
    <p:extLst>
      <p:ext uri="{BB962C8B-B14F-4D97-AF65-F5344CB8AC3E}">
        <p14:creationId xmlns:p14="http://schemas.microsoft.com/office/powerpoint/2010/main" val="3348016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7B1ED3-2ACE-412B-8767-05BB32197FCD}"/>
              </a:ext>
            </a:extLst>
          </p:cNvPr>
          <p:cNvSpPr>
            <a:spLocks noGrp="1"/>
          </p:cNvSpPr>
          <p:nvPr>
            <p:ph sz="quarter" idx="14"/>
          </p:nvPr>
        </p:nvSpPr>
        <p:spPr/>
        <p:txBody>
          <a:bodyPr/>
          <a:lstStyle/>
          <a:p>
            <a:pPr algn="l" rtl="0" fontAlgn="base"/>
            <a:r>
              <a:rPr lang="en-AU" b="0" i="0" dirty="0">
                <a:solidFill>
                  <a:srgbClr val="000000"/>
                </a:solidFill>
                <a:effectLst/>
                <a:latin typeface="Arial" panose="020B0604020202020204" pitchFamily="34" charset="0"/>
                <a:cs typeface="Arial" panose="020B0604020202020204" pitchFamily="34" charset="0"/>
              </a:rPr>
              <a:t>The value and risk of a </a:t>
            </a:r>
            <a:r>
              <a:rPr lang="en-AU" dirty="0">
                <a:solidFill>
                  <a:srgbClr val="000000"/>
                </a:solidFill>
                <a:latin typeface="Arial" panose="020B0604020202020204" pitchFamily="34" charset="0"/>
                <a:cs typeface="Arial" panose="020B0604020202020204" pitchFamily="34" charset="0"/>
              </a:rPr>
              <a:t>State </a:t>
            </a:r>
            <a:r>
              <a:rPr lang="en-AU" b="0" i="0" dirty="0">
                <a:solidFill>
                  <a:srgbClr val="000000"/>
                </a:solidFill>
                <a:effectLst/>
                <a:latin typeface="Arial" panose="020B0604020202020204" pitchFamily="34" charset="0"/>
                <a:cs typeface="Arial" panose="020B0604020202020204" pitchFamily="34" charset="0"/>
              </a:rPr>
              <a:t>record is determined by content and context</a:t>
            </a:r>
          </a:p>
          <a:p>
            <a:pPr algn="l" rtl="0" fontAlgn="base"/>
            <a:endParaRPr lang="en-AU" dirty="0">
              <a:solidFill>
                <a:srgbClr val="000000"/>
              </a:solidFill>
              <a:latin typeface="Arial" panose="020B0604020202020204" pitchFamily="34" charset="0"/>
              <a:cs typeface="Arial" panose="020B0604020202020204" pitchFamily="34" charset="0"/>
            </a:endParaRPr>
          </a:p>
          <a:p>
            <a:pPr algn="l" rtl="0" fontAlgn="base"/>
            <a:r>
              <a:rPr lang="en-AU" sz="1800" b="1" i="0" dirty="0">
                <a:solidFill>
                  <a:srgbClr val="000000"/>
                </a:solidFill>
                <a:effectLst/>
                <a:latin typeface="Arial" panose="020B0604020202020204" pitchFamily="34" charset="0"/>
                <a:cs typeface="Arial" panose="020B0604020202020204" pitchFamily="34" charset="0"/>
              </a:rPr>
              <a:t>Example in Huon Valley Council</a:t>
            </a:r>
            <a:endParaRPr lang="en-AU" b="0" i="0" dirty="0">
              <a:solidFill>
                <a:srgbClr val="000000"/>
              </a:solidFill>
              <a:effectLst/>
              <a:latin typeface="Arial" panose="020B0604020202020204" pitchFamily="34" charset="0"/>
              <a:cs typeface="Arial" panose="020B0604020202020204" pitchFamily="34" charset="0"/>
            </a:endParaRPr>
          </a:p>
          <a:p>
            <a:pPr algn="l" rtl="0" fontAlgn="base"/>
            <a:r>
              <a:rPr lang="en-AU" sz="1800" b="0" i="0" dirty="0">
                <a:solidFill>
                  <a:srgbClr val="000000"/>
                </a:solidFill>
                <a:effectLst/>
                <a:latin typeface="Arial" panose="020B0604020202020204" pitchFamily="34" charset="0"/>
                <a:cs typeface="Arial" panose="020B0604020202020204" pitchFamily="34" charset="0"/>
              </a:rPr>
              <a:t> </a:t>
            </a:r>
            <a:endParaRPr lang="en-AU" b="0" i="0" dirty="0">
              <a:solidFill>
                <a:srgbClr val="000000"/>
              </a:solidFill>
              <a:effectLst/>
              <a:latin typeface="Arial" panose="020B0604020202020204" pitchFamily="34" charset="0"/>
              <a:cs typeface="Arial" panose="020B0604020202020204" pitchFamily="34" charset="0"/>
            </a:endParaRPr>
          </a:p>
          <a:p>
            <a:pPr algn="l" rtl="0" fontAlgn="base"/>
            <a:r>
              <a:rPr lang="en-AU" sz="1800" b="0" i="0" dirty="0">
                <a:solidFill>
                  <a:srgbClr val="000000"/>
                </a:solidFill>
                <a:effectLst/>
                <a:latin typeface="Arial" panose="020B0604020202020204" pitchFamily="34" charset="0"/>
                <a:cs typeface="Arial" panose="020B0604020202020204" pitchFamily="34" charset="0"/>
              </a:rPr>
              <a:t>Consider: - An </a:t>
            </a:r>
            <a:r>
              <a:rPr lang="en-AU" sz="1800" b="1" i="0" dirty="0">
                <a:solidFill>
                  <a:srgbClr val="000000"/>
                </a:solidFill>
                <a:effectLst/>
                <a:latin typeface="Arial" panose="020B0604020202020204" pitchFamily="34" charset="0"/>
                <a:cs typeface="Arial" panose="020B0604020202020204" pitchFamily="34" charset="0"/>
              </a:rPr>
              <a:t>email</a:t>
            </a:r>
            <a:r>
              <a:rPr lang="en-AU" sz="1800" b="0" i="0" dirty="0">
                <a:solidFill>
                  <a:srgbClr val="000000"/>
                </a:solidFill>
                <a:effectLst/>
                <a:latin typeface="Arial" panose="020B0604020202020204" pitchFamily="34" charset="0"/>
                <a:cs typeface="Arial" panose="020B0604020202020204" pitchFamily="34" charset="0"/>
              </a:rPr>
              <a:t> sent to your colleague about a Huon Valley Hub, My Community, Arts and Culture </a:t>
            </a:r>
            <a:r>
              <a:rPr lang="en-AU" sz="1800" b="0" i="0" dirty="0">
                <a:solidFill>
                  <a:schemeClr val="accent5">
                    <a:lumMod val="60000"/>
                    <a:lumOff val="40000"/>
                  </a:schemeClr>
                </a:solidFill>
                <a:effectLst/>
                <a:latin typeface="Arial" panose="020B0604020202020204" pitchFamily="34" charset="0"/>
                <a:cs typeface="Arial" panose="020B0604020202020204" pitchFamily="34" charset="0"/>
              </a:rPr>
              <a:t>grant</a:t>
            </a:r>
            <a:r>
              <a:rPr lang="en-AU" sz="1800" b="0" i="0" dirty="0">
                <a:solidFill>
                  <a:srgbClr val="000000"/>
                </a:solidFill>
                <a:effectLst/>
                <a:latin typeface="Arial" panose="020B0604020202020204" pitchFamily="34" charset="0"/>
                <a:cs typeface="Arial" panose="020B0604020202020204" pitchFamily="34" charset="0"/>
              </a:rPr>
              <a:t> is a record where the information contained within the email has value, e.g.</a:t>
            </a:r>
          </a:p>
          <a:p>
            <a:pPr algn="l" rtl="0" fontAlgn="base"/>
            <a:endParaRPr lang="en-AU" dirty="0">
              <a:solidFill>
                <a:srgbClr val="000000"/>
              </a:solidFill>
              <a:latin typeface="Arial" panose="020B0604020202020204" pitchFamily="34" charset="0"/>
              <a:cs typeface="Arial" panose="020B0604020202020204" pitchFamily="34" charset="0"/>
            </a:endParaRPr>
          </a:p>
          <a:p>
            <a:pPr algn="l" rtl="0" fontAlgn="base"/>
            <a:r>
              <a:rPr lang="en-AU" sz="1800" b="0" i="0" dirty="0">
                <a:solidFill>
                  <a:srgbClr val="000000"/>
                </a:solidFill>
                <a:effectLst/>
                <a:latin typeface="Arial" panose="020B0604020202020204" pitchFamily="34" charset="0"/>
                <a:cs typeface="Arial" panose="020B0604020202020204" pitchFamily="34" charset="0"/>
              </a:rPr>
              <a:t>	“Mr and Mrs Smith have applied for a grant, see attached, but feel they are at a disadvantage due 	to their lower income. Please advise.”</a:t>
            </a:r>
          </a:p>
          <a:p>
            <a:pPr algn="l" rtl="0" fontAlgn="base"/>
            <a:endParaRPr lang="en-AU" dirty="0">
              <a:solidFill>
                <a:srgbClr val="000000"/>
              </a:solidFill>
              <a:latin typeface="Arial" panose="020B0604020202020204" pitchFamily="34" charset="0"/>
              <a:cs typeface="Arial" panose="020B0604020202020204" pitchFamily="34" charset="0"/>
            </a:endParaRPr>
          </a:p>
          <a:p>
            <a:pPr algn="l" rtl="0" fontAlgn="base"/>
            <a:r>
              <a:rPr lang="en-AU" sz="1800" b="0" i="0" dirty="0">
                <a:solidFill>
                  <a:srgbClr val="000000"/>
                </a:solidFill>
                <a:effectLst/>
                <a:latin typeface="Arial" panose="020B0604020202020204" pitchFamily="34" charset="0"/>
                <a:cs typeface="Arial" panose="020B0604020202020204" pitchFamily="34" charset="0"/>
              </a:rPr>
              <a:t>…while sending an email, to the same colleague, about how annoying it is that you must work on the ‘</a:t>
            </a:r>
            <a:r>
              <a:rPr lang="en-AU" sz="1800" b="0" i="0" dirty="0">
                <a:solidFill>
                  <a:schemeClr val="accent5">
                    <a:lumMod val="60000"/>
                    <a:lumOff val="40000"/>
                  </a:schemeClr>
                </a:solidFill>
                <a:effectLst/>
                <a:latin typeface="Arial" panose="020B0604020202020204" pitchFamily="34" charset="0"/>
                <a:cs typeface="Arial" panose="020B0604020202020204" pitchFamily="34" charset="0"/>
              </a:rPr>
              <a:t>grant</a:t>
            </a:r>
            <a:r>
              <a:rPr lang="en-AU" sz="1800" b="0" i="0" dirty="0">
                <a:solidFill>
                  <a:srgbClr val="000000"/>
                </a:solidFill>
                <a:effectLst/>
                <a:latin typeface="Arial" panose="020B0604020202020204" pitchFamily="34" charset="0"/>
                <a:cs typeface="Arial" panose="020B0604020202020204" pitchFamily="34" charset="0"/>
              </a:rPr>
              <a:t> support drop-in workshop’ day because it’s your birthday, is not a record.</a:t>
            </a:r>
          </a:p>
          <a:p>
            <a:pPr algn="l" rtl="0" fontAlgn="base"/>
            <a:endParaRPr lang="en-AU" dirty="0">
              <a:solidFill>
                <a:srgbClr val="000000"/>
              </a:solidFill>
              <a:latin typeface="Arial" panose="020B0604020202020204" pitchFamily="34" charset="0"/>
              <a:cs typeface="Arial" panose="020B0604020202020204" pitchFamily="34" charset="0"/>
            </a:endParaRPr>
          </a:p>
          <a:p>
            <a:pPr algn="l" rtl="0" fontAlgn="base"/>
            <a:endParaRPr lang="en-AU" b="0" i="0" dirty="0">
              <a:solidFill>
                <a:srgbClr val="000000"/>
              </a:solidFill>
              <a:effectLst/>
              <a:latin typeface="Arial" panose="020B0604020202020204" pitchFamily="34" charset="0"/>
              <a:cs typeface="Arial" panose="020B0604020202020204" pitchFamily="34" charset="0"/>
            </a:endParaRPr>
          </a:p>
          <a:p>
            <a:pPr algn="l" rtl="0" fontAlgn="base"/>
            <a:r>
              <a:rPr lang="en-AU" b="0" i="0" dirty="0">
                <a:solidFill>
                  <a:srgbClr val="000000"/>
                </a:solidFill>
                <a:effectLst/>
                <a:latin typeface="Arial" panose="020B0604020202020204" pitchFamily="34" charset="0"/>
                <a:cs typeface="Arial" panose="020B0604020202020204" pitchFamily="34" charset="0"/>
              </a:rPr>
              <a:t> </a:t>
            </a:r>
          </a:p>
          <a:p>
            <a:pPr algn="l" rtl="0" fontAlgn="base"/>
            <a:endParaRPr lang="en-AU" b="0" i="0" dirty="0">
              <a:solidFill>
                <a:srgbClr val="000000"/>
              </a:solidFill>
              <a:effectLst/>
              <a:latin typeface="Arial" panose="020B0604020202020204" pitchFamily="34" charset="0"/>
              <a:cs typeface="Arial" panose="020B0604020202020204" pitchFamily="34" charset="0"/>
            </a:endParaRPr>
          </a:p>
          <a:p>
            <a:pPr marL="457200" indent="-457200" rtl="0" fontAlgn="base">
              <a:buFont typeface="Arial" panose="020B0604020202020204" pitchFamily="34" charset="0"/>
              <a:buChar char="•"/>
            </a:pPr>
            <a:endParaRPr lang="en-AU" sz="3200" b="0" i="0" dirty="0">
              <a:solidFill>
                <a:srgbClr val="000000"/>
              </a:solidFill>
              <a:effectLst/>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94EB434F-0F3F-408B-A52D-FF8C9E051550}"/>
              </a:ext>
            </a:extLst>
          </p:cNvPr>
          <p:cNvSpPr>
            <a:spLocks noGrp="1"/>
          </p:cNvSpPr>
          <p:nvPr>
            <p:ph type="title"/>
          </p:nvPr>
        </p:nvSpPr>
        <p:spPr/>
        <p:txBody>
          <a:bodyPr/>
          <a:lstStyle/>
          <a:p>
            <a:r>
              <a:rPr lang="en-AU">
                <a:latin typeface="Arial" panose="020B0604020202020204" pitchFamily="34" charset="0"/>
                <a:cs typeface="Arial" panose="020B0604020202020204" pitchFamily="34" charset="0"/>
              </a:rPr>
              <a:t>What</a:t>
            </a:r>
          </a:p>
        </p:txBody>
      </p:sp>
    </p:spTree>
    <p:extLst>
      <p:ext uri="{BB962C8B-B14F-4D97-AF65-F5344CB8AC3E}">
        <p14:creationId xmlns:p14="http://schemas.microsoft.com/office/powerpoint/2010/main" val="1582370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7B1ED3-2ACE-412B-8767-05BB32197FCD}"/>
              </a:ext>
            </a:extLst>
          </p:cNvPr>
          <p:cNvSpPr>
            <a:spLocks noGrp="1"/>
          </p:cNvSpPr>
          <p:nvPr>
            <p:ph sz="quarter" idx="14"/>
          </p:nvPr>
        </p:nvSpPr>
        <p:spPr/>
        <p:txBody>
          <a:bodyPr/>
          <a:lstStyle/>
          <a:p>
            <a:pPr algn="l" rtl="0" fontAlgn="base"/>
            <a:endParaRPr lang="en-AU">
              <a:solidFill>
                <a:srgbClr val="000000"/>
              </a:solidFill>
              <a:latin typeface="Arial" panose="020B0604020202020204" pitchFamily="34" charset="0"/>
              <a:cs typeface="Arial" panose="020B0604020202020204" pitchFamily="34" charset="0"/>
            </a:endParaRPr>
          </a:p>
          <a:p>
            <a:pPr algn="l" rtl="0" fontAlgn="base"/>
            <a:endParaRPr lang="en-AU" b="0" i="0">
              <a:solidFill>
                <a:srgbClr val="000000"/>
              </a:solidFill>
              <a:effectLst/>
              <a:latin typeface="Arial" panose="020B0604020202020204" pitchFamily="34" charset="0"/>
              <a:cs typeface="Arial" panose="020B0604020202020204" pitchFamily="34" charset="0"/>
            </a:endParaRPr>
          </a:p>
          <a:p>
            <a:pPr algn="l" rtl="0" fontAlgn="base"/>
            <a:r>
              <a:rPr lang="en-AU" b="0" i="0">
                <a:solidFill>
                  <a:srgbClr val="000000"/>
                </a:solidFill>
                <a:effectLst/>
                <a:latin typeface="Arial" panose="020B0604020202020204" pitchFamily="34" charset="0"/>
                <a:cs typeface="Arial" panose="020B0604020202020204" pitchFamily="34" charset="0"/>
              </a:rPr>
              <a:t> </a:t>
            </a:r>
          </a:p>
          <a:p>
            <a:pPr algn="l" rtl="0" fontAlgn="base"/>
            <a:endParaRPr lang="en-AU" b="0" i="0">
              <a:solidFill>
                <a:srgbClr val="000000"/>
              </a:solidFill>
              <a:effectLst/>
              <a:latin typeface="Arial" panose="020B0604020202020204" pitchFamily="34" charset="0"/>
              <a:cs typeface="Arial" panose="020B0604020202020204" pitchFamily="34" charset="0"/>
            </a:endParaRPr>
          </a:p>
          <a:p>
            <a:pPr marL="457200" indent="-457200" rtl="0" fontAlgn="base">
              <a:buFont typeface="Arial" panose="020B0604020202020204" pitchFamily="34" charset="0"/>
              <a:buChar char="•"/>
            </a:pPr>
            <a:endParaRPr lang="en-AU" sz="3200" b="0" i="0">
              <a:solidFill>
                <a:srgbClr val="000000"/>
              </a:solidFill>
              <a:effectLst/>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94EB434F-0F3F-408B-A52D-FF8C9E051550}"/>
              </a:ext>
            </a:extLst>
          </p:cNvPr>
          <p:cNvSpPr>
            <a:spLocks noGrp="1"/>
          </p:cNvSpPr>
          <p:nvPr>
            <p:ph type="title"/>
          </p:nvPr>
        </p:nvSpPr>
        <p:spPr/>
        <p:txBody>
          <a:bodyPr/>
          <a:lstStyle/>
          <a:p>
            <a:r>
              <a:rPr lang="en-AU">
                <a:latin typeface="Arial" panose="020B0604020202020204" pitchFamily="34" charset="0"/>
                <a:cs typeface="Arial" panose="020B0604020202020204" pitchFamily="34" charset="0"/>
              </a:rPr>
              <a:t>What isn’t a state record</a:t>
            </a:r>
          </a:p>
        </p:txBody>
      </p:sp>
      <p:pic>
        <p:nvPicPr>
          <p:cNvPr id="5" name="Picture 4">
            <a:extLst>
              <a:ext uri="{FF2B5EF4-FFF2-40B4-BE49-F238E27FC236}">
                <a16:creationId xmlns:a16="http://schemas.microsoft.com/office/drawing/2014/main" id="{17F6D804-818E-AF0E-F761-636A861B9822}"/>
              </a:ext>
            </a:extLst>
          </p:cNvPr>
          <p:cNvPicPr>
            <a:picLocks noChangeAspect="1"/>
          </p:cNvPicPr>
          <p:nvPr/>
        </p:nvPicPr>
        <p:blipFill>
          <a:blip r:embed="rId3"/>
          <a:stretch>
            <a:fillRect/>
          </a:stretch>
        </p:blipFill>
        <p:spPr>
          <a:xfrm>
            <a:off x="1438433" y="2374118"/>
            <a:ext cx="9111347" cy="1949404"/>
          </a:xfrm>
          <a:prstGeom prst="rect">
            <a:avLst/>
          </a:prstGeom>
        </p:spPr>
      </p:pic>
      <p:sp>
        <p:nvSpPr>
          <p:cNvPr id="6" name="TextBox 5">
            <a:extLst>
              <a:ext uri="{FF2B5EF4-FFF2-40B4-BE49-F238E27FC236}">
                <a16:creationId xmlns:a16="http://schemas.microsoft.com/office/drawing/2014/main" id="{E22FCE2F-FD95-7719-E9EA-0C967BC2BACF}"/>
              </a:ext>
            </a:extLst>
          </p:cNvPr>
          <p:cNvSpPr txBox="1"/>
          <p:nvPr/>
        </p:nvSpPr>
        <p:spPr>
          <a:xfrm>
            <a:off x="623235" y="6188918"/>
            <a:ext cx="7779619" cy="369332"/>
          </a:xfrm>
          <a:prstGeom prst="rect">
            <a:avLst/>
          </a:prstGeom>
          <a:noFill/>
        </p:spPr>
        <p:txBody>
          <a:bodyPr wrap="square">
            <a:spAutoFit/>
          </a:bodyPr>
          <a:lstStyle/>
          <a:p>
            <a:r>
              <a:rPr lang="en-AU" dirty="0">
                <a:solidFill>
                  <a:schemeClr val="bg1"/>
                </a:solidFill>
                <a:hlinkClick r:id="rId4">
                  <a:extLst>
                    <a:ext uri="{A12FA001-AC4F-418D-AE19-62706E023703}">
                      <ahyp:hlinkClr xmlns:ahyp="http://schemas.microsoft.com/office/drawing/2018/hyperlinkcolor" val="tx"/>
                    </a:ext>
                  </a:extLst>
                </a:hlinkClick>
              </a:rPr>
              <a:t>Implementation Tool - Council Records: Advice for Councillors (osa.tas.gov.au)</a:t>
            </a:r>
            <a:endParaRPr lang="en-AU" dirty="0">
              <a:solidFill>
                <a:schemeClr val="bg1"/>
              </a:solidFill>
            </a:endParaRPr>
          </a:p>
        </p:txBody>
      </p:sp>
    </p:spTree>
    <p:extLst>
      <p:ext uri="{BB962C8B-B14F-4D97-AF65-F5344CB8AC3E}">
        <p14:creationId xmlns:p14="http://schemas.microsoft.com/office/powerpoint/2010/main" val="3524741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7B1ED3-2ACE-412B-8767-05BB32197FCD}"/>
              </a:ext>
            </a:extLst>
          </p:cNvPr>
          <p:cNvSpPr>
            <a:spLocks noGrp="1"/>
          </p:cNvSpPr>
          <p:nvPr>
            <p:ph sz="quarter" idx="14"/>
          </p:nvPr>
        </p:nvSpPr>
        <p:spPr/>
        <p:txBody>
          <a:bodyPr/>
          <a:lstStyle/>
          <a:p>
            <a:pPr algn="l" rtl="0" fontAlgn="base"/>
            <a:r>
              <a:rPr lang="en-AU">
                <a:solidFill>
                  <a:schemeClr val="tx1"/>
                </a:solidFill>
                <a:latin typeface="Arial" panose="020B0604020202020204" pitchFamily="34" charset="0"/>
                <a:cs typeface="Arial" panose="020B0604020202020204" pitchFamily="34" charset="0"/>
              </a:rPr>
              <a:t>Some examples are</a:t>
            </a:r>
          </a:p>
          <a:p>
            <a:pPr marL="285750" indent="-285750" algn="l" rtl="0" fontAlgn="base">
              <a:buFont typeface="Arial" panose="020B0604020202020204" pitchFamily="34" charset="0"/>
              <a:buChar char="•"/>
            </a:pPr>
            <a:endParaRPr lang="en-AU">
              <a:solidFill>
                <a:schemeClr val="tx1"/>
              </a:solidFill>
              <a:latin typeface="Arial" panose="020B0604020202020204" pitchFamily="34" charset="0"/>
              <a:cs typeface="Arial" panose="020B0604020202020204" pitchFamily="34" charset="0"/>
            </a:endParaRPr>
          </a:p>
          <a:p>
            <a:pPr marL="285750" indent="-285750" algn="l" rtl="0" fontAlgn="base">
              <a:buFont typeface="Arial" panose="020B0604020202020204" pitchFamily="34" charset="0"/>
              <a:buChar char="•"/>
            </a:pPr>
            <a:r>
              <a:rPr lang="en-AU">
                <a:solidFill>
                  <a:schemeClr val="tx1"/>
                </a:solidFill>
                <a:latin typeface="Arial" panose="020B0604020202020204" pitchFamily="34" charset="0"/>
                <a:cs typeface="Arial" panose="020B0604020202020204" pitchFamily="34" charset="0"/>
              </a:rPr>
              <a:t>Minutes of council meetings</a:t>
            </a:r>
          </a:p>
          <a:p>
            <a:pPr marL="285750" indent="-285750" algn="l" rtl="0" fontAlgn="base">
              <a:buFont typeface="Arial" panose="020B0604020202020204" pitchFamily="34" charset="0"/>
              <a:buChar char="•"/>
            </a:pPr>
            <a:r>
              <a:rPr lang="en-AU">
                <a:solidFill>
                  <a:schemeClr val="tx1"/>
                </a:solidFill>
                <a:latin typeface="Arial" panose="020B0604020202020204" pitchFamily="34" charset="0"/>
                <a:cs typeface="Arial" panose="020B0604020202020204" pitchFamily="34" charset="0"/>
              </a:rPr>
              <a:t>Social media posts with complaints from ratepayers</a:t>
            </a:r>
          </a:p>
          <a:p>
            <a:pPr marL="285750" indent="-285750" algn="l" rtl="0" fontAlgn="base">
              <a:buFont typeface="Arial" panose="020B0604020202020204" pitchFamily="34" charset="0"/>
              <a:buChar char="•"/>
            </a:pPr>
            <a:r>
              <a:rPr lang="en-AU">
                <a:solidFill>
                  <a:schemeClr val="tx1"/>
                </a:solidFill>
                <a:latin typeface="Arial" panose="020B0604020202020204" pitchFamily="34" charset="0"/>
                <a:cs typeface="Arial" panose="020B0604020202020204" pitchFamily="34" charset="0"/>
              </a:rPr>
              <a:t>Decisions about the administration or management of the council</a:t>
            </a:r>
          </a:p>
          <a:p>
            <a:pPr marL="285750" indent="-285750" algn="l" rtl="0" fontAlgn="base">
              <a:buFont typeface="Arial" panose="020B0604020202020204" pitchFamily="34" charset="0"/>
              <a:buChar char="•"/>
            </a:pPr>
            <a:r>
              <a:rPr lang="en-AU">
                <a:solidFill>
                  <a:schemeClr val="tx1"/>
                </a:solidFill>
                <a:latin typeface="Arial" panose="020B0604020202020204" pitchFamily="34" charset="0"/>
                <a:cs typeface="Arial" panose="020B0604020202020204" pitchFamily="34" charset="0"/>
              </a:rPr>
              <a:t>Rates notices</a:t>
            </a:r>
          </a:p>
          <a:p>
            <a:pPr marL="285750" indent="-285750" algn="l" rtl="0" fontAlgn="base">
              <a:buFont typeface="Arial" panose="020B0604020202020204" pitchFamily="34" charset="0"/>
              <a:buChar char="•"/>
            </a:pPr>
            <a:r>
              <a:rPr lang="en-AU">
                <a:solidFill>
                  <a:schemeClr val="tx1"/>
                </a:solidFill>
                <a:latin typeface="Arial" panose="020B0604020202020204" pitchFamily="34" charset="0"/>
                <a:cs typeface="Arial" panose="020B0604020202020204" pitchFamily="34" charset="0"/>
              </a:rPr>
              <a:t>Emails to staff about work health and safety</a:t>
            </a:r>
          </a:p>
          <a:p>
            <a:pPr marL="285750" indent="-285750" algn="l" rtl="0" fontAlgn="base">
              <a:buFont typeface="Arial" panose="020B0604020202020204" pitchFamily="34" charset="0"/>
              <a:buChar char="•"/>
            </a:pPr>
            <a:r>
              <a:rPr lang="en-AU">
                <a:solidFill>
                  <a:schemeClr val="tx1"/>
                </a:solidFill>
                <a:latin typeface="Arial" panose="020B0604020202020204" pitchFamily="34" charset="0"/>
                <a:cs typeface="Arial" panose="020B0604020202020204" pitchFamily="34" charset="0"/>
              </a:rPr>
              <a:t>Dog registrations and renewals</a:t>
            </a:r>
          </a:p>
          <a:p>
            <a:pPr marL="285750" indent="-285750" algn="l" rtl="0" fontAlgn="base">
              <a:buFont typeface="Arial" panose="020B0604020202020204" pitchFamily="34" charset="0"/>
              <a:buChar char="•"/>
            </a:pPr>
            <a:r>
              <a:rPr lang="en-AU" b="0" i="0">
                <a:solidFill>
                  <a:schemeClr val="tx1"/>
                </a:solidFill>
                <a:effectLst/>
                <a:latin typeface="Arial" panose="020B0604020202020204" pitchFamily="34" charset="0"/>
                <a:cs typeface="Arial" panose="020B0604020202020204" pitchFamily="34" charset="0"/>
              </a:rPr>
              <a:t>Planning su</a:t>
            </a:r>
            <a:r>
              <a:rPr lang="en-AU">
                <a:solidFill>
                  <a:schemeClr val="tx1"/>
                </a:solidFill>
                <a:latin typeface="Arial" panose="020B0604020202020204" pitchFamily="34" charset="0"/>
                <a:cs typeface="Arial" panose="020B0604020202020204" pitchFamily="34" charset="0"/>
              </a:rPr>
              <a:t>bmissions</a:t>
            </a:r>
          </a:p>
          <a:p>
            <a:pPr marL="285750" indent="-285750" algn="l" rtl="0" fontAlgn="base">
              <a:buFont typeface="Arial" panose="020B0604020202020204" pitchFamily="34" charset="0"/>
              <a:buChar char="•"/>
            </a:pPr>
            <a:endParaRPr lang="en-AU" b="0" i="0">
              <a:solidFill>
                <a:schemeClr val="tx1"/>
              </a:solidFill>
              <a:effectLst/>
              <a:latin typeface="Arial" panose="020B0604020202020204" pitchFamily="34" charset="0"/>
              <a:cs typeface="Arial" panose="020B0604020202020204" pitchFamily="34" charset="0"/>
            </a:endParaRPr>
          </a:p>
          <a:p>
            <a:pPr marL="285750" indent="-285750" algn="l" rtl="0" fontAlgn="base">
              <a:buFont typeface="Arial" panose="020B0604020202020204" pitchFamily="34" charset="0"/>
              <a:buChar char="•"/>
            </a:pPr>
            <a:endParaRPr lang="en-AU" b="0" i="0">
              <a:solidFill>
                <a:schemeClr val="tx1"/>
              </a:solidFill>
              <a:effectLst/>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94EB434F-0F3F-408B-A52D-FF8C9E051550}"/>
              </a:ext>
            </a:extLst>
          </p:cNvPr>
          <p:cNvSpPr>
            <a:spLocks noGrp="1"/>
          </p:cNvSpPr>
          <p:nvPr>
            <p:ph type="title"/>
          </p:nvPr>
        </p:nvSpPr>
        <p:spPr/>
        <p:txBody>
          <a:bodyPr/>
          <a:lstStyle/>
          <a:p>
            <a:r>
              <a:rPr lang="en-AU">
                <a:latin typeface="Arial" panose="020B0604020202020204" pitchFamily="34" charset="0"/>
                <a:cs typeface="Arial" panose="020B0604020202020204" pitchFamily="34" charset="0"/>
              </a:rPr>
              <a:t>What is a state record?</a:t>
            </a:r>
          </a:p>
        </p:txBody>
      </p:sp>
    </p:spTree>
    <p:extLst>
      <p:ext uri="{BB962C8B-B14F-4D97-AF65-F5344CB8AC3E}">
        <p14:creationId xmlns:p14="http://schemas.microsoft.com/office/powerpoint/2010/main" val="872220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7B1ED3-2ACE-412B-8767-05BB32197FCD}"/>
              </a:ext>
            </a:extLst>
          </p:cNvPr>
          <p:cNvSpPr>
            <a:spLocks noGrp="1"/>
          </p:cNvSpPr>
          <p:nvPr>
            <p:ph sz="quarter" idx="14"/>
          </p:nvPr>
        </p:nvSpPr>
        <p:spPr/>
        <p:txBody>
          <a:bodyPr/>
          <a:lstStyle/>
          <a:p>
            <a:pPr algn="l" rtl="0" fontAlgn="base"/>
            <a:r>
              <a:rPr lang="en-AU" b="0" i="0">
                <a:solidFill>
                  <a:srgbClr val="000000"/>
                </a:solidFill>
                <a:effectLst/>
                <a:latin typeface="Arial" panose="020B0604020202020204" pitchFamily="34" charset="0"/>
                <a:cs typeface="Arial" panose="020B0604020202020204" pitchFamily="34" charset="0"/>
              </a:rPr>
              <a:t>Records may be considered in terms of risk and value. Most records that are kept permanently or long term are high value and or high risk. Let’s talk about value and risk.</a:t>
            </a:r>
            <a:endParaRPr lang="en-AU">
              <a:solidFill>
                <a:srgbClr val="000000"/>
              </a:solidFill>
              <a:latin typeface="Arial" panose="020B0604020202020204" pitchFamily="34" charset="0"/>
              <a:cs typeface="Arial" panose="020B0604020202020204" pitchFamily="34" charset="0"/>
            </a:endParaRPr>
          </a:p>
          <a:p>
            <a:pPr algn="l" rtl="0" fontAlgn="base"/>
            <a:endParaRPr lang="en-AU" b="0" i="0">
              <a:solidFill>
                <a:srgbClr val="000000"/>
              </a:solidFill>
              <a:effectLst/>
              <a:latin typeface="Arial" panose="020B0604020202020204" pitchFamily="34" charset="0"/>
              <a:cs typeface="Arial" panose="020B0604020202020204" pitchFamily="34" charset="0"/>
            </a:endParaRPr>
          </a:p>
          <a:p>
            <a:pPr algn="l" rtl="0" fontAlgn="base"/>
            <a:r>
              <a:rPr lang="en-AU" b="1">
                <a:solidFill>
                  <a:srgbClr val="000000"/>
                </a:solidFill>
                <a:latin typeface="Arial" panose="020B0604020202020204" pitchFamily="34" charset="0"/>
                <a:cs typeface="Arial" panose="020B0604020202020204" pitchFamily="34" charset="0"/>
              </a:rPr>
              <a:t>High Risk – e.g. some infringement notices and minutes</a:t>
            </a:r>
          </a:p>
          <a:p>
            <a:pPr algn="l" rtl="0" fontAlgn="base"/>
            <a:endParaRPr lang="en-AU" b="1">
              <a:solidFill>
                <a:srgbClr val="000000"/>
              </a:solidFill>
              <a:latin typeface="Arial" panose="020B0604020202020204" pitchFamily="34" charset="0"/>
              <a:cs typeface="Arial" panose="020B0604020202020204" pitchFamily="34" charset="0"/>
            </a:endParaRPr>
          </a:p>
          <a:p>
            <a:pPr algn="l" rtl="0" fontAlgn="base"/>
            <a:r>
              <a:rPr lang="en-AU" b="1">
                <a:solidFill>
                  <a:srgbClr val="000000"/>
                </a:solidFill>
                <a:latin typeface="Arial" panose="020B0604020202020204" pitchFamily="34" charset="0"/>
                <a:cs typeface="Arial" panose="020B0604020202020204" pitchFamily="34" charset="0"/>
              </a:rPr>
              <a:t>Low Risk – e.g. some infringement notices</a:t>
            </a:r>
          </a:p>
          <a:p>
            <a:pPr algn="l" rtl="0" fontAlgn="base"/>
            <a:endParaRPr lang="en-AU" b="1">
              <a:solidFill>
                <a:srgbClr val="000000"/>
              </a:solidFill>
              <a:latin typeface="Arial" panose="020B0604020202020204" pitchFamily="34" charset="0"/>
              <a:cs typeface="Arial" panose="020B0604020202020204" pitchFamily="34" charset="0"/>
            </a:endParaRPr>
          </a:p>
          <a:p>
            <a:pPr algn="l" rtl="0" fontAlgn="base"/>
            <a:r>
              <a:rPr lang="en-AU" b="1">
                <a:solidFill>
                  <a:srgbClr val="000000"/>
                </a:solidFill>
                <a:latin typeface="Arial" panose="020B0604020202020204" pitchFamily="34" charset="0"/>
                <a:cs typeface="Arial" panose="020B0604020202020204" pitchFamily="34" charset="0"/>
              </a:rPr>
              <a:t>High Value – e.g. HVC invoices for over $100 000 and minutes</a:t>
            </a:r>
          </a:p>
          <a:p>
            <a:pPr algn="l" rtl="0" fontAlgn="base"/>
            <a:endParaRPr lang="en-AU" b="1">
              <a:solidFill>
                <a:srgbClr val="000000"/>
              </a:solidFill>
              <a:latin typeface="Arial" panose="020B0604020202020204" pitchFamily="34" charset="0"/>
              <a:cs typeface="Arial" panose="020B0604020202020204" pitchFamily="34" charset="0"/>
            </a:endParaRPr>
          </a:p>
          <a:p>
            <a:pPr algn="l" rtl="0" fontAlgn="base"/>
            <a:r>
              <a:rPr lang="en-AU" b="1">
                <a:solidFill>
                  <a:srgbClr val="000000"/>
                </a:solidFill>
                <a:latin typeface="Arial" panose="020B0604020202020204" pitchFamily="34" charset="0"/>
                <a:cs typeface="Arial" panose="020B0604020202020204" pitchFamily="34" charset="0"/>
              </a:rPr>
              <a:t>Low Value – e.g. Petty cash invoices for $100 or less</a:t>
            </a:r>
            <a:endParaRPr lang="en-AU">
              <a:solidFill>
                <a:srgbClr val="000000"/>
              </a:solidFill>
              <a:latin typeface="Arial" panose="020B0604020202020204" pitchFamily="34" charset="0"/>
              <a:cs typeface="Arial" panose="020B0604020202020204" pitchFamily="34" charset="0"/>
            </a:endParaRPr>
          </a:p>
          <a:p>
            <a:pPr algn="l" rtl="0" fontAlgn="base"/>
            <a:endParaRPr lang="en-AU" b="0" i="0">
              <a:solidFill>
                <a:srgbClr val="000000"/>
              </a:solidFill>
              <a:effectLst/>
              <a:latin typeface="Arial" panose="020B0604020202020204" pitchFamily="34" charset="0"/>
              <a:cs typeface="Arial" panose="020B0604020202020204" pitchFamily="34" charset="0"/>
            </a:endParaRPr>
          </a:p>
          <a:p>
            <a:pPr algn="l" rtl="0" fontAlgn="base"/>
            <a:endParaRPr lang="en-AU" b="0" i="0">
              <a:solidFill>
                <a:srgbClr val="000000"/>
              </a:solidFill>
              <a:effectLst/>
              <a:latin typeface="Arial" panose="020B0604020202020204" pitchFamily="34" charset="0"/>
              <a:cs typeface="Arial" panose="020B0604020202020204" pitchFamily="34" charset="0"/>
            </a:endParaRPr>
          </a:p>
          <a:p>
            <a:pPr marL="457200" indent="-457200" rtl="0" fontAlgn="base">
              <a:buFont typeface="Arial" panose="020B0604020202020204" pitchFamily="34" charset="0"/>
              <a:buChar char="•"/>
            </a:pPr>
            <a:endParaRPr lang="en-AU" sz="3200" b="0" i="0">
              <a:solidFill>
                <a:srgbClr val="000000"/>
              </a:solidFill>
              <a:effectLst/>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94EB434F-0F3F-408B-A52D-FF8C9E051550}"/>
              </a:ext>
            </a:extLst>
          </p:cNvPr>
          <p:cNvSpPr>
            <a:spLocks noGrp="1"/>
          </p:cNvSpPr>
          <p:nvPr>
            <p:ph type="title"/>
          </p:nvPr>
        </p:nvSpPr>
        <p:spPr/>
        <p:txBody>
          <a:bodyPr/>
          <a:lstStyle/>
          <a:p>
            <a:r>
              <a:rPr lang="en-AU">
                <a:latin typeface="Arial" panose="020B0604020202020204" pitchFamily="34" charset="0"/>
                <a:cs typeface="Arial" panose="020B0604020202020204" pitchFamily="34" charset="0"/>
              </a:rPr>
              <a:t>Risk and value</a:t>
            </a:r>
          </a:p>
        </p:txBody>
      </p:sp>
    </p:spTree>
    <p:extLst>
      <p:ext uri="{BB962C8B-B14F-4D97-AF65-F5344CB8AC3E}">
        <p14:creationId xmlns:p14="http://schemas.microsoft.com/office/powerpoint/2010/main" val="1212167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58DBA2-3831-1C5F-F75E-5EC64422848E}"/>
              </a:ext>
            </a:extLst>
          </p:cNvPr>
          <p:cNvSpPr>
            <a:spLocks noGrp="1"/>
          </p:cNvSpPr>
          <p:nvPr>
            <p:ph sz="quarter" idx="14"/>
          </p:nvPr>
        </p:nvSpPr>
        <p:spPr/>
        <p:txBody>
          <a:bodyPr/>
          <a:lstStyle/>
          <a:p>
            <a:pPr algn="l" rtl="0" fontAlgn="base"/>
            <a:r>
              <a:rPr lang="en-AU" sz="1800" b="0" i="0">
                <a:solidFill>
                  <a:srgbClr val="000000"/>
                </a:solidFill>
                <a:effectLst/>
                <a:latin typeface="Arial"/>
                <a:cs typeface="Arial"/>
              </a:rPr>
              <a:t>Tasmania’s Act: </a:t>
            </a:r>
            <a:endParaRPr lang="en-AU" b="0" i="0">
              <a:solidFill>
                <a:srgbClr val="000000"/>
              </a:solidFill>
              <a:effectLst/>
              <a:latin typeface="Arial"/>
              <a:cs typeface="Arial"/>
            </a:endParaRPr>
          </a:p>
          <a:p>
            <a:pPr algn="l" rtl="0" fontAlgn="base"/>
            <a:endParaRPr lang="en-AU" b="0" i="0">
              <a:solidFill>
                <a:srgbClr val="000000"/>
              </a:solidFill>
              <a:effectLst/>
              <a:latin typeface="Arial" panose="020B0604020202020204" pitchFamily="34" charset="0"/>
              <a:cs typeface="Arial" panose="020B0604020202020204" pitchFamily="34" charset="0"/>
            </a:endParaRPr>
          </a:p>
          <a:p>
            <a:pPr algn="l" rtl="0" fontAlgn="base"/>
            <a:r>
              <a:rPr lang="en-AU" sz="1800" b="0" i="0">
                <a:solidFill>
                  <a:srgbClr val="000000"/>
                </a:solidFill>
                <a:effectLst/>
                <a:latin typeface="Arial"/>
                <a:cs typeface="Arial"/>
              </a:rPr>
              <a:t>Our </a:t>
            </a:r>
            <a:r>
              <a:rPr lang="en-AU" sz="1800" b="0" i="1">
                <a:solidFill>
                  <a:srgbClr val="000000"/>
                </a:solidFill>
                <a:effectLst/>
                <a:latin typeface="Arial"/>
                <a:cs typeface="Arial"/>
              </a:rPr>
              <a:t>Archives Act 1983 </a:t>
            </a:r>
            <a:r>
              <a:rPr lang="en-AU" sz="1800" b="0" i="0">
                <a:solidFill>
                  <a:srgbClr val="000000"/>
                </a:solidFill>
                <a:effectLst/>
                <a:latin typeface="Arial"/>
                <a:cs typeface="Arial"/>
              </a:rPr>
              <a:t>(Tas) says a record is, ‘a document or an object that is, or has been, made or kept by reason of any information or matter that it contains or can be obtained from it or by reason of its connection with any event, person, circumstance, or thing.’ </a:t>
            </a:r>
            <a:endParaRPr lang="en-AU" b="0" i="0">
              <a:solidFill>
                <a:srgbClr val="000000"/>
              </a:solidFill>
              <a:effectLst/>
              <a:latin typeface="Arial"/>
              <a:cs typeface="Arial"/>
            </a:endParaRPr>
          </a:p>
          <a:p>
            <a:endParaRPr lang="en-AU" sz="1800" b="0" i="0">
              <a:solidFill>
                <a:srgbClr val="000000"/>
              </a:solidFill>
              <a:effectLst/>
              <a:latin typeface="Arial"/>
              <a:cs typeface="Arial"/>
            </a:endParaRPr>
          </a:p>
          <a:p>
            <a:r>
              <a:rPr lang="en-AU" sz="1800" b="0" i="0">
                <a:solidFill>
                  <a:srgbClr val="000000"/>
                </a:solidFill>
                <a:effectLst/>
                <a:latin typeface="Arial"/>
                <a:cs typeface="Arial"/>
              </a:rPr>
              <a:t>Easier</a:t>
            </a:r>
          </a:p>
          <a:p>
            <a:endParaRPr lang="en-AU" sz="1800" b="0" i="0">
              <a:solidFill>
                <a:srgbClr val="000000"/>
              </a:solidFill>
              <a:effectLst/>
              <a:latin typeface="Arial"/>
              <a:cs typeface="Arial"/>
            </a:endParaRPr>
          </a:p>
          <a:p>
            <a:r>
              <a:rPr lang="en-AU" sz="1800" b="0" i="0">
                <a:solidFill>
                  <a:srgbClr val="000000"/>
                </a:solidFill>
                <a:effectLst/>
                <a:latin typeface="Arial"/>
                <a:cs typeface="Arial"/>
              </a:rPr>
              <a:t>Any document or object, in any format, that is made and or sent to conduct business</a:t>
            </a:r>
            <a:endParaRPr lang="en-AU"/>
          </a:p>
        </p:txBody>
      </p:sp>
      <p:sp>
        <p:nvSpPr>
          <p:cNvPr id="3" name="Title 2">
            <a:extLst>
              <a:ext uri="{FF2B5EF4-FFF2-40B4-BE49-F238E27FC236}">
                <a16:creationId xmlns:a16="http://schemas.microsoft.com/office/drawing/2014/main" id="{4FC292AF-34C0-1C84-3094-1AE4CBFEF2E3}"/>
              </a:ext>
            </a:extLst>
          </p:cNvPr>
          <p:cNvSpPr>
            <a:spLocks noGrp="1"/>
          </p:cNvSpPr>
          <p:nvPr>
            <p:ph type="title"/>
          </p:nvPr>
        </p:nvSpPr>
        <p:spPr/>
        <p:txBody>
          <a:bodyPr/>
          <a:lstStyle/>
          <a:p>
            <a:r>
              <a:rPr lang="en-AU" dirty="0"/>
              <a:t>What – let's check this against: -</a:t>
            </a:r>
          </a:p>
        </p:txBody>
      </p:sp>
    </p:spTree>
    <p:extLst>
      <p:ext uri="{BB962C8B-B14F-4D97-AF65-F5344CB8AC3E}">
        <p14:creationId xmlns:p14="http://schemas.microsoft.com/office/powerpoint/2010/main" val="2530431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AU">
                <a:latin typeface="Arial" panose="020B0604020202020204" pitchFamily="34" charset="0"/>
                <a:cs typeface="Arial" panose="020B0604020202020204" pitchFamily="34" charset="0"/>
              </a:rPr>
              <a:t>What is the purpose of a State record?</a:t>
            </a:r>
          </a:p>
        </p:txBody>
      </p:sp>
      <p:sp>
        <p:nvSpPr>
          <p:cNvPr id="4" name="Title 3"/>
          <p:cNvSpPr>
            <a:spLocks noGrp="1"/>
          </p:cNvSpPr>
          <p:nvPr>
            <p:ph type="title"/>
          </p:nvPr>
        </p:nvSpPr>
        <p:spPr/>
        <p:txBody>
          <a:bodyPr/>
          <a:lstStyle/>
          <a:p>
            <a:r>
              <a:rPr lang="en-AU">
                <a:latin typeface="Arial" panose="020B0604020202020204" pitchFamily="34" charset="0"/>
                <a:cs typeface="Arial" panose="020B0604020202020204" pitchFamily="34" charset="0"/>
              </a:rPr>
              <a:t>training</a:t>
            </a:r>
          </a:p>
        </p:txBody>
      </p:sp>
    </p:spTree>
    <p:extLst>
      <p:ext uri="{BB962C8B-B14F-4D97-AF65-F5344CB8AC3E}">
        <p14:creationId xmlns:p14="http://schemas.microsoft.com/office/powerpoint/2010/main" val="2204250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709724" y="1825625"/>
            <a:ext cx="10775446" cy="3879436"/>
          </a:xfrm>
        </p:spPr>
        <p:txBody>
          <a:bodyPr vert="horz" lIns="0" tIns="0" rIns="0" bIns="0" rtlCol="0" anchor="t">
            <a:noAutofit/>
          </a:bodyPr>
          <a:lstStyle/>
          <a:p>
            <a:pPr algn="l" rtl="0" fontAlgn="base"/>
            <a:r>
              <a:rPr lang="en-AU" sz="1800" b="0" i="0">
                <a:solidFill>
                  <a:srgbClr val="000000"/>
                </a:solidFill>
                <a:effectLst/>
                <a:latin typeface="Arial" panose="020B0604020202020204" pitchFamily="34" charset="0"/>
                <a:cs typeface="Arial" panose="020B0604020202020204" pitchFamily="34" charset="0"/>
              </a:rPr>
              <a:t>A record: </a:t>
            </a:r>
            <a:endParaRPr lang="en-AU" b="0" i="0">
              <a:solidFill>
                <a:srgbClr val="000000"/>
              </a:solidFill>
              <a:effectLst/>
              <a:latin typeface="Arial" panose="020B0604020202020204" pitchFamily="34" charset="0"/>
              <a:cs typeface="Arial" panose="020B0604020202020204" pitchFamily="34" charset="0"/>
            </a:endParaRPr>
          </a:p>
          <a:p>
            <a:pPr algn="l" rtl="0" fontAlgn="base"/>
            <a:r>
              <a:rPr lang="en-AU" sz="1800" b="0" i="0">
                <a:solidFill>
                  <a:srgbClr val="000000"/>
                </a:solidFill>
                <a:effectLst/>
                <a:latin typeface="Arial" panose="020B0604020202020204" pitchFamily="34" charset="0"/>
                <a:cs typeface="Arial" panose="020B0604020202020204" pitchFamily="34" charset="0"/>
              </a:rPr>
              <a:t> </a:t>
            </a:r>
            <a:endParaRPr lang="en-AU" b="0" i="0">
              <a:solidFill>
                <a:srgbClr val="000000"/>
              </a:solidFill>
              <a:effectLst/>
              <a:latin typeface="Arial" panose="020B0604020202020204" pitchFamily="34" charset="0"/>
              <a:cs typeface="Arial" panose="020B0604020202020204" pitchFamily="34" charset="0"/>
            </a:endParaRPr>
          </a:p>
          <a:p>
            <a:pPr marL="285750" indent="-285750" algn="l" rtl="0" fontAlgn="base">
              <a:buFont typeface="Arial" panose="020B0604020202020204" pitchFamily="34" charset="0"/>
              <a:buChar char="•"/>
            </a:pPr>
            <a:r>
              <a:rPr lang="en-AU" sz="1800" b="0" i="0">
                <a:solidFill>
                  <a:srgbClr val="000000"/>
                </a:solidFill>
                <a:effectLst/>
                <a:latin typeface="Arial" panose="020B0604020202020204" pitchFamily="34" charset="0"/>
                <a:cs typeface="Arial" panose="020B0604020202020204" pitchFamily="34" charset="0"/>
              </a:rPr>
              <a:t>aids effective decision making </a:t>
            </a:r>
          </a:p>
          <a:p>
            <a:pPr marL="285750" indent="-285750" algn="l" rtl="0" fontAlgn="base">
              <a:buFont typeface="Arial" panose="020B0604020202020204" pitchFamily="34" charset="0"/>
              <a:buChar char="•"/>
            </a:pPr>
            <a:r>
              <a:rPr lang="en-AU" sz="1800" b="0" i="0">
                <a:solidFill>
                  <a:srgbClr val="000000"/>
                </a:solidFill>
                <a:effectLst/>
                <a:latin typeface="Arial" panose="020B0604020202020204" pitchFamily="34" charset="0"/>
                <a:cs typeface="Arial" panose="020B0604020202020204" pitchFamily="34" charset="0"/>
              </a:rPr>
              <a:t>provides evidence for future and past events </a:t>
            </a:r>
          </a:p>
          <a:p>
            <a:pPr marL="285750" indent="-285750" algn="l" rtl="0" fontAlgn="base">
              <a:buFont typeface="Arial" panose="020B0604020202020204" pitchFamily="34" charset="0"/>
              <a:buChar char="•"/>
            </a:pPr>
            <a:r>
              <a:rPr lang="en-AU">
                <a:solidFill>
                  <a:srgbClr val="000000"/>
                </a:solidFill>
                <a:latin typeface="Arial" panose="020B0604020202020204" pitchFamily="34" charset="0"/>
                <a:cs typeface="Arial" panose="020B0604020202020204" pitchFamily="34" charset="0"/>
              </a:rPr>
              <a:t>h</a:t>
            </a:r>
            <a:r>
              <a:rPr lang="en-AU" sz="1800" b="0" i="0">
                <a:solidFill>
                  <a:srgbClr val="000000"/>
                </a:solidFill>
                <a:effectLst/>
                <a:latin typeface="Arial" panose="020B0604020202020204" pitchFamily="34" charset="0"/>
                <a:cs typeface="Arial" panose="020B0604020202020204" pitchFamily="34" charset="0"/>
              </a:rPr>
              <a:t>elps you meet your legislative requirements and responsibilities  </a:t>
            </a:r>
          </a:p>
          <a:p>
            <a:pPr marL="285750" indent="-285750" algn="l" rtl="0" fontAlgn="base">
              <a:buFont typeface="Arial" panose="020B0604020202020204" pitchFamily="34" charset="0"/>
              <a:buChar char="•"/>
            </a:pPr>
            <a:r>
              <a:rPr lang="en-AU" sz="1800" b="0" i="0">
                <a:solidFill>
                  <a:srgbClr val="000000"/>
                </a:solidFill>
                <a:effectLst/>
                <a:latin typeface="Arial" panose="020B0604020202020204" pitchFamily="34" charset="0"/>
                <a:cs typeface="Arial" panose="020B0604020202020204" pitchFamily="34" charset="0"/>
              </a:rPr>
              <a:t>protects the rights and entitlements of ratepayers (makes the Tasmanian government accountable and meets community expectations) </a:t>
            </a:r>
          </a:p>
          <a:p>
            <a:endParaRPr lang="en-AU">
              <a:latin typeface="Arial" panose="020B0604020202020204" pitchFamily="34" charset="0"/>
              <a:ea typeface="+mn-lt"/>
              <a:cs typeface="Arial" panose="020B0604020202020204" pitchFamily="34" charset="0"/>
            </a:endParaRPr>
          </a:p>
          <a:p>
            <a:endParaRPr lang="en-AU">
              <a:ea typeface="+mn-lt"/>
              <a:cs typeface="+mn-lt"/>
            </a:endParaRPr>
          </a:p>
        </p:txBody>
      </p:sp>
      <p:sp>
        <p:nvSpPr>
          <p:cNvPr id="8" name="Title 7"/>
          <p:cNvSpPr>
            <a:spLocks noGrp="1"/>
          </p:cNvSpPr>
          <p:nvPr>
            <p:ph type="title"/>
          </p:nvPr>
        </p:nvSpPr>
        <p:spPr/>
        <p:txBody>
          <a:bodyPr/>
          <a:lstStyle/>
          <a:p>
            <a:r>
              <a:rPr lang="en-AU">
                <a:latin typeface="Arial"/>
                <a:cs typeface="Arial"/>
              </a:rPr>
              <a:t>What </a:t>
            </a:r>
            <a:endParaRPr lang="en-AU">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BB1A3B0-BC03-2AD5-587F-8F7A597F3D97}"/>
              </a:ext>
            </a:extLst>
          </p:cNvPr>
          <p:cNvSpPr txBox="1"/>
          <p:nvPr/>
        </p:nvSpPr>
        <p:spPr>
          <a:xfrm>
            <a:off x="575109" y="6122899"/>
            <a:ext cx="6097604" cy="369332"/>
          </a:xfrm>
          <a:prstGeom prst="rect">
            <a:avLst/>
          </a:prstGeom>
          <a:noFill/>
        </p:spPr>
        <p:txBody>
          <a:bodyPr wrap="square">
            <a:spAutoFit/>
          </a:bodyPr>
          <a:lstStyle/>
          <a:p>
            <a:r>
              <a:rPr lang="en-AU" dirty="0">
                <a:solidFill>
                  <a:schemeClr val="bg1"/>
                </a:solidFill>
                <a:hlinkClick r:id="rId3">
                  <a:extLst>
                    <a:ext uri="{A12FA001-AC4F-418D-AE19-62706E023703}">
                      <ahyp:hlinkClr xmlns:ahyp="http://schemas.microsoft.com/office/drawing/2018/hyperlinkcolor" val="tx"/>
                    </a:ext>
                  </a:extLst>
                </a:hlinkClick>
              </a:rPr>
              <a:t>Office of the State Archivist (osa.tas.gov.au)</a:t>
            </a:r>
            <a:endParaRPr lang="en-AU" dirty="0">
              <a:solidFill>
                <a:schemeClr val="bg1"/>
              </a:solidFill>
            </a:endParaRPr>
          </a:p>
        </p:txBody>
      </p:sp>
    </p:spTree>
    <p:extLst>
      <p:ext uri="{BB962C8B-B14F-4D97-AF65-F5344CB8AC3E}">
        <p14:creationId xmlns:p14="http://schemas.microsoft.com/office/powerpoint/2010/main" val="814730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709724" y="1825625"/>
            <a:ext cx="10775446" cy="3879436"/>
          </a:xfrm>
        </p:spPr>
        <p:txBody>
          <a:bodyPr vert="horz" lIns="0" tIns="0" rIns="0" bIns="0" rtlCol="0" anchor="t">
            <a:noAutofit/>
          </a:bodyPr>
          <a:lstStyle/>
          <a:p>
            <a:pPr algn="l" rtl="0" fontAlgn="base"/>
            <a:r>
              <a:rPr lang="en-AU">
                <a:solidFill>
                  <a:srgbClr val="000000"/>
                </a:solidFill>
                <a:latin typeface="Arial" panose="020B0604020202020204" pitchFamily="34" charset="0"/>
                <a:cs typeface="Arial" panose="020B0604020202020204" pitchFamily="34" charset="0"/>
              </a:rPr>
              <a:t>Good recordkeeping also helps with: -</a:t>
            </a:r>
            <a:endParaRPr lang="en-AU" b="0" i="0">
              <a:solidFill>
                <a:srgbClr val="000000"/>
              </a:solidFill>
              <a:effectLst/>
              <a:latin typeface="Arial" panose="020B0604020202020204" pitchFamily="34" charset="0"/>
              <a:cs typeface="Arial" panose="020B0604020202020204" pitchFamily="34" charset="0"/>
            </a:endParaRPr>
          </a:p>
          <a:p>
            <a:pPr algn="l" rtl="0" fontAlgn="base"/>
            <a:r>
              <a:rPr lang="en-AU" sz="1800" b="0" i="0">
                <a:solidFill>
                  <a:srgbClr val="000000"/>
                </a:solidFill>
                <a:effectLst/>
                <a:latin typeface="Arial" panose="020B0604020202020204" pitchFamily="34" charset="0"/>
                <a:cs typeface="Arial" panose="020B0604020202020204" pitchFamily="34" charset="0"/>
              </a:rPr>
              <a:t> </a:t>
            </a:r>
            <a:endParaRPr lang="en-AU" b="0" i="0">
              <a:solidFill>
                <a:srgbClr val="000000"/>
              </a:solidFill>
              <a:effectLst/>
              <a:latin typeface="Arial" panose="020B0604020202020204" pitchFamily="34" charset="0"/>
              <a:cs typeface="Arial" panose="020B0604020202020204" pitchFamily="34" charset="0"/>
            </a:endParaRPr>
          </a:p>
          <a:p>
            <a:pPr marL="285750" indent="-285750" algn="l" rtl="0" fontAlgn="base">
              <a:buFont typeface="Arial" panose="020B0604020202020204" pitchFamily="34" charset="0"/>
              <a:buChar char="•"/>
            </a:pPr>
            <a:r>
              <a:rPr lang="en-AU" sz="1800" b="0" i="0">
                <a:solidFill>
                  <a:srgbClr val="000000"/>
                </a:solidFill>
                <a:effectLst/>
                <a:latin typeface="Arial" panose="020B0604020202020204" pitchFamily="34" charset="0"/>
                <a:cs typeface="Arial" panose="020B0604020202020204" pitchFamily="34" charset="0"/>
              </a:rPr>
              <a:t>protects and helps defend against complaints or accusations of wrongdoing </a:t>
            </a:r>
          </a:p>
          <a:p>
            <a:pPr marL="285750" indent="-285750" algn="l" rtl="0" fontAlgn="base">
              <a:buFont typeface="Arial" panose="020B0604020202020204" pitchFamily="34" charset="0"/>
              <a:buChar char="•"/>
            </a:pPr>
            <a:r>
              <a:rPr lang="en-AU" sz="1800" b="0" i="0">
                <a:solidFill>
                  <a:srgbClr val="000000"/>
                </a:solidFill>
                <a:effectLst/>
                <a:latin typeface="Arial" panose="020B0604020202020204" pitchFamily="34" charset="0"/>
                <a:cs typeface="Arial" panose="020B0604020202020204" pitchFamily="34" charset="0"/>
              </a:rPr>
              <a:t>makes robust and consistent decisions  </a:t>
            </a:r>
          </a:p>
          <a:p>
            <a:pPr marL="285750" indent="-285750" algn="l" rtl="0" fontAlgn="base">
              <a:buFont typeface="Arial" panose="020B0604020202020204" pitchFamily="34" charset="0"/>
              <a:buChar char="•"/>
            </a:pPr>
            <a:r>
              <a:rPr lang="en-AU" sz="1800" b="0" i="0">
                <a:solidFill>
                  <a:srgbClr val="000000"/>
                </a:solidFill>
                <a:effectLst/>
                <a:latin typeface="Arial" panose="020B0604020202020204" pitchFamily="34" charset="0"/>
                <a:cs typeface="Arial" panose="020B0604020202020204" pitchFamily="34" charset="0"/>
              </a:rPr>
              <a:t>promotes confidence in the authenticity and integrity of information </a:t>
            </a:r>
          </a:p>
          <a:p>
            <a:pPr marL="285750" indent="-285750" algn="l" rtl="0" fontAlgn="base">
              <a:buFont typeface="Arial" panose="020B0604020202020204" pitchFamily="34" charset="0"/>
              <a:buChar char="•"/>
            </a:pPr>
            <a:r>
              <a:rPr lang="en-AU" sz="1800" b="0" i="0">
                <a:solidFill>
                  <a:srgbClr val="000000"/>
                </a:solidFill>
                <a:effectLst/>
                <a:latin typeface="Arial" panose="020B0604020202020204" pitchFamily="34" charset="0"/>
                <a:cs typeface="Arial" panose="020B0604020202020204" pitchFamily="34" charset="0"/>
              </a:rPr>
              <a:t>supports efficient and transparent business practices </a:t>
            </a:r>
          </a:p>
          <a:p>
            <a:pPr marL="285750" indent="-285750" algn="l" rtl="0" fontAlgn="base">
              <a:buFont typeface="Arial" panose="020B0604020202020204" pitchFamily="34" charset="0"/>
              <a:buChar char="•"/>
            </a:pPr>
            <a:r>
              <a:rPr lang="en-AU" sz="1800" b="0" i="0">
                <a:solidFill>
                  <a:srgbClr val="000000"/>
                </a:solidFill>
                <a:effectLst/>
                <a:latin typeface="Arial" panose="020B0604020202020204" pitchFamily="34" charset="0"/>
                <a:cs typeface="Arial" panose="020B0604020202020204" pitchFamily="34" charset="0"/>
              </a:rPr>
              <a:t>provides evidence of business decisions, including your own</a:t>
            </a:r>
          </a:p>
          <a:p>
            <a:endParaRPr lang="en-AU">
              <a:latin typeface="Arial" panose="020B0604020202020204" pitchFamily="34" charset="0"/>
              <a:ea typeface="+mn-lt"/>
              <a:cs typeface="Arial" panose="020B0604020202020204" pitchFamily="34" charset="0"/>
            </a:endParaRPr>
          </a:p>
          <a:p>
            <a:endParaRPr lang="en-AU">
              <a:ea typeface="+mn-lt"/>
              <a:cs typeface="+mn-lt"/>
            </a:endParaRPr>
          </a:p>
        </p:txBody>
      </p:sp>
      <p:sp>
        <p:nvSpPr>
          <p:cNvPr id="8" name="Title 7"/>
          <p:cNvSpPr>
            <a:spLocks noGrp="1"/>
          </p:cNvSpPr>
          <p:nvPr>
            <p:ph type="title"/>
          </p:nvPr>
        </p:nvSpPr>
        <p:spPr/>
        <p:txBody>
          <a:bodyPr/>
          <a:lstStyle/>
          <a:p>
            <a:r>
              <a:rPr lang="en-AU">
                <a:latin typeface="Arial"/>
                <a:cs typeface="Arial"/>
              </a:rPr>
              <a:t>What </a:t>
            </a:r>
            <a:endParaRPr lang="en-AU">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B2D3DCF-D0CF-FEC6-8C0B-B9DDF45559B4}"/>
              </a:ext>
            </a:extLst>
          </p:cNvPr>
          <p:cNvSpPr txBox="1"/>
          <p:nvPr/>
        </p:nvSpPr>
        <p:spPr>
          <a:xfrm>
            <a:off x="575109" y="6122899"/>
            <a:ext cx="6097604" cy="369332"/>
          </a:xfrm>
          <a:prstGeom prst="rect">
            <a:avLst/>
          </a:prstGeom>
          <a:noFill/>
        </p:spPr>
        <p:txBody>
          <a:bodyPr wrap="square">
            <a:spAutoFit/>
          </a:bodyPr>
          <a:lstStyle/>
          <a:p>
            <a:r>
              <a:rPr lang="en-AU" dirty="0">
                <a:solidFill>
                  <a:schemeClr val="bg1"/>
                </a:solidFill>
                <a:hlinkClick r:id="rId3">
                  <a:extLst>
                    <a:ext uri="{A12FA001-AC4F-418D-AE19-62706E023703}">
                      <ahyp:hlinkClr xmlns:ahyp="http://schemas.microsoft.com/office/drawing/2018/hyperlinkcolor" val="tx"/>
                    </a:ext>
                  </a:extLst>
                </a:hlinkClick>
              </a:rPr>
              <a:t>Office of the State Archivist (osa.tas.gov.au)</a:t>
            </a:r>
            <a:endParaRPr lang="en-AU" dirty="0">
              <a:solidFill>
                <a:schemeClr val="bg1"/>
              </a:solidFill>
            </a:endParaRPr>
          </a:p>
        </p:txBody>
      </p:sp>
    </p:spTree>
    <p:extLst>
      <p:ext uri="{BB962C8B-B14F-4D97-AF65-F5344CB8AC3E}">
        <p14:creationId xmlns:p14="http://schemas.microsoft.com/office/powerpoint/2010/main" val="1925377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7B1ED3-2ACE-412B-8767-05BB32197FCD}"/>
              </a:ext>
            </a:extLst>
          </p:cNvPr>
          <p:cNvSpPr>
            <a:spLocks noGrp="1"/>
          </p:cNvSpPr>
          <p:nvPr>
            <p:ph sz="quarter" idx="14"/>
          </p:nvPr>
        </p:nvSpPr>
        <p:spPr/>
        <p:txBody>
          <a:bodyPr/>
          <a:lstStyle/>
          <a:p>
            <a:pPr marL="457200" indent="-457200">
              <a:buFont typeface="Arial" panose="020B0604020202020204" pitchFamily="34" charset="0"/>
              <a:buChar char="•"/>
            </a:pPr>
            <a:r>
              <a:rPr lang="en-AU" dirty="0">
                <a:latin typeface="Arial" panose="020B0604020202020204" pitchFamily="34" charset="0"/>
                <a:cs typeface="Arial" panose="020B0604020202020204" pitchFamily="34" charset="0"/>
              </a:rPr>
              <a:t>1-hour session</a:t>
            </a:r>
          </a:p>
          <a:p>
            <a:pPr marL="457200" indent="-45720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AU" dirty="0">
                <a:latin typeface="Arial" panose="020B0604020202020204" pitchFamily="34" charset="0"/>
                <a:cs typeface="Arial" panose="020B0604020202020204" pitchFamily="34" charset="0"/>
              </a:rPr>
              <a:t>Website </a:t>
            </a:r>
            <a:r>
              <a:rPr lang="en-AU" dirty="0">
                <a:latin typeface="Arial" panose="020B0604020202020204" pitchFamily="34" charset="0"/>
                <a:cs typeface="Arial" panose="020B0604020202020204" pitchFamily="34" charset="0"/>
                <a:hlinkClick r:id="rId3"/>
              </a:rPr>
              <a:t>osa.tas.gov.au</a:t>
            </a:r>
            <a:endParaRPr lang="en-AU"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AU" dirty="0">
                <a:latin typeface="Arial" panose="020B0604020202020204" pitchFamily="34" charset="0"/>
                <a:cs typeface="Arial" panose="020B0604020202020204" pitchFamily="34" charset="0"/>
              </a:rPr>
              <a:t>Pre-Training</a:t>
            </a:r>
          </a:p>
          <a:p>
            <a:pPr marL="457200" indent="-45720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AU" dirty="0">
                <a:latin typeface="Arial" panose="020B0604020202020204" pitchFamily="34" charset="0"/>
                <a:cs typeface="Arial" panose="020B0604020202020204" pitchFamily="34" charset="0"/>
              </a:rPr>
              <a:t>Exercise and Certificate</a:t>
            </a:r>
          </a:p>
        </p:txBody>
      </p:sp>
      <p:sp>
        <p:nvSpPr>
          <p:cNvPr id="3" name="Title 2">
            <a:extLst>
              <a:ext uri="{FF2B5EF4-FFF2-40B4-BE49-F238E27FC236}">
                <a16:creationId xmlns:a16="http://schemas.microsoft.com/office/drawing/2014/main" id="{94EB434F-0F3F-408B-A52D-FF8C9E051550}"/>
              </a:ext>
            </a:extLst>
          </p:cNvPr>
          <p:cNvSpPr>
            <a:spLocks noGrp="1"/>
          </p:cNvSpPr>
          <p:nvPr>
            <p:ph type="title"/>
          </p:nvPr>
        </p:nvSpPr>
        <p:spPr/>
        <p:txBody>
          <a:bodyPr/>
          <a:lstStyle/>
          <a:p>
            <a:r>
              <a:rPr lang="en-AU">
                <a:latin typeface="Arial" panose="020B0604020202020204" pitchFamily="34" charset="0"/>
                <a:cs typeface="Arial" panose="020B0604020202020204" pitchFamily="34" charset="0"/>
              </a:rPr>
              <a:t>Welcome</a:t>
            </a:r>
          </a:p>
        </p:txBody>
      </p:sp>
      <p:pic>
        <p:nvPicPr>
          <p:cNvPr id="5" name="Picture 4">
            <a:extLst>
              <a:ext uri="{FF2B5EF4-FFF2-40B4-BE49-F238E27FC236}">
                <a16:creationId xmlns:a16="http://schemas.microsoft.com/office/drawing/2014/main" id="{FB8E46D5-CB89-441B-C5CC-B0BBB8A7E306}"/>
              </a:ext>
            </a:extLst>
          </p:cNvPr>
          <p:cNvPicPr>
            <a:picLocks noChangeAspect="1"/>
          </p:cNvPicPr>
          <p:nvPr/>
        </p:nvPicPr>
        <p:blipFill>
          <a:blip r:embed="rId4"/>
          <a:stretch>
            <a:fillRect/>
          </a:stretch>
        </p:blipFill>
        <p:spPr>
          <a:xfrm>
            <a:off x="4383156" y="2024013"/>
            <a:ext cx="7600121" cy="3633808"/>
          </a:xfrm>
          <a:prstGeom prst="rect">
            <a:avLst/>
          </a:prstGeom>
        </p:spPr>
      </p:pic>
    </p:spTree>
    <p:extLst>
      <p:ext uri="{BB962C8B-B14F-4D97-AF65-F5344CB8AC3E}">
        <p14:creationId xmlns:p14="http://schemas.microsoft.com/office/powerpoint/2010/main" val="1112088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6E48493-C85B-4D30-9E28-F01C40067B84}"/>
              </a:ext>
            </a:extLst>
          </p:cNvPr>
          <p:cNvSpPr>
            <a:spLocks noGrp="1"/>
          </p:cNvSpPr>
          <p:nvPr>
            <p:ph type="subTitle" idx="1"/>
          </p:nvPr>
        </p:nvSpPr>
        <p:spPr/>
        <p:txBody>
          <a:bodyPr/>
          <a:lstStyle/>
          <a:p>
            <a:r>
              <a:rPr lang="en-AU">
                <a:latin typeface="Arial" panose="020B0604020202020204" pitchFamily="34" charset="0"/>
                <a:cs typeface="Arial" panose="020B0604020202020204" pitchFamily="34" charset="0"/>
              </a:rPr>
              <a:t>Dog Registration and Digitisation</a:t>
            </a:r>
          </a:p>
        </p:txBody>
      </p:sp>
      <p:sp>
        <p:nvSpPr>
          <p:cNvPr id="3" name="Title 2">
            <a:extLst>
              <a:ext uri="{FF2B5EF4-FFF2-40B4-BE49-F238E27FC236}">
                <a16:creationId xmlns:a16="http://schemas.microsoft.com/office/drawing/2014/main" id="{5C1F5678-B0DA-4283-B246-BDFAD1A2B433}"/>
              </a:ext>
            </a:extLst>
          </p:cNvPr>
          <p:cNvSpPr>
            <a:spLocks noGrp="1"/>
          </p:cNvSpPr>
          <p:nvPr>
            <p:ph type="title"/>
          </p:nvPr>
        </p:nvSpPr>
        <p:spPr/>
        <p:txBody>
          <a:bodyPr/>
          <a:lstStyle/>
          <a:p>
            <a:r>
              <a:rPr lang="en-AU">
                <a:latin typeface="Arial" panose="020B0604020202020204" pitchFamily="34" charset="0"/>
                <a:cs typeface="Arial" panose="020B0604020202020204" pitchFamily="34" charset="0"/>
              </a:rPr>
              <a:t>Scenario 1</a:t>
            </a:r>
          </a:p>
        </p:txBody>
      </p:sp>
    </p:spTree>
    <p:extLst>
      <p:ext uri="{BB962C8B-B14F-4D97-AF65-F5344CB8AC3E}">
        <p14:creationId xmlns:p14="http://schemas.microsoft.com/office/powerpoint/2010/main" val="2360385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709724" y="1825625"/>
            <a:ext cx="10775446" cy="3879436"/>
          </a:xfrm>
        </p:spPr>
        <p:txBody>
          <a:bodyPr vert="horz" lIns="0" tIns="0" rIns="0" bIns="0" rtlCol="0" anchor="t">
            <a:noAutofit/>
          </a:bodyPr>
          <a:lstStyle/>
          <a:p>
            <a:pPr algn="l" rtl="0" fontAlgn="base"/>
            <a:r>
              <a:rPr lang="en-AU" sz="1800" b="0" i="0">
                <a:solidFill>
                  <a:srgbClr val="000000"/>
                </a:solidFill>
                <a:effectLst/>
                <a:latin typeface="Arial" panose="020B0604020202020204" pitchFamily="34" charset="0"/>
                <a:cs typeface="Arial" panose="020B0604020202020204" pitchFamily="34" charset="0"/>
              </a:rPr>
              <a:t>Dog registration (Pets and Livestock) and Dog fees and charges (Rates and Payments)</a:t>
            </a:r>
          </a:p>
          <a:p>
            <a:pPr algn="l" rtl="0" fontAlgn="base"/>
            <a:endParaRPr lang="en-AU">
              <a:solidFill>
                <a:srgbClr val="000000"/>
              </a:solidFill>
              <a:latin typeface="Arial" panose="020B0604020202020204" pitchFamily="34" charset="0"/>
              <a:cs typeface="Arial" panose="020B0604020202020204" pitchFamily="34" charset="0"/>
            </a:endParaRPr>
          </a:p>
          <a:p>
            <a:pPr algn="l" rtl="0" fontAlgn="base"/>
            <a:r>
              <a:rPr lang="en-AU" sz="1800" b="0" i="0">
                <a:solidFill>
                  <a:srgbClr val="000000"/>
                </a:solidFill>
                <a:effectLst/>
                <a:latin typeface="Arial" panose="020B0604020202020204" pitchFamily="34" charset="0"/>
                <a:cs typeface="Arial" panose="020B0604020202020204" pitchFamily="34" charset="0"/>
              </a:rPr>
              <a:t>You process a form with data, send notifications, and file.</a:t>
            </a:r>
          </a:p>
          <a:p>
            <a:pPr algn="l" rtl="0" fontAlgn="base"/>
            <a:endParaRPr lang="en-AU" sz="1800" b="0" i="0">
              <a:solidFill>
                <a:srgbClr val="000000"/>
              </a:solidFill>
              <a:effectLst/>
              <a:latin typeface="Arial" panose="020B0604020202020204" pitchFamily="34" charset="0"/>
              <a:cs typeface="Arial" panose="020B0604020202020204" pitchFamily="34" charset="0"/>
            </a:endParaRPr>
          </a:p>
          <a:p>
            <a:pPr algn="l" rtl="0" fontAlgn="base"/>
            <a:r>
              <a:rPr lang="en-AU" sz="1800" b="0" i="0">
                <a:solidFill>
                  <a:srgbClr val="000000"/>
                </a:solidFill>
                <a:effectLst/>
                <a:latin typeface="Arial" panose="020B0604020202020204" pitchFamily="34" charset="0"/>
                <a:cs typeface="Arial" panose="020B0604020202020204" pitchFamily="34" charset="0"/>
              </a:rPr>
              <a:t>Payment is made based on rates for type of dog (hunting, guard, breeding dogs) and if de-sexed and or other reasons. </a:t>
            </a:r>
          </a:p>
          <a:p>
            <a:pPr algn="l" rtl="0" fontAlgn="base"/>
            <a:endParaRPr lang="en-AU">
              <a:solidFill>
                <a:srgbClr val="000000"/>
              </a:solidFill>
              <a:latin typeface="Arial" panose="020B0604020202020204" pitchFamily="34" charset="0"/>
              <a:ea typeface="+mn-lt"/>
              <a:cs typeface="Arial" panose="020B0604020202020204" pitchFamily="34" charset="0"/>
            </a:endParaRPr>
          </a:p>
          <a:p>
            <a:pPr algn="l" rtl="0" fontAlgn="base"/>
            <a:r>
              <a:rPr lang="en-AU" b="1">
                <a:solidFill>
                  <a:srgbClr val="000000"/>
                </a:solidFill>
                <a:latin typeface="Arial" panose="020B0604020202020204" pitchFamily="34" charset="0"/>
                <a:ea typeface="+mn-lt"/>
                <a:cs typeface="Arial" panose="020B0604020202020204" pitchFamily="34" charset="0"/>
              </a:rPr>
              <a:t>The scenario</a:t>
            </a:r>
            <a:r>
              <a:rPr lang="en-AU">
                <a:solidFill>
                  <a:srgbClr val="000000"/>
                </a:solidFill>
                <a:latin typeface="Arial" panose="020B0604020202020204" pitchFamily="34" charset="0"/>
                <a:ea typeface="+mn-lt"/>
                <a:cs typeface="Arial" panose="020B0604020202020204" pitchFamily="34" charset="0"/>
              </a:rPr>
              <a:t>: - A hunting dog registration runs out and is renewed by a senior member as a guide dog.</a:t>
            </a:r>
            <a:endParaRPr lang="en-AU">
              <a:latin typeface="Arial" panose="020B0604020202020204" pitchFamily="34" charset="0"/>
              <a:ea typeface="+mn-lt"/>
              <a:cs typeface="Arial" panose="020B0604020202020204" pitchFamily="34" charset="0"/>
            </a:endParaRPr>
          </a:p>
          <a:p>
            <a:endParaRPr lang="en-AU">
              <a:ea typeface="+mn-lt"/>
              <a:cs typeface="+mn-lt"/>
            </a:endParaRPr>
          </a:p>
        </p:txBody>
      </p:sp>
      <p:sp>
        <p:nvSpPr>
          <p:cNvPr id="8" name="Title 7"/>
          <p:cNvSpPr>
            <a:spLocks noGrp="1"/>
          </p:cNvSpPr>
          <p:nvPr>
            <p:ph type="title"/>
          </p:nvPr>
        </p:nvSpPr>
        <p:spPr/>
        <p:txBody>
          <a:bodyPr/>
          <a:lstStyle/>
          <a:p>
            <a:r>
              <a:rPr lang="en-AU">
                <a:latin typeface="Arial"/>
                <a:cs typeface="Arial"/>
              </a:rPr>
              <a:t>What Scenario</a:t>
            </a:r>
            <a:endParaRPr lang="en-A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9909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709724" y="1825625"/>
            <a:ext cx="10775446" cy="3879436"/>
          </a:xfrm>
        </p:spPr>
        <p:txBody>
          <a:bodyPr vert="horz" lIns="0" tIns="0" rIns="0" bIns="0" rtlCol="0" anchor="t">
            <a:noAutofit/>
          </a:bodyPr>
          <a:lstStyle/>
          <a:p>
            <a:pPr algn="l" rtl="0" fontAlgn="base"/>
            <a:r>
              <a:rPr lang="en-AU" sz="1800" b="0" i="0" dirty="0">
                <a:solidFill>
                  <a:srgbClr val="000000"/>
                </a:solidFill>
                <a:effectLst/>
                <a:latin typeface="Arial" panose="020B0604020202020204" pitchFamily="34" charset="0"/>
                <a:cs typeface="Arial" panose="020B0604020202020204" pitchFamily="34" charset="0"/>
              </a:rPr>
              <a:t>Why could this be problematic? Discuss one or both of these</a:t>
            </a:r>
          </a:p>
          <a:p>
            <a:pPr algn="l" rtl="0" fontAlgn="base"/>
            <a:endParaRPr lang="en-AU" dirty="0">
              <a:solidFill>
                <a:srgbClr val="000000"/>
              </a:solidFill>
              <a:latin typeface="Arial" panose="020B0604020202020204" pitchFamily="34" charset="0"/>
              <a:cs typeface="Arial" panose="020B0604020202020204" pitchFamily="34" charset="0"/>
            </a:endParaRPr>
          </a:p>
          <a:p>
            <a:pPr algn="l" rtl="0" fontAlgn="base"/>
            <a:r>
              <a:rPr lang="en-AU" b="0" i="0" dirty="0">
                <a:solidFill>
                  <a:srgbClr val="000000"/>
                </a:solidFill>
                <a:effectLst/>
                <a:latin typeface="Arial" panose="020B0604020202020204" pitchFamily="34" charset="0"/>
                <a:cs typeface="Arial" panose="020B0604020202020204" pitchFamily="34" charset="0"/>
              </a:rPr>
              <a:t>Historical reasons?</a:t>
            </a:r>
          </a:p>
          <a:p>
            <a:pPr algn="l" rtl="0" fontAlgn="base"/>
            <a:endParaRPr lang="en-AU" dirty="0">
              <a:solidFill>
                <a:srgbClr val="000000"/>
              </a:solidFill>
              <a:latin typeface="Arial" panose="020B0604020202020204" pitchFamily="34" charset="0"/>
              <a:cs typeface="Arial" panose="020B0604020202020204" pitchFamily="34" charset="0"/>
            </a:endParaRPr>
          </a:p>
          <a:p>
            <a:pPr algn="l" rtl="0" fontAlgn="base"/>
            <a:r>
              <a:rPr lang="en-AU" b="0" i="0" dirty="0">
                <a:solidFill>
                  <a:srgbClr val="000000"/>
                </a:solidFill>
                <a:effectLst/>
                <a:latin typeface="Arial" panose="020B0604020202020204" pitchFamily="34" charset="0"/>
                <a:cs typeface="Arial" panose="020B0604020202020204" pitchFamily="34" charset="0"/>
              </a:rPr>
              <a:t>Legal reasons?</a:t>
            </a:r>
          </a:p>
          <a:p>
            <a:pPr algn="l" rtl="0" fontAlgn="base"/>
            <a:r>
              <a:rPr lang="en-AU" sz="1800" b="0" i="0" dirty="0">
                <a:solidFill>
                  <a:srgbClr val="000000"/>
                </a:solidFill>
                <a:effectLst/>
                <a:latin typeface="Arial" panose="020B0604020202020204" pitchFamily="34" charset="0"/>
                <a:cs typeface="Arial" panose="020B0604020202020204" pitchFamily="34" charset="0"/>
              </a:rPr>
              <a:t> </a:t>
            </a:r>
            <a:endParaRPr lang="en-AU" b="0" i="0" dirty="0">
              <a:solidFill>
                <a:srgbClr val="000000"/>
              </a:solidFill>
              <a:effectLst/>
              <a:latin typeface="Arial" panose="020B0604020202020204" pitchFamily="34" charset="0"/>
              <a:cs typeface="Arial" panose="020B0604020202020204" pitchFamily="34" charset="0"/>
            </a:endParaRPr>
          </a:p>
          <a:p>
            <a:endParaRPr lang="en-AU" dirty="0">
              <a:ea typeface="+mn-lt"/>
              <a:cs typeface="+mn-lt"/>
            </a:endParaRPr>
          </a:p>
        </p:txBody>
      </p:sp>
      <p:sp>
        <p:nvSpPr>
          <p:cNvPr id="8" name="Title 7"/>
          <p:cNvSpPr>
            <a:spLocks noGrp="1"/>
          </p:cNvSpPr>
          <p:nvPr>
            <p:ph type="title"/>
          </p:nvPr>
        </p:nvSpPr>
        <p:spPr/>
        <p:txBody>
          <a:bodyPr/>
          <a:lstStyle/>
          <a:p>
            <a:r>
              <a:rPr lang="en-AU">
                <a:latin typeface="Arial"/>
                <a:cs typeface="Arial"/>
              </a:rPr>
              <a:t>What Scenario</a:t>
            </a:r>
            <a:endParaRPr lang="en-A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7263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709724" y="1825625"/>
            <a:ext cx="10775446" cy="3879436"/>
          </a:xfrm>
        </p:spPr>
        <p:txBody>
          <a:bodyPr vert="horz" lIns="0" tIns="0" rIns="0" bIns="0" rtlCol="0" anchor="t">
            <a:noAutofit/>
          </a:bodyPr>
          <a:lstStyle/>
          <a:p>
            <a:pPr algn="l" rtl="0" fontAlgn="base"/>
            <a:r>
              <a:rPr lang="en-AU" sz="1800" b="1" i="0" dirty="0">
                <a:solidFill>
                  <a:srgbClr val="000000"/>
                </a:solidFill>
                <a:effectLst/>
                <a:latin typeface="Arial" panose="020B0604020202020204" pitchFamily="34" charset="0"/>
                <a:cs typeface="Arial" panose="020B0604020202020204" pitchFamily="34" charset="0"/>
              </a:rPr>
              <a:t>Morphing into the digital</a:t>
            </a:r>
            <a:r>
              <a:rPr lang="en-AU" sz="1800" b="0" i="0" dirty="0">
                <a:solidFill>
                  <a:srgbClr val="000000"/>
                </a:solidFill>
                <a:effectLst/>
                <a:latin typeface="Arial" panose="020B0604020202020204" pitchFamily="34" charset="0"/>
                <a:cs typeface="Arial" panose="020B0604020202020204" pitchFamily="34" charset="0"/>
              </a:rPr>
              <a:t> </a:t>
            </a:r>
            <a:endParaRPr lang="en-AU" b="0" i="0" dirty="0">
              <a:solidFill>
                <a:srgbClr val="000000"/>
              </a:solidFill>
              <a:effectLst/>
              <a:latin typeface="Arial" panose="020B0604020202020204" pitchFamily="34" charset="0"/>
              <a:cs typeface="Arial" panose="020B0604020202020204" pitchFamily="34" charset="0"/>
            </a:endParaRPr>
          </a:p>
          <a:p>
            <a:pPr algn="l" rtl="0" fontAlgn="base"/>
            <a:r>
              <a:rPr lang="en-AU" sz="1800" b="0" i="0" dirty="0">
                <a:solidFill>
                  <a:srgbClr val="000000"/>
                </a:solidFill>
                <a:effectLst/>
                <a:latin typeface="Arial" panose="020B0604020202020204" pitchFamily="34" charset="0"/>
                <a:cs typeface="Arial" panose="020B0604020202020204" pitchFamily="34" charset="0"/>
              </a:rPr>
              <a:t> </a:t>
            </a:r>
            <a:endParaRPr lang="en-AU" b="0" i="0" dirty="0">
              <a:solidFill>
                <a:srgbClr val="000000"/>
              </a:solidFill>
              <a:effectLst/>
              <a:latin typeface="Arial" panose="020B0604020202020204" pitchFamily="34" charset="0"/>
              <a:cs typeface="Arial" panose="020B0604020202020204" pitchFamily="34" charset="0"/>
            </a:endParaRPr>
          </a:p>
          <a:p>
            <a:pPr algn="l" rtl="0" fontAlgn="base"/>
            <a:r>
              <a:rPr lang="en-AU" dirty="0">
                <a:solidFill>
                  <a:srgbClr val="000000"/>
                </a:solidFill>
                <a:latin typeface="Arial" panose="020B0604020202020204" pitchFamily="34" charset="0"/>
                <a:cs typeface="Arial" panose="020B0604020202020204" pitchFamily="34" charset="0"/>
              </a:rPr>
              <a:t>The </a:t>
            </a:r>
            <a:r>
              <a:rPr lang="en-AU" sz="1800" b="0" i="0" dirty="0">
                <a:solidFill>
                  <a:srgbClr val="000000"/>
                </a:solidFill>
                <a:effectLst/>
                <a:latin typeface="Arial" panose="020B0604020202020204" pitchFamily="34" charset="0"/>
                <a:cs typeface="Arial" panose="020B0604020202020204" pitchFamily="34" charset="0"/>
              </a:rPr>
              <a:t>senior member, who no longer hunts, mails you a paper record because they can’t use the online system. They explain that they want their hunting dog to be registered as ‘guide’ dog because they can’t see very well.</a:t>
            </a:r>
          </a:p>
          <a:p>
            <a:pPr algn="l" rtl="0" fontAlgn="base"/>
            <a:endParaRPr lang="en-AU" sz="1800" b="0" i="0" dirty="0">
              <a:solidFill>
                <a:srgbClr val="000000"/>
              </a:solidFill>
              <a:effectLst/>
              <a:latin typeface="Arial" panose="020B0604020202020204" pitchFamily="34" charset="0"/>
              <a:cs typeface="Arial" panose="020B0604020202020204" pitchFamily="34" charset="0"/>
            </a:endParaRPr>
          </a:p>
          <a:p>
            <a:pPr algn="l" rtl="0" fontAlgn="base"/>
            <a:r>
              <a:rPr lang="en-AU" sz="1800" b="0" i="0" dirty="0">
                <a:solidFill>
                  <a:srgbClr val="000000"/>
                </a:solidFill>
                <a:effectLst/>
                <a:latin typeface="Arial" panose="020B0604020202020204" pitchFamily="34" charset="0"/>
                <a:cs typeface="Arial" panose="020B0604020202020204" pitchFamily="34" charset="0"/>
              </a:rPr>
              <a:t>You may need to digitise the paper version. You might even be tasked with getting old records and digitising them.</a:t>
            </a:r>
            <a:endParaRPr lang="en-AU" b="0" i="0" dirty="0">
              <a:solidFill>
                <a:srgbClr val="000000"/>
              </a:solidFill>
              <a:effectLst/>
              <a:latin typeface="Arial" panose="020B0604020202020204" pitchFamily="34" charset="0"/>
              <a:cs typeface="Arial" panose="020B0604020202020204" pitchFamily="34" charset="0"/>
            </a:endParaRPr>
          </a:p>
          <a:p>
            <a:pPr algn="l" rtl="0" fontAlgn="base"/>
            <a:r>
              <a:rPr lang="en-AU" sz="1800" b="0" i="0" dirty="0">
                <a:solidFill>
                  <a:srgbClr val="000000"/>
                </a:solidFill>
                <a:effectLst/>
                <a:latin typeface="Arial" panose="020B0604020202020204" pitchFamily="34" charset="0"/>
                <a:cs typeface="Arial" panose="020B0604020202020204" pitchFamily="34" charset="0"/>
              </a:rPr>
              <a:t> </a:t>
            </a:r>
            <a:endParaRPr lang="en-AU" b="0" i="0" dirty="0">
              <a:solidFill>
                <a:srgbClr val="000000"/>
              </a:solidFill>
              <a:effectLst/>
              <a:latin typeface="Arial" panose="020B0604020202020204" pitchFamily="34" charset="0"/>
              <a:cs typeface="Arial" panose="020B0604020202020204" pitchFamily="34" charset="0"/>
            </a:endParaRPr>
          </a:p>
          <a:p>
            <a:pPr algn="l" rtl="0" fontAlgn="base"/>
            <a:r>
              <a:rPr lang="en-AU" sz="1800" b="0" i="0" dirty="0">
                <a:solidFill>
                  <a:srgbClr val="000000"/>
                </a:solidFill>
                <a:effectLst/>
                <a:latin typeface="Arial" panose="020B0604020202020204" pitchFamily="34" charset="0"/>
                <a:cs typeface="Arial" panose="020B0604020202020204" pitchFamily="34" charset="0"/>
              </a:rPr>
              <a:t>Firstly, what practices do you use in your section? Paper based, digital or hybrid? How do you digitise?</a:t>
            </a:r>
          </a:p>
          <a:p>
            <a:pPr algn="l" rtl="0" fontAlgn="base"/>
            <a:r>
              <a:rPr lang="en-AU" sz="1800" b="0" i="0" dirty="0">
                <a:solidFill>
                  <a:srgbClr val="000000"/>
                </a:solidFill>
                <a:effectLst/>
                <a:latin typeface="Arial" panose="020B0604020202020204" pitchFamily="34" charset="0"/>
                <a:cs typeface="Arial" panose="020B0604020202020204" pitchFamily="34" charset="0"/>
              </a:rPr>
              <a:t>What quality do you scan to and where do you find that information that guides you to scan correctly? </a:t>
            </a:r>
            <a:endParaRPr lang="en-AU" b="0" i="0" dirty="0">
              <a:solidFill>
                <a:srgbClr val="000000"/>
              </a:solidFill>
              <a:effectLst/>
              <a:latin typeface="Arial" panose="020B0604020202020204" pitchFamily="34" charset="0"/>
              <a:cs typeface="Arial" panose="020B0604020202020204" pitchFamily="34" charset="0"/>
            </a:endParaRPr>
          </a:p>
          <a:p>
            <a:endParaRPr lang="en-AU" dirty="0">
              <a:ea typeface="+mn-lt"/>
              <a:cs typeface="+mn-lt"/>
            </a:endParaRPr>
          </a:p>
        </p:txBody>
      </p:sp>
      <p:sp>
        <p:nvSpPr>
          <p:cNvPr id="8" name="Title 7"/>
          <p:cNvSpPr>
            <a:spLocks noGrp="1"/>
          </p:cNvSpPr>
          <p:nvPr>
            <p:ph type="title"/>
          </p:nvPr>
        </p:nvSpPr>
        <p:spPr/>
        <p:txBody>
          <a:bodyPr/>
          <a:lstStyle/>
          <a:p>
            <a:r>
              <a:rPr lang="en-AU">
                <a:latin typeface="Arial"/>
                <a:cs typeface="Arial"/>
              </a:rPr>
              <a:t>What Scenario</a:t>
            </a:r>
            <a:endParaRPr lang="en-AU">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409046D-61EE-CC70-CC0C-38787ECDC577}"/>
              </a:ext>
            </a:extLst>
          </p:cNvPr>
          <p:cNvSpPr txBox="1"/>
          <p:nvPr/>
        </p:nvSpPr>
        <p:spPr>
          <a:xfrm>
            <a:off x="603985" y="6122899"/>
            <a:ext cx="6432082" cy="369332"/>
          </a:xfrm>
          <a:prstGeom prst="rect">
            <a:avLst/>
          </a:prstGeom>
          <a:noFill/>
        </p:spPr>
        <p:txBody>
          <a:bodyPr wrap="square">
            <a:spAutoFit/>
          </a:bodyPr>
          <a:lstStyle/>
          <a:p>
            <a:r>
              <a:rPr lang="en-AU" dirty="0">
                <a:solidFill>
                  <a:schemeClr val="bg1"/>
                </a:solidFill>
                <a:hlinkClick r:id="rId3">
                  <a:extLst>
                    <a:ext uri="{A12FA001-AC4F-418D-AE19-62706E023703}">
                      <ahyp:hlinkClr xmlns:ahyp="http://schemas.microsoft.com/office/drawing/2018/hyperlinkcolor" val="tx"/>
                    </a:ext>
                  </a:extLst>
                </a:hlinkClick>
              </a:rPr>
              <a:t>Digitisation Toolkit – Office of the State Archivist (osa.tas.gov.au)</a:t>
            </a:r>
            <a:endParaRPr lang="en-AU" dirty="0">
              <a:solidFill>
                <a:schemeClr val="bg1"/>
              </a:solidFill>
            </a:endParaRPr>
          </a:p>
        </p:txBody>
      </p:sp>
    </p:spTree>
    <p:extLst>
      <p:ext uri="{BB962C8B-B14F-4D97-AF65-F5344CB8AC3E}">
        <p14:creationId xmlns:p14="http://schemas.microsoft.com/office/powerpoint/2010/main" val="668861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BF5D90CE-46E7-1259-C320-44611801F779}"/>
              </a:ext>
            </a:extLst>
          </p:cNvPr>
          <p:cNvPicPr>
            <a:picLocks noGrp="1" noChangeAspect="1"/>
          </p:cNvPicPr>
          <p:nvPr>
            <p:ph sz="quarter" idx="14"/>
          </p:nvPr>
        </p:nvPicPr>
        <p:blipFill>
          <a:blip r:embed="rId3"/>
          <a:stretch>
            <a:fillRect/>
          </a:stretch>
        </p:blipFill>
        <p:spPr>
          <a:xfrm>
            <a:off x="709613" y="1884578"/>
            <a:ext cx="10775950" cy="3761944"/>
          </a:xfrm>
        </p:spPr>
      </p:pic>
      <p:sp>
        <p:nvSpPr>
          <p:cNvPr id="8" name="Title 7"/>
          <p:cNvSpPr>
            <a:spLocks noGrp="1"/>
          </p:cNvSpPr>
          <p:nvPr>
            <p:ph type="title"/>
          </p:nvPr>
        </p:nvSpPr>
        <p:spPr/>
        <p:txBody>
          <a:bodyPr/>
          <a:lstStyle/>
          <a:p>
            <a:r>
              <a:rPr lang="en-AU">
                <a:latin typeface="Arial"/>
                <a:cs typeface="Arial"/>
              </a:rPr>
              <a:t>What Scenario</a:t>
            </a:r>
            <a:endParaRPr lang="en-AU">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84DFF93-C175-3256-88E0-F07E055C3D75}"/>
              </a:ext>
            </a:extLst>
          </p:cNvPr>
          <p:cNvSpPr txBox="1"/>
          <p:nvPr/>
        </p:nvSpPr>
        <p:spPr>
          <a:xfrm>
            <a:off x="862220" y="6196255"/>
            <a:ext cx="6097656" cy="369332"/>
          </a:xfrm>
          <a:prstGeom prst="rect">
            <a:avLst/>
          </a:prstGeom>
          <a:noFill/>
        </p:spPr>
        <p:txBody>
          <a:bodyPr wrap="square">
            <a:spAutoFit/>
          </a:bodyPr>
          <a:lstStyle/>
          <a:p>
            <a:r>
              <a:rPr lang="en-AU">
                <a:solidFill>
                  <a:schemeClr val="bg1"/>
                </a:solidFill>
                <a:hlinkClick r:id="rId4">
                  <a:extLst>
                    <a:ext uri="{A12FA001-AC4F-418D-AE19-62706E023703}">
                      <ahyp:hlinkClr xmlns:ahyp="http://schemas.microsoft.com/office/drawing/2018/hyperlinkcolor" val="tx"/>
                    </a:ext>
                  </a:extLst>
                </a:hlinkClick>
              </a:rPr>
              <a:t>View - Tasmanian Legislation Online</a:t>
            </a:r>
            <a:endParaRPr lang="en-AU">
              <a:solidFill>
                <a:schemeClr val="bg1"/>
              </a:solidFill>
            </a:endParaRPr>
          </a:p>
        </p:txBody>
      </p:sp>
    </p:spTree>
    <p:extLst>
      <p:ext uri="{BB962C8B-B14F-4D97-AF65-F5344CB8AC3E}">
        <p14:creationId xmlns:p14="http://schemas.microsoft.com/office/powerpoint/2010/main" val="2527996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709724" y="1825625"/>
            <a:ext cx="10775446" cy="3879436"/>
          </a:xfrm>
        </p:spPr>
        <p:txBody>
          <a:bodyPr vert="horz" lIns="0" tIns="0" rIns="0" bIns="0" rtlCol="0" anchor="t">
            <a:noAutofit/>
          </a:bodyPr>
          <a:lstStyle/>
          <a:p>
            <a:pPr algn="l" rtl="0" fontAlgn="base"/>
            <a:r>
              <a:rPr lang="en-AU" sz="1800" b="0" i="0" dirty="0">
                <a:solidFill>
                  <a:srgbClr val="000000"/>
                </a:solidFill>
                <a:effectLst/>
                <a:latin typeface="Arial"/>
                <a:cs typeface="Arial"/>
              </a:rPr>
              <a:t>Act: A law made by Parliament, also called a statute. An Act starts as a Bill and becomes an Act once it has passed both Houses of Parliament and received Royal Assent. </a:t>
            </a:r>
            <a:endParaRPr lang="en-AU" b="0" i="0" dirty="0">
              <a:solidFill>
                <a:srgbClr val="000000"/>
              </a:solidFill>
              <a:effectLst/>
              <a:latin typeface="Arial"/>
              <a:cs typeface="Arial"/>
            </a:endParaRPr>
          </a:p>
          <a:p>
            <a:pPr algn="l" rtl="0" fontAlgn="base"/>
            <a:endParaRPr lang="en-AU" b="0" i="0">
              <a:solidFill>
                <a:srgbClr val="000000"/>
              </a:solidFill>
              <a:effectLst/>
              <a:latin typeface="Arial" panose="020B0604020202020204" pitchFamily="34" charset="0"/>
              <a:cs typeface="Arial" panose="020B0604020202020204" pitchFamily="34" charset="0"/>
            </a:endParaRPr>
          </a:p>
          <a:p>
            <a:pPr algn="l" rtl="0" fontAlgn="base"/>
            <a:r>
              <a:rPr lang="en-AU" sz="1800" b="0" i="0" dirty="0">
                <a:solidFill>
                  <a:srgbClr val="000000"/>
                </a:solidFill>
                <a:effectLst/>
                <a:latin typeface="Arial"/>
                <a:cs typeface="Arial"/>
              </a:rPr>
              <a:t>Parliament: A group of people with the authority to make laws for a country or state. The Parliament of Tasmania consists of the Governor of Tasmania, the Legislative Council and the House of Assembly. </a:t>
            </a:r>
            <a:endParaRPr lang="en-AU" b="0" i="0" dirty="0">
              <a:solidFill>
                <a:srgbClr val="000000"/>
              </a:solidFill>
              <a:effectLst/>
              <a:latin typeface="Arial"/>
              <a:cs typeface="Arial"/>
            </a:endParaRPr>
          </a:p>
          <a:p>
            <a:pPr algn="l" rtl="0" fontAlgn="base"/>
            <a:endParaRPr lang="en-AU" b="0" i="0">
              <a:solidFill>
                <a:srgbClr val="000000"/>
              </a:solidFill>
              <a:effectLst/>
              <a:latin typeface="Arial" panose="020B0604020202020204" pitchFamily="34" charset="0"/>
              <a:cs typeface="Arial" panose="020B0604020202020204" pitchFamily="34" charset="0"/>
            </a:endParaRPr>
          </a:p>
          <a:p>
            <a:pPr algn="l" rtl="0" fontAlgn="base"/>
            <a:r>
              <a:rPr lang="en-AU" sz="1800" b="0" i="0" dirty="0">
                <a:solidFill>
                  <a:srgbClr val="000000"/>
                </a:solidFill>
                <a:effectLst/>
                <a:latin typeface="Arial"/>
                <a:cs typeface="Arial"/>
              </a:rPr>
              <a:t>Legislation: A law or laws passed by Parliament.</a:t>
            </a:r>
          </a:p>
          <a:p>
            <a:pPr algn="l" rtl="0" fontAlgn="base"/>
            <a:endParaRPr lang="en-AU">
              <a:solidFill>
                <a:srgbClr val="000000"/>
              </a:solidFill>
              <a:latin typeface="Arial" panose="020B0604020202020204" pitchFamily="34" charset="0"/>
              <a:cs typeface="Arial" panose="020B0604020202020204" pitchFamily="34" charset="0"/>
            </a:endParaRPr>
          </a:p>
          <a:p>
            <a:pPr fontAlgn="base"/>
            <a:r>
              <a:rPr lang="en-AU" b="0" i="0" dirty="0">
                <a:solidFill>
                  <a:srgbClr val="000000"/>
                </a:solidFill>
                <a:effectLst/>
                <a:latin typeface="Arial"/>
                <a:cs typeface="Arial"/>
              </a:rPr>
              <a:t>[Statutory: required, permitted, or enacted by statute</a:t>
            </a:r>
            <a:r>
              <a:rPr lang="en-AU" dirty="0">
                <a:solidFill>
                  <a:srgbClr val="000000"/>
                </a:solidFill>
                <a:latin typeface="Arial"/>
                <a:cs typeface="Arial"/>
              </a:rPr>
              <a:t> (which is a written law).]</a:t>
            </a:r>
            <a:endParaRPr lang="en-AU" b="0" i="0" dirty="0">
              <a:solidFill>
                <a:srgbClr val="000000"/>
              </a:solidFill>
              <a:effectLst/>
              <a:latin typeface="Arial"/>
              <a:cs typeface="Arial"/>
            </a:endParaRPr>
          </a:p>
        </p:txBody>
      </p:sp>
      <p:sp>
        <p:nvSpPr>
          <p:cNvPr id="8" name="Title 7"/>
          <p:cNvSpPr>
            <a:spLocks noGrp="1"/>
          </p:cNvSpPr>
          <p:nvPr>
            <p:ph type="title"/>
          </p:nvPr>
        </p:nvSpPr>
        <p:spPr/>
        <p:txBody>
          <a:bodyPr/>
          <a:lstStyle/>
          <a:p>
            <a:r>
              <a:rPr lang="en-AU">
                <a:latin typeface="Arial"/>
                <a:cs typeface="Arial"/>
              </a:rPr>
              <a:t>What Scenario terms</a:t>
            </a:r>
            <a:endParaRPr lang="en-AU">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E2A922A-01FB-EAA9-F81D-25563E83B46A}"/>
              </a:ext>
            </a:extLst>
          </p:cNvPr>
          <p:cNvSpPr txBox="1"/>
          <p:nvPr/>
        </p:nvSpPr>
        <p:spPr>
          <a:xfrm>
            <a:off x="623680" y="6122899"/>
            <a:ext cx="6097656" cy="369332"/>
          </a:xfrm>
          <a:prstGeom prst="rect">
            <a:avLst/>
          </a:prstGeom>
          <a:noFill/>
        </p:spPr>
        <p:txBody>
          <a:bodyPr wrap="square">
            <a:spAutoFit/>
          </a:bodyPr>
          <a:lstStyle/>
          <a:p>
            <a:pPr algn="l" rtl="0" fontAlgn="base"/>
            <a:r>
              <a:rPr lang="en-AU" sz="1800" b="0" i="0" u="sng" strike="noStrike">
                <a:solidFill>
                  <a:schemeClr val="bg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HAEO-Glossary-of-Terms.pdf (parliament.tas.gov.au)</a:t>
            </a:r>
            <a:r>
              <a:rPr lang="en-AU" sz="1800" b="0" i="0">
                <a:solidFill>
                  <a:schemeClr val="bg1"/>
                </a:solidFill>
                <a:effectLst/>
                <a:latin typeface="Arial" panose="020B0604020202020204" pitchFamily="34" charset="0"/>
                <a:cs typeface="Arial" panose="020B0604020202020204" pitchFamily="34" charset="0"/>
              </a:rPr>
              <a:t> </a:t>
            </a:r>
            <a:endParaRPr lang="en-AU" b="0" i="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77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6E48493-C85B-4D30-9E28-F01C40067B84}"/>
              </a:ext>
            </a:extLst>
          </p:cNvPr>
          <p:cNvSpPr>
            <a:spLocks noGrp="1"/>
          </p:cNvSpPr>
          <p:nvPr>
            <p:ph type="subTitle" idx="1"/>
          </p:nvPr>
        </p:nvSpPr>
        <p:spPr/>
        <p:txBody>
          <a:bodyPr/>
          <a:lstStyle/>
          <a:p>
            <a:r>
              <a:rPr lang="en-AU">
                <a:latin typeface="Arial" panose="020B0604020202020204" pitchFamily="34" charset="0"/>
                <a:cs typeface="Arial" panose="020B0604020202020204" pitchFamily="34" charset="0"/>
              </a:rPr>
              <a:t>Tenders and Legislation</a:t>
            </a:r>
          </a:p>
        </p:txBody>
      </p:sp>
      <p:sp>
        <p:nvSpPr>
          <p:cNvPr id="3" name="Title 2">
            <a:extLst>
              <a:ext uri="{FF2B5EF4-FFF2-40B4-BE49-F238E27FC236}">
                <a16:creationId xmlns:a16="http://schemas.microsoft.com/office/drawing/2014/main" id="{5C1F5678-B0DA-4283-B246-BDFAD1A2B433}"/>
              </a:ext>
            </a:extLst>
          </p:cNvPr>
          <p:cNvSpPr>
            <a:spLocks noGrp="1"/>
          </p:cNvSpPr>
          <p:nvPr>
            <p:ph type="title"/>
          </p:nvPr>
        </p:nvSpPr>
        <p:spPr/>
        <p:txBody>
          <a:bodyPr/>
          <a:lstStyle/>
          <a:p>
            <a:r>
              <a:rPr lang="en-AU">
                <a:latin typeface="Arial" panose="020B0604020202020204" pitchFamily="34" charset="0"/>
                <a:cs typeface="Arial" panose="020B0604020202020204" pitchFamily="34" charset="0"/>
              </a:rPr>
              <a:t>Scenario 2</a:t>
            </a:r>
          </a:p>
        </p:txBody>
      </p:sp>
    </p:spTree>
    <p:extLst>
      <p:ext uri="{BB962C8B-B14F-4D97-AF65-F5344CB8AC3E}">
        <p14:creationId xmlns:p14="http://schemas.microsoft.com/office/powerpoint/2010/main" val="756682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AU">
                <a:latin typeface="Arial"/>
                <a:cs typeface="Arial"/>
              </a:rPr>
              <a:t>What Scenario</a:t>
            </a:r>
            <a:endParaRPr lang="en-AU">
              <a:latin typeface="Arial" panose="020B0604020202020204" pitchFamily="34" charset="0"/>
              <a:cs typeface="Arial" panose="020B0604020202020204" pitchFamily="34" charset="0"/>
            </a:endParaRPr>
          </a:p>
        </p:txBody>
      </p:sp>
      <p:pic>
        <p:nvPicPr>
          <p:cNvPr id="5122" name="Picture 2">
            <a:extLst>
              <a:ext uri="{FF2B5EF4-FFF2-40B4-BE49-F238E27FC236}">
                <a16:creationId xmlns:a16="http://schemas.microsoft.com/office/drawing/2014/main" id="{E5BF7D1B-2BCF-31C7-2BB3-79FB39BD6074}"/>
              </a:ext>
            </a:extLst>
          </p:cNvPr>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2835668" y="1825625"/>
            <a:ext cx="6523840" cy="387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559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AU">
                <a:latin typeface="Arial"/>
                <a:cs typeface="Arial"/>
              </a:rPr>
              <a:t>What Scenario</a:t>
            </a:r>
            <a:endParaRPr lang="en-AU">
              <a:latin typeface="Arial" panose="020B0604020202020204" pitchFamily="34" charset="0"/>
              <a:cs typeface="Arial" panose="020B0604020202020204" pitchFamily="34" charset="0"/>
            </a:endParaRPr>
          </a:p>
        </p:txBody>
      </p:sp>
      <p:pic>
        <p:nvPicPr>
          <p:cNvPr id="6146" name="Picture 2">
            <a:extLst>
              <a:ext uri="{FF2B5EF4-FFF2-40B4-BE49-F238E27FC236}">
                <a16:creationId xmlns:a16="http://schemas.microsoft.com/office/drawing/2014/main" id="{50739973-DD20-D0CE-A324-FAD1AFEB53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8" y="1476375"/>
            <a:ext cx="5191125" cy="390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406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AU">
                <a:latin typeface="Arial"/>
                <a:cs typeface="Arial"/>
              </a:rPr>
              <a:t>What Scenario</a:t>
            </a:r>
            <a:endParaRPr lang="en-AU">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611B70EF-FCC0-2D34-C109-34E00C8AE230}"/>
              </a:ext>
            </a:extLst>
          </p:cNvPr>
          <p:cNvSpPr>
            <a:spLocks noGrp="1"/>
          </p:cNvSpPr>
          <p:nvPr>
            <p:ph sz="quarter" idx="14"/>
          </p:nvPr>
        </p:nvSpPr>
        <p:spPr>
          <a:xfrm>
            <a:off x="868749" y="1626842"/>
            <a:ext cx="10322711" cy="3700461"/>
          </a:xfrm>
        </p:spPr>
        <p:txBody>
          <a:bodyPr/>
          <a:lstStyle/>
          <a:p>
            <a:pPr algn="l" rtl="0" fontAlgn="base"/>
            <a:r>
              <a:rPr lang="en-AU" sz="1800" b="1" i="0">
                <a:solidFill>
                  <a:srgbClr val="000000"/>
                </a:solidFill>
                <a:effectLst/>
                <a:latin typeface="Arial" panose="020B0604020202020204" pitchFamily="34" charset="0"/>
                <a:cs typeface="Arial" panose="020B0604020202020204" pitchFamily="34" charset="0"/>
              </a:rPr>
              <a:t>Morphing into legislation</a:t>
            </a:r>
            <a:r>
              <a:rPr lang="en-AU" sz="1800" b="0" i="0">
                <a:solidFill>
                  <a:srgbClr val="000000"/>
                </a:solidFill>
                <a:effectLst/>
                <a:latin typeface="Arial" panose="020B0604020202020204" pitchFamily="34" charset="0"/>
                <a:cs typeface="Arial" panose="020B0604020202020204" pitchFamily="34" charset="0"/>
              </a:rPr>
              <a:t> </a:t>
            </a:r>
            <a:endParaRPr lang="en-AU" b="0" i="0">
              <a:solidFill>
                <a:srgbClr val="000000"/>
              </a:solidFill>
              <a:effectLst/>
              <a:latin typeface="Arial" panose="020B0604020202020204" pitchFamily="34" charset="0"/>
              <a:cs typeface="Arial" panose="020B0604020202020204" pitchFamily="34" charset="0"/>
            </a:endParaRPr>
          </a:p>
          <a:p>
            <a:pPr algn="l" rtl="0" fontAlgn="base"/>
            <a:r>
              <a:rPr lang="en-AU" sz="1800" b="0" i="0">
                <a:solidFill>
                  <a:srgbClr val="000000"/>
                </a:solidFill>
                <a:effectLst/>
                <a:latin typeface="Arial" panose="020B0604020202020204" pitchFamily="34" charset="0"/>
                <a:cs typeface="Arial" panose="020B0604020202020204" pitchFamily="34" charset="0"/>
              </a:rPr>
              <a:t> </a:t>
            </a:r>
            <a:endParaRPr lang="en-AU" b="0" i="0">
              <a:solidFill>
                <a:srgbClr val="000000"/>
              </a:solidFill>
              <a:effectLst/>
              <a:latin typeface="Arial" panose="020B0604020202020204" pitchFamily="34" charset="0"/>
              <a:cs typeface="Arial" panose="020B0604020202020204" pitchFamily="34" charset="0"/>
            </a:endParaRPr>
          </a:p>
          <a:p>
            <a:pPr algn="l" rtl="0" fontAlgn="base"/>
            <a:r>
              <a:rPr lang="en-AU" sz="1800" b="0" i="0">
                <a:solidFill>
                  <a:srgbClr val="000000"/>
                </a:solidFill>
                <a:effectLst/>
                <a:latin typeface="Arial" panose="020B0604020202020204" pitchFamily="34" charset="0"/>
                <a:cs typeface="Arial" panose="020B0604020202020204" pitchFamily="34" charset="0"/>
              </a:rPr>
              <a:t>The two documents embed legislation – acts and regulations relevant to the tender and contract workflow. </a:t>
            </a:r>
            <a:endParaRPr lang="en-AU" b="0" i="0">
              <a:solidFill>
                <a:srgbClr val="000000"/>
              </a:solidFill>
              <a:effectLst/>
              <a:latin typeface="Arial" panose="020B0604020202020204" pitchFamily="34" charset="0"/>
              <a:cs typeface="Arial" panose="020B0604020202020204" pitchFamily="34" charset="0"/>
            </a:endParaRPr>
          </a:p>
          <a:p>
            <a:endParaRPr lang="en-AU"/>
          </a:p>
        </p:txBody>
      </p:sp>
      <p:pic>
        <p:nvPicPr>
          <p:cNvPr id="7170" name="Picture 2">
            <a:extLst>
              <a:ext uri="{FF2B5EF4-FFF2-40B4-BE49-F238E27FC236}">
                <a16:creationId xmlns:a16="http://schemas.microsoft.com/office/drawing/2014/main" id="{F90F0A0D-881A-EDED-4B94-D5F3A530E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6253" y="3477072"/>
            <a:ext cx="5772150" cy="8001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ECF3E518-8A9B-39DF-E61A-B1783BE7D1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6253" y="4593878"/>
            <a:ext cx="6038850" cy="7334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775FA3F-8265-F2A6-6934-2007F3C559FC}"/>
              </a:ext>
            </a:extLst>
          </p:cNvPr>
          <p:cNvSpPr txBox="1"/>
          <p:nvPr/>
        </p:nvSpPr>
        <p:spPr>
          <a:xfrm>
            <a:off x="773230" y="6127402"/>
            <a:ext cx="9772554" cy="369332"/>
          </a:xfrm>
          <a:prstGeom prst="rect">
            <a:avLst/>
          </a:prstGeom>
          <a:noFill/>
        </p:spPr>
        <p:txBody>
          <a:bodyPr wrap="square">
            <a:spAutoFit/>
          </a:bodyPr>
          <a:lstStyle/>
          <a:p>
            <a:pPr algn="l" rtl="0" fontAlgn="base"/>
            <a:r>
              <a:rPr lang="en-AU" sz="1800" b="0" i="0">
                <a:solidFill>
                  <a:schemeClr val="bg1"/>
                </a:solidFill>
                <a:effectLst/>
                <a:latin typeface="Arial" panose="020B0604020202020204" pitchFamily="34" charset="0"/>
                <a:cs typeface="Arial" panose="020B0604020202020204" pitchFamily="34" charset="0"/>
              </a:rPr>
              <a:t> </a:t>
            </a:r>
            <a:r>
              <a:rPr lang="en-AU" sz="1800" b="0" i="0" u="sng" strike="noStrike">
                <a:solidFill>
                  <a:schemeClr val="bg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Procedures-for-Tenders-and-Contracts-October-2015.pdf (huonvalley.tas.gov.au)</a:t>
            </a:r>
            <a:r>
              <a:rPr lang="en-AU" sz="1800" b="0" i="0">
                <a:solidFill>
                  <a:schemeClr val="bg1"/>
                </a:solidFill>
                <a:effectLst/>
                <a:latin typeface="Arial" panose="020B0604020202020204" pitchFamily="34" charset="0"/>
                <a:cs typeface="Arial" panose="020B0604020202020204" pitchFamily="34" charset="0"/>
              </a:rPr>
              <a:t> </a:t>
            </a:r>
            <a:endParaRPr lang="en-AU" b="0" i="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8203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7B1ED3-2ACE-412B-8767-05BB32197FCD}"/>
              </a:ext>
            </a:extLst>
          </p:cNvPr>
          <p:cNvSpPr>
            <a:spLocks noGrp="1"/>
          </p:cNvSpPr>
          <p:nvPr>
            <p:ph sz="quarter" idx="14"/>
          </p:nvPr>
        </p:nvSpPr>
        <p:spPr/>
        <p:txBody>
          <a:bodyPr/>
          <a:lstStyle/>
          <a:p>
            <a:pPr rtl="0" fontAlgn="base"/>
            <a:r>
              <a:rPr lang="en-AU" dirty="0">
                <a:solidFill>
                  <a:srgbClr val="000000"/>
                </a:solidFill>
                <a:latin typeface="Arial" panose="020B0604020202020204" pitchFamily="34" charset="0"/>
                <a:cs typeface="Arial" panose="020B0604020202020204" pitchFamily="34" charset="0"/>
              </a:rPr>
              <a:t>To understand about</a:t>
            </a:r>
          </a:p>
          <a:p>
            <a:pPr rtl="0" fontAlgn="base"/>
            <a:endParaRPr lang="en-AU" dirty="0">
              <a:solidFill>
                <a:srgbClr val="000000"/>
              </a:solidFill>
              <a:latin typeface="Arial" panose="020B0604020202020204" pitchFamily="34" charset="0"/>
              <a:cs typeface="Arial" panose="020B0604020202020204" pitchFamily="34" charset="0"/>
            </a:endParaRPr>
          </a:p>
          <a:p>
            <a:pPr marL="285750" indent="-285750" rtl="0" fontAlgn="base">
              <a:buFont typeface="Arial" panose="020B0604020202020204" pitchFamily="34" charset="0"/>
              <a:buChar char="•"/>
            </a:pPr>
            <a:r>
              <a:rPr lang="en-AU" b="0" i="0" dirty="0">
                <a:solidFill>
                  <a:srgbClr val="000000"/>
                </a:solidFill>
                <a:effectLst/>
                <a:latin typeface="Arial" panose="020B0604020202020204" pitchFamily="34" charset="0"/>
                <a:cs typeface="Arial" panose="020B0604020202020204" pitchFamily="34" charset="0"/>
              </a:rPr>
              <a:t>State/business records</a:t>
            </a:r>
          </a:p>
          <a:p>
            <a:pPr marL="457200" indent="-457200" rtl="0" fontAlgn="base">
              <a:buFont typeface="Arial" panose="020B0604020202020204" pitchFamily="34" charset="0"/>
              <a:buChar char="•"/>
            </a:pPr>
            <a:endParaRPr lang="en-AU" b="0" i="0" dirty="0">
              <a:solidFill>
                <a:srgbClr val="000000"/>
              </a:solidFill>
              <a:effectLst/>
              <a:latin typeface="Arial" panose="020B0604020202020204" pitchFamily="34" charset="0"/>
              <a:cs typeface="Arial" panose="020B0604020202020204" pitchFamily="34" charset="0"/>
            </a:endParaRPr>
          </a:p>
          <a:p>
            <a:pPr marL="285750" indent="-285750" rtl="0" fontAlgn="base">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W</a:t>
            </a:r>
            <a:r>
              <a:rPr lang="en-AU" b="0" i="0" dirty="0">
                <a:solidFill>
                  <a:srgbClr val="000000"/>
                </a:solidFill>
                <a:effectLst/>
                <a:latin typeface="Arial" panose="020B0604020202020204" pitchFamily="34" charset="0"/>
                <a:cs typeface="Arial" panose="020B0604020202020204" pitchFamily="34" charset="0"/>
              </a:rPr>
              <a:t>hat to do with a </a:t>
            </a:r>
            <a:r>
              <a:rPr lang="en-AU" dirty="0">
                <a:solidFill>
                  <a:srgbClr val="000000"/>
                </a:solidFill>
                <a:latin typeface="Arial" panose="020B0604020202020204" pitchFamily="34" charset="0"/>
                <a:cs typeface="Arial" panose="020B0604020202020204" pitchFamily="34" charset="0"/>
              </a:rPr>
              <a:t>record</a:t>
            </a:r>
            <a:r>
              <a:rPr lang="en-AU" b="0" i="0" dirty="0">
                <a:solidFill>
                  <a:srgbClr val="000000"/>
                </a:solidFill>
                <a:effectLst/>
                <a:latin typeface="Arial" panose="020B0604020202020204" pitchFamily="34" charset="0"/>
                <a:cs typeface="Arial" panose="020B0604020202020204" pitchFamily="34" charset="0"/>
              </a:rPr>
              <a:t> after you have made it</a:t>
            </a:r>
          </a:p>
          <a:p>
            <a:pPr marL="457200" indent="-457200" rtl="0" fontAlgn="base">
              <a:buFont typeface="Arial" panose="020B0604020202020204" pitchFamily="34" charset="0"/>
              <a:buChar char="•"/>
            </a:pPr>
            <a:endParaRPr lang="en-AU" b="0" i="0" dirty="0">
              <a:solidFill>
                <a:srgbClr val="000000"/>
              </a:solidFill>
              <a:effectLst/>
              <a:latin typeface="Arial" panose="020B0604020202020204" pitchFamily="34" charset="0"/>
              <a:cs typeface="Arial" panose="020B0604020202020204" pitchFamily="34" charset="0"/>
            </a:endParaRPr>
          </a:p>
          <a:p>
            <a:pPr marL="285750" indent="-285750" rtl="0" fontAlgn="base">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A</a:t>
            </a:r>
            <a:r>
              <a:rPr lang="en-AU" b="0" i="0" dirty="0">
                <a:solidFill>
                  <a:srgbClr val="000000"/>
                </a:solidFill>
                <a:effectLst/>
                <a:latin typeface="Arial" panose="020B0604020202020204" pitchFamily="34" charset="0"/>
                <a:cs typeface="Arial" panose="020B0604020202020204" pitchFamily="34" charset="0"/>
              </a:rPr>
              <a:t>cts, standards and other </a:t>
            </a:r>
            <a:r>
              <a:rPr lang="en-AU" dirty="0">
                <a:solidFill>
                  <a:srgbClr val="000000"/>
                </a:solidFill>
                <a:latin typeface="Arial" panose="020B0604020202020204" pitchFamily="34" charset="0"/>
                <a:cs typeface="Arial" panose="020B0604020202020204" pitchFamily="34" charset="0"/>
              </a:rPr>
              <a:t>tools</a:t>
            </a:r>
            <a:r>
              <a:rPr lang="en-AU" b="0" i="0" dirty="0">
                <a:solidFill>
                  <a:srgbClr val="000000"/>
                </a:solidFill>
                <a:effectLst/>
                <a:latin typeface="Arial" panose="020B0604020202020204" pitchFamily="34" charset="0"/>
                <a:cs typeface="Arial" panose="020B0604020202020204" pitchFamily="34" charset="0"/>
              </a:rPr>
              <a:t> and how they apply to your work</a:t>
            </a:r>
          </a:p>
        </p:txBody>
      </p:sp>
      <p:sp>
        <p:nvSpPr>
          <p:cNvPr id="3" name="Title 2">
            <a:extLst>
              <a:ext uri="{FF2B5EF4-FFF2-40B4-BE49-F238E27FC236}">
                <a16:creationId xmlns:a16="http://schemas.microsoft.com/office/drawing/2014/main" id="{94EB434F-0F3F-408B-A52D-FF8C9E051550}"/>
              </a:ext>
            </a:extLst>
          </p:cNvPr>
          <p:cNvSpPr>
            <a:spLocks noGrp="1"/>
          </p:cNvSpPr>
          <p:nvPr>
            <p:ph type="title"/>
          </p:nvPr>
        </p:nvSpPr>
        <p:spPr/>
        <p:txBody>
          <a:bodyPr/>
          <a:lstStyle/>
          <a:p>
            <a:r>
              <a:rPr lang="en-AU">
                <a:latin typeface="Arial" panose="020B0604020202020204" pitchFamily="34" charset="0"/>
                <a:cs typeface="Arial" panose="020B0604020202020204" pitchFamily="34" charset="0"/>
              </a:rPr>
              <a:t>Objectives</a:t>
            </a:r>
          </a:p>
        </p:txBody>
      </p:sp>
    </p:spTree>
    <p:extLst>
      <p:ext uri="{BB962C8B-B14F-4D97-AF65-F5344CB8AC3E}">
        <p14:creationId xmlns:p14="http://schemas.microsoft.com/office/powerpoint/2010/main" val="426391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AU">
                <a:latin typeface="Arial" panose="020B0604020202020204" pitchFamily="34" charset="0"/>
                <a:cs typeface="Arial" panose="020B0604020202020204" pitchFamily="34" charset="0"/>
              </a:rPr>
              <a:t>Breaches</a:t>
            </a:r>
          </a:p>
        </p:txBody>
      </p:sp>
      <p:sp>
        <p:nvSpPr>
          <p:cNvPr id="2" name="Content Placeholder 1">
            <a:extLst>
              <a:ext uri="{FF2B5EF4-FFF2-40B4-BE49-F238E27FC236}">
                <a16:creationId xmlns:a16="http://schemas.microsoft.com/office/drawing/2014/main" id="{611B70EF-FCC0-2D34-C109-34E00C8AE230}"/>
              </a:ext>
            </a:extLst>
          </p:cNvPr>
          <p:cNvSpPr>
            <a:spLocks noGrp="1"/>
          </p:cNvSpPr>
          <p:nvPr>
            <p:ph sz="quarter" idx="14"/>
          </p:nvPr>
        </p:nvSpPr>
        <p:spPr>
          <a:xfrm>
            <a:off x="709725" y="1626842"/>
            <a:ext cx="10481736" cy="4038462"/>
          </a:xfrm>
        </p:spPr>
        <p:txBody>
          <a:bodyPr vert="horz" lIns="0" tIns="0" rIns="0" bIns="0" rtlCol="0" anchor="t">
            <a:noAutofit/>
          </a:bodyPr>
          <a:lstStyle/>
          <a:p>
            <a:r>
              <a:rPr lang="en-AU">
                <a:solidFill>
                  <a:schemeClr val="tx1"/>
                </a:solidFill>
                <a:latin typeface="Calibri"/>
                <a:cs typeface="Calibri"/>
              </a:rPr>
              <a:t>You have responsibilities to report data breaches to several authorities, and it is also good practice to report even when it is not a statutory requirement.</a:t>
            </a:r>
          </a:p>
          <a:p>
            <a:endParaRPr lang="en-AU">
              <a:solidFill>
                <a:schemeClr val="tx1"/>
              </a:solidFill>
              <a:latin typeface="Calibri"/>
              <a:cs typeface="Calibri"/>
            </a:endParaRPr>
          </a:p>
          <a:p>
            <a:r>
              <a:rPr lang="en-AU">
                <a:solidFill>
                  <a:schemeClr val="tx1"/>
                </a:solidFill>
                <a:latin typeface="Calibri"/>
                <a:cs typeface="Calibri"/>
              </a:rPr>
              <a:t>Our Information and Records Standard </a:t>
            </a:r>
            <a:r>
              <a:rPr lang="en-AU">
                <a:hlinkClick r:id="rId3"/>
              </a:rPr>
              <a:t>Information and Records Management Standard (osa.tas.gov.au)</a:t>
            </a:r>
            <a:r>
              <a:rPr lang="en-AU"/>
              <a:t> </a:t>
            </a:r>
            <a:r>
              <a:rPr lang="en-AU">
                <a:solidFill>
                  <a:schemeClr val="tx1"/>
                </a:solidFill>
                <a:latin typeface="Calibri"/>
                <a:cs typeface="Calibri"/>
              </a:rPr>
              <a:t>sets out your requirements. For example, you may need to report to the: -</a:t>
            </a:r>
          </a:p>
          <a:p>
            <a:endParaRPr lang="en-AU">
              <a:solidFill>
                <a:schemeClr val="tx1"/>
              </a:solidFill>
              <a:latin typeface="Calibri"/>
              <a:cs typeface="Calibri"/>
            </a:endParaRPr>
          </a:p>
          <a:p>
            <a:pPr marL="285750" indent="-285750">
              <a:buFont typeface="Arial" panose="020B0604020202020204" pitchFamily="34" charset="0"/>
              <a:buChar char="•"/>
            </a:pPr>
            <a:r>
              <a:rPr lang="en-AU">
                <a:solidFill>
                  <a:schemeClr val="tx1"/>
                </a:solidFill>
                <a:latin typeface="Calibri"/>
                <a:cs typeface="Calibri"/>
              </a:rPr>
              <a:t>Tasmanian Government Chief Information Officer</a:t>
            </a:r>
          </a:p>
          <a:p>
            <a:pPr marL="285750" indent="-285750">
              <a:buFont typeface="Arial" panose="020B0604020202020204" pitchFamily="34" charset="0"/>
              <a:buChar char="•"/>
            </a:pPr>
            <a:r>
              <a:rPr lang="en-AU">
                <a:solidFill>
                  <a:schemeClr val="tx1"/>
                </a:solidFill>
                <a:latin typeface="Calibri"/>
                <a:cs typeface="Calibri"/>
              </a:rPr>
              <a:t>Tasmania Police</a:t>
            </a:r>
          </a:p>
          <a:p>
            <a:pPr marL="285750" indent="-285750">
              <a:buFont typeface="Arial" panose="020B0604020202020204" pitchFamily="34" charset="0"/>
              <a:buChar char="•"/>
            </a:pPr>
            <a:r>
              <a:rPr lang="en-AU">
                <a:solidFill>
                  <a:schemeClr val="tx1"/>
                </a:solidFill>
                <a:latin typeface="Calibri"/>
                <a:cs typeface="Calibri"/>
              </a:rPr>
              <a:t>Integrity Commission</a:t>
            </a:r>
          </a:p>
          <a:p>
            <a:pPr marL="285750" indent="-285750">
              <a:buFont typeface="Arial" panose="020B0604020202020204" pitchFamily="34" charset="0"/>
              <a:buChar char="•"/>
            </a:pPr>
            <a:r>
              <a:rPr lang="en-AU">
                <a:solidFill>
                  <a:schemeClr val="tx1"/>
                </a:solidFill>
                <a:latin typeface="Calibri"/>
                <a:cs typeface="Calibri"/>
              </a:rPr>
              <a:t>Ombudsman Tasmania</a:t>
            </a:r>
          </a:p>
          <a:p>
            <a:pPr marL="285750" indent="-285750">
              <a:buFont typeface="Arial" panose="020B0604020202020204" pitchFamily="34" charset="0"/>
              <a:buChar char="•"/>
            </a:pPr>
            <a:r>
              <a:rPr lang="en-AU">
                <a:solidFill>
                  <a:schemeClr val="tx1"/>
                </a:solidFill>
                <a:latin typeface="Calibri"/>
                <a:cs typeface="Calibri"/>
              </a:rPr>
              <a:t>Office of the Australian Information Commission (OAIC) and </a:t>
            </a:r>
          </a:p>
          <a:p>
            <a:pPr marL="285750" indent="-285750">
              <a:buFont typeface="Arial" panose="020B0604020202020204" pitchFamily="34" charset="0"/>
              <a:buChar char="•"/>
            </a:pPr>
            <a:r>
              <a:rPr lang="en-AU">
                <a:solidFill>
                  <a:schemeClr val="tx1"/>
                </a:solidFill>
                <a:latin typeface="Calibri"/>
                <a:cs typeface="Calibri"/>
              </a:rPr>
              <a:t>to us, the Office of the State Archivist. </a:t>
            </a:r>
          </a:p>
        </p:txBody>
      </p:sp>
    </p:spTree>
    <p:extLst>
      <p:ext uri="{BB962C8B-B14F-4D97-AF65-F5344CB8AC3E}">
        <p14:creationId xmlns:p14="http://schemas.microsoft.com/office/powerpoint/2010/main" val="768858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AU">
                <a:latin typeface="Arial"/>
                <a:cs typeface="Arial"/>
              </a:rPr>
              <a:t>rti</a:t>
            </a:r>
            <a:endParaRPr lang="en-AU">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611B70EF-FCC0-2D34-C109-34E00C8AE230}"/>
              </a:ext>
            </a:extLst>
          </p:cNvPr>
          <p:cNvSpPr>
            <a:spLocks noGrp="1"/>
          </p:cNvSpPr>
          <p:nvPr>
            <p:ph sz="quarter" idx="14"/>
          </p:nvPr>
        </p:nvSpPr>
        <p:spPr>
          <a:xfrm>
            <a:off x="709725" y="1626842"/>
            <a:ext cx="10481736" cy="3700461"/>
          </a:xfrm>
        </p:spPr>
        <p:txBody>
          <a:bodyPr/>
          <a:lstStyle/>
          <a:p>
            <a:pPr fontAlgn="base"/>
            <a:r>
              <a:rPr lang="en-AU" sz="1800" b="0" i="1">
                <a:solidFill>
                  <a:srgbClr val="000000"/>
                </a:solidFill>
                <a:effectLst/>
                <a:latin typeface="Arial" panose="020B0604020202020204" pitchFamily="34" charset="0"/>
                <a:cs typeface="Arial" panose="020B0604020202020204" pitchFamily="34" charset="0"/>
              </a:rPr>
              <a:t>Right to Information Act 2009 </a:t>
            </a:r>
            <a:r>
              <a:rPr lang="en-AU" sz="1800" b="0" i="0">
                <a:solidFill>
                  <a:srgbClr val="000000"/>
                </a:solidFill>
                <a:effectLst/>
                <a:latin typeface="Arial" panose="020B0604020202020204" pitchFamily="34" charset="0"/>
                <a:cs typeface="Arial" panose="020B0604020202020204" pitchFamily="34" charset="0"/>
              </a:rPr>
              <a:t>(RTI)</a:t>
            </a:r>
          </a:p>
          <a:p>
            <a:pPr fontAlgn="base"/>
            <a:endParaRPr lang="en-AU">
              <a:solidFill>
                <a:schemeClr val="tx1"/>
              </a:solidFill>
              <a:latin typeface="Arial" panose="020B0604020202020204" pitchFamily="34" charset="0"/>
              <a:cs typeface="Arial" panose="020B0604020202020204" pitchFamily="34" charset="0"/>
            </a:endParaRPr>
          </a:p>
          <a:p>
            <a:pPr fontAlgn="base"/>
            <a:r>
              <a:rPr lang="en-AU" sz="1800">
                <a:solidFill>
                  <a:schemeClr val="tx1"/>
                </a:solidFill>
                <a:effectLst/>
                <a:latin typeface="Arial" panose="020B0604020202020204" pitchFamily="34" charset="0"/>
                <a:cs typeface="Arial" panose="020B0604020202020204" pitchFamily="34" charset="0"/>
              </a:rPr>
              <a:t>“The RTI Act provides access to information, not just records. This means that every email or teams message you send is accessible under RTI. Think carefully before creating a record to ensure it is accurate and you will not be embarrassed by it later.” Manager of OSA, 2024</a:t>
            </a:r>
            <a:endParaRPr lang="en-AU" b="0" i="0">
              <a:solidFill>
                <a:schemeClr val="tx1"/>
              </a:solidFill>
              <a:effectLst/>
              <a:latin typeface="Arial" panose="020B0604020202020204" pitchFamily="34" charset="0"/>
              <a:cs typeface="Arial" panose="020B0604020202020204" pitchFamily="34" charset="0"/>
            </a:endParaRPr>
          </a:p>
          <a:p>
            <a:pPr algn="l" rtl="0" fontAlgn="base"/>
            <a:endParaRPr lang="en-AU" sz="1800" b="0" i="0">
              <a:solidFill>
                <a:srgbClr val="000000"/>
              </a:solidFill>
              <a:effectLst/>
              <a:latin typeface="Arial" panose="020B0604020202020204" pitchFamily="34" charset="0"/>
              <a:cs typeface="Arial" panose="020B0604020202020204" pitchFamily="34" charset="0"/>
            </a:endParaRPr>
          </a:p>
          <a:p>
            <a:pPr algn="l" rtl="0" fontAlgn="base"/>
            <a:endParaRPr lang="en-AU">
              <a:solidFill>
                <a:srgbClr val="000000"/>
              </a:solidFill>
              <a:latin typeface="Arial" panose="020B0604020202020204" pitchFamily="34" charset="0"/>
              <a:cs typeface="Arial" panose="020B0604020202020204" pitchFamily="34" charset="0"/>
            </a:endParaRPr>
          </a:p>
          <a:p>
            <a:pPr algn="l" rtl="0" fontAlgn="base"/>
            <a:endParaRPr lang="en-AU">
              <a:solidFill>
                <a:srgbClr val="000000"/>
              </a:solidFill>
              <a:latin typeface="Arial" panose="020B0604020202020204" pitchFamily="34" charset="0"/>
              <a:cs typeface="Arial" panose="020B0604020202020204" pitchFamily="34" charset="0"/>
            </a:endParaRPr>
          </a:p>
          <a:p>
            <a:pPr algn="l" rtl="0" fontAlgn="base"/>
            <a:endParaRPr lang="en-AU" sz="1800" b="0" i="0">
              <a:solidFill>
                <a:srgbClr val="000000"/>
              </a:solidFill>
              <a:effectLst/>
              <a:latin typeface="Century Gothic" panose="020B0502020202020204" pitchFamily="34" charset="0"/>
            </a:endParaRPr>
          </a:p>
          <a:p>
            <a:pPr algn="l" rtl="0" fontAlgn="base"/>
            <a:endParaRPr lang="en-AU">
              <a:solidFill>
                <a:srgbClr val="000000"/>
              </a:solidFill>
              <a:latin typeface="Century Gothic" panose="020B0502020202020204" pitchFamily="34" charset="0"/>
            </a:endParaRPr>
          </a:p>
          <a:p>
            <a:pPr algn="l" rtl="0" fontAlgn="base"/>
            <a:endParaRPr lang="en-AU"/>
          </a:p>
        </p:txBody>
      </p:sp>
      <p:pic>
        <p:nvPicPr>
          <p:cNvPr id="4" name="Picture 3">
            <a:extLst>
              <a:ext uri="{FF2B5EF4-FFF2-40B4-BE49-F238E27FC236}">
                <a16:creationId xmlns:a16="http://schemas.microsoft.com/office/drawing/2014/main" id="{A45A93CA-9128-9D29-234D-333272720070}"/>
              </a:ext>
            </a:extLst>
          </p:cNvPr>
          <p:cNvPicPr>
            <a:picLocks noChangeAspect="1"/>
          </p:cNvPicPr>
          <p:nvPr/>
        </p:nvPicPr>
        <p:blipFill>
          <a:blip r:embed="rId3"/>
          <a:stretch>
            <a:fillRect/>
          </a:stretch>
        </p:blipFill>
        <p:spPr>
          <a:xfrm>
            <a:off x="606287" y="3429000"/>
            <a:ext cx="10204174" cy="1643834"/>
          </a:xfrm>
          <a:prstGeom prst="rect">
            <a:avLst/>
          </a:prstGeom>
        </p:spPr>
      </p:pic>
      <p:sp>
        <p:nvSpPr>
          <p:cNvPr id="5" name="TextBox 4">
            <a:extLst>
              <a:ext uri="{FF2B5EF4-FFF2-40B4-BE49-F238E27FC236}">
                <a16:creationId xmlns:a16="http://schemas.microsoft.com/office/drawing/2014/main" id="{1AAE9F4C-A3F0-2B4E-FECF-3B21B3288DAE}"/>
              </a:ext>
            </a:extLst>
          </p:cNvPr>
          <p:cNvSpPr txBox="1"/>
          <p:nvPr/>
        </p:nvSpPr>
        <p:spPr>
          <a:xfrm>
            <a:off x="606287" y="6175807"/>
            <a:ext cx="6097656" cy="369332"/>
          </a:xfrm>
          <a:prstGeom prst="rect">
            <a:avLst/>
          </a:prstGeom>
          <a:noFill/>
        </p:spPr>
        <p:txBody>
          <a:bodyPr wrap="square">
            <a:spAutoFit/>
          </a:bodyPr>
          <a:lstStyle/>
          <a:p>
            <a:r>
              <a:rPr lang="en-AU">
                <a:solidFill>
                  <a:schemeClr val="bg1"/>
                </a:solidFill>
                <a:hlinkClick r:id="rId4">
                  <a:extLst>
                    <a:ext uri="{A12FA001-AC4F-418D-AE19-62706E023703}">
                      <ahyp:hlinkClr xmlns:ahyp="http://schemas.microsoft.com/office/drawing/2018/hyperlinkcolor" val="tx"/>
                    </a:ext>
                  </a:extLst>
                </a:hlinkClick>
              </a:rPr>
              <a:t>Retention and Disposal – Office of the State Archivist</a:t>
            </a:r>
            <a:endParaRPr lang="en-AU">
              <a:solidFill>
                <a:schemeClr val="bg1"/>
              </a:solidFill>
            </a:endParaRPr>
          </a:p>
        </p:txBody>
      </p:sp>
    </p:spTree>
    <p:extLst>
      <p:ext uri="{BB962C8B-B14F-4D97-AF65-F5344CB8AC3E}">
        <p14:creationId xmlns:p14="http://schemas.microsoft.com/office/powerpoint/2010/main" val="2711369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AU">
                <a:latin typeface="Arial"/>
                <a:cs typeface="Arial"/>
              </a:rPr>
              <a:t>pip</a:t>
            </a:r>
            <a:endParaRPr lang="en-AU">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611B70EF-FCC0-2D34-C109-34E00C8AE230}"/>
              </a:ext>
            </a:extLst>
          </p:cNvPr>
          <p:cNvSpPr>
            <a:spLocks noGrp="1"/>
          </p:cNvSpPr>
          <p:nvPr>
            <p:ph sz="quarter" idx="14"/>
          </p:nvPr>
        </p:nvSpPr>
        <p:spPr>
          <a:xfrm>
            <a:off x="709725" y="1626842"/>
            <a:ext cx="10481736" cy="3700461"/>
          </a:xfrm>
        </p:spPr>
        <p:txBody>
          <a:bodyPr/>
          <a:lstStyle/>
          <a:p>
            <a:pPr algn="l" rtl="0" fontAlgn="base"/>
            <a:r>
              <a:rPr lang="en-AU" sz="1800" b="0" i="1">
                <a:solidFill>
                  <a:srgbClr val="000000"/>
                </a:solidFill>
                <a:effectLst/>
                <a:latin typeface="Arial" panose="020B0604020202020204" pitchFamily="34" charset="0"/>
                <a:cs typeface="Arial" panose="020B0604020202020204" pitchFamily="34" charset="0"/>
              </a:rPr>
              <a:t>Personal Information Protection Act 2004</a:t>
            </a:r>
            <a:endParaRPr lang="en-AU" i="1">
              <a:solidFill>
                <a:srgbClr val="000000"/>
              </a:solidFill>
              <a:latin typeface="Arial" panose="020B0604020202020204" pitchFamily="34" charset="0"/>
              <a:cs typeface="Arial" panose="020B0604020202020204" pitchFamily="34" charset="0"/>
            </a:endParaRPr>
          </a:p>
          <a:p>
            <a:pPr algn="l" rtl="0" fontAlgn="base"/>
            <a:endParaRPr lang="en-AU">
              <a:solidFill>
                <a:srgbClr val="000000"/>
              </a:solidFill>
              <a:latin typeface="Arial" panose="020B0604020202020204" pitchFamily="34" charset="0"/>
              <a:cs typeface="Arial" panose="020B0604020202020204" pitchFamily="34" charset="0"/>
            </a:endParaRPr>
          </a:p>
          <a:p>
            <a:pPr algn="l" rtl="0" fontAlgn="base"/>
            <a:endParaRPr lang="en-AU" b="0" i="0">
              <a:solidFill>
                <a:srgbClr val="000000"/>
              </a:solidFill>
              <a:effectLst/>
              <a:latin typeface="Arial" panose="020B0604020202020204" pitchFamily="34" charset="0"/>
              <a:cs typeface="Arial" panose="020B0604020202020204" pitchFamily="34" charset="0"/>
            </a:endParaRPr>
          </a:p>
          <a:p>
            <a:pPr algn="l" rtl="0" fontAlgn="base"/>
            <a:endParaRPr lang="en-AU" sz="1800" b="0" i="0">
              <a:solidFill>
                <a:srgbClr val="000000"/>
              </a:solidFill>
              <a:effectLst/>
              <a:latin typeface="Century Gothic" panose="020B0502020202020204" pitchFamily="34" charset="0"/>
            </a:endParaRPr>
          </a:p>
          <a:p>
            <a:pPr algn="l" rtl="0" fontAlgn="base"/>
            <a:endParaRPr lang="en-AU">
              <a:solidFill>
                <a:srgbClr val="000000"/>
              </a:solidFill>
              <a:latin typeface="Century Gothic" panose="020B0502020202020204" pitchFamily="34" charset="0"/>
            </a:endParaRPr>
          </a:p>
          <a:p>
            <a:pPr algn="l" rtl="0" fontAlgn="base"/>
            <a:endParaRPr lang="en-AU"/>
          </a:p>
        </p:txBody>
      </p:sp>
      <p:pic>
        <p:nvPicPr>
          <p:cNvPr id="4" name="Picture 3">
            <a:extLst>
              <a:ext uri="{FF2B5EF4-FFF2-40B4-BE49-F238E27FC236}">
                <a16:creationId xmlns:a16="http://schemas.microsoft.com/office/drawing/2014/main" id="{82D61B81-1976-9532-4511-19E35914E975}"/>
              </a:ext>
            </a:extLst>
          </p:cNvPr>
          <p:cNvPicPr>
            <a:picLocks noChangeAspect="1"/>
          </p:cNvPicPr>
          <p:nvPr/>
        </p:nvPicPr>
        <p:blipFill>
          <a:blip r:embed="rId3"/>
          <a:stretch>
            <a:fillRect/>
          </a:stretch>
        </p:blipFill>
        <p:spPr>
          <a:xfrm>
            <a:off x="709724" y="2288303"/>
            <a:ext cx="10681252" cy="1685228"/>
          </a:xfrm>
          <a:prstGeom prst="rect">
            <a:avLst/>
          </a:prstGeom>
        </p:spPr>
      </p:pic>
      <p:sp>
        <p:nvSpPr>
          <p:cNvPr id="3" name="TextBox 2">
            <a:extLst>
              <a:ext uri="{FF2B5EF4-FFF2-40B4-BE49-F238E27FC236}">
                <a16:creationId xmlns:a16="http://schemas.microsoft.com/office/drawing/2014/main" id="{EC9F9970-0736-3E8E-9152-B32819F26F1F}"/>
              </a:ext>
            </a:extLst>
          </p:cNvPr>
          <p:cNvSpPr txBox="1"/>
          <p:nvPr/>
        </p:nvSpPr>
        <p:spPr>
          <a:xfrm>
            <a:off x="606287" y="6175807"/>
            <a:ext cx="6097656" cy="369332"/>
          </a:xfrm>
          <a:prstGeom prst="rect">
            <a:avLst/>
          </a:prstGeom>
          <a:noFill/>
        </p:spPr>
        <p:txBody>
          <a:bodyPr wrap="square">
            <a:spAutoFit/>
          </a:bodyPr>
          <a:lstStyle/>
          <a:p>
            <a:r>
              <a:rPr lang="en-AU">
                <a:solidFill>
                  <a:schemeClr val="bg1"/>
                </a:solidFill>
                <a:hlinkClick r:id="rId4">
                  <a:extLst>
                    <a:ext uri="{A12FA001-AC4F-418D-AE19-62706E023703}">
                      <ahyp:hlinkClr xmlns:ahyp="http://schemas.microsoft.com/office/drawing/2018/hyperlinkcolor" val="tx"/>
                    </a:ext>
                  </a:extLst>
                </a:hlinkClick>
              </a:rPr>
              <a:t>Retention and Disposal – Office of the State Archivist</a:t>
            </a:r>
            <a:endParaRPr lang="en-AU">
              <a:solidFill>
                <a:schemeClr val="bg1"/>
              </a:solidFill>
            </a:endParaRPr>
          </a:p>
        </p:txBody>
      </p:sp>
    </p:spTree>
    <p:extLst>
      <p:ext uri="{BB962C8B-B14F-4D97-AF65-F5344CB8AC3E}">
        <p14:creationId xmlns:p14="http://schemas.microsoft.com/office/powerpoint/2010/main" val="22740206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AU">
                <a:latin typeface="Arial" panose="020B0604020202020204" pitchFamily="34" charset="0"/>
                <a:cs typeface="Arial" panose="020B0604020202020204" pitchFamily="34" charset="0"/>
              </a:rPr>
              <a:t>How do we know which records to keep and for how long? And how does it all fit into the lifecycle of a record?</a:t>
            </a:r>
          </a:p>
        </p:txBody>
      </p:sp>
      <p:sp>
        <p:nvSpPr>
          <p:cNvPr id="4" name="Title 3"/>
          <p:cNvSpPr>
            <a:spLocks noGrp="1"/>
          </p:cNvSpPr>
          <p:nvPr>
            <p:ph type="title"/>
          </p:nvPr>
        </p:nvSpPr>
        <p:spPr/>
        <p:txBody>
          <a:bodyPr/>
          <a:lstStyle/>
          <a:p>
            <a:r>
              <a:rPr lang="en-AU">
                <a:latin typeface="Arial" panose="020B0604020202020204" pitchFamily="34" charset="0"/>
                <a:cs typeface="Arial" panose="020B0604020202020204" pitchFamily="34" charset="0"/>
              </a:rPr>
              <a:t>training</a:t>
            </a:r>
          </a:p>
        </p:txBody>
      </p:sp>
    </p:spTree>
    <p:extLst>
      <p:ext uri="{BB962C8B-B14F-4D97-AF65-F5344CB8AC3E}">
        <p14:creationId xmlns:p14="http://schemas.microsoft.com/office/powerpoint/2010/main" val="3703711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709724" y="1825625"/>
            <a:ext cx="10775446" cy="3879436"/>
          </a:xfrm>
        </p:spPr>
        <p:txBody>
          <a:bodyPr vert="horz" lIns="0" tIns="0" rIns="0" bIns="0" rtlCol="0" anchor="t">
            <a:noAutofit/>
          </a:bodyPr>
          <a:lstStyle/>
          <a:p>
            <a:pPr algn="l" rtl="0" fontAlgn="base"/>
            <a:endParaRPr lang="en-AU">
              <a:latin typeface="Arial" panose="020B0604020202020204" pitchFamily="34" charset="0"/>
              <a:ea typeface="+mn-lt"/>
              <a:cs typeface="Arial" panose="020B0604020202020204" pitchFamily="34" charset="0"/>
            </a:endParaRPr>
          </a:p>
          <a:p>
            <a:endParaRPr lang="en-AU">
              <a:ea typeface="+mn-lt"/>
              <a:cs typeface="+mn-lt"/>
            </a:endParaRPr>
          </a:p>
        </p:txBody>
      </p:sp>
      <p:sp>
        <p:nvSpPr>
          <p:cNvPr id="8" name="Title 7"/>
          <p:cNvSpPr>
            <a:spLocks noGrp="1"/>
          </p:cNvSpPr>
          <p:nvPr>
            <p:ph type="title"/>
          </p:nvPr>
        </p:nvSpPr>
        <p:spPr/>
        <p:txBody>
          <a:bodyPr/>
          <a:lstStyle/>
          <a:p>
            <a:r>
              <a:rPr lang="en-AU">
                <a:latin typeface="Arial" panose="020B0604020202020204" pitchFamily="34" charset="0"/>
                <a:cs typeface="Arial" panose="020B0604020202020204" pitchFamily="34" charset="0"/>
              </a:rPr>
              <a:t>When</a:t>
            </a:r>
          </a:p>
        </p:txBody>
      </p:sp>
      <p:pic>
        <p:nvPicPr>
          <p:cNvPr id="3" name="Picture 2">
            <a:extLst>
              <a:ext uri="{FF2B5EF4-FFF2-40B4-BE49-F238E27FC236}">
                <a16:creationId xmlns:a16="http://schemas.microsoft.com/office/drawing/2014/main" id="{22208D5A-D06B-C47C-B7D7-0660DE3B7E4B}"/>
              </a:ext>
            </a:extLst>
          </p:cNvPr>
          <p:cNvPicPr>
            <a:picLocks noChangeAspect="1"/>
          </p:cNvPicPr>
          <p:nvPr/>
        </p:nvPicPr>
        <p:blipFill>
          <a:blip r:embed="rId3"/>
          <a:stretch>
            <a:fillRect/>
          </a:stretch>
        </p:blipFill>
        <p:spPr>
          <a:xfrm>
            <a:off x="1" y="-15966"/>
            <a:ext cx="12192000" cy="6943540"/>
          </a:xfrm>
          <a:prstGeom prst="rect">
            <a:avLst/>
          </a:prstGeom>
        </p:spPr>
      </p:pic>
    </p:spTree>
    <p:extLst>
      <p:ext uri="{BB962C8B-B14F-4D97-AF65-F5344CB8AC3E}">
        <p14:creationId xmlns:p14="http://schemas.microsoft.com/office/powerpoint/2010/main" val="1684905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AU">
                <a:latin typeface="Arial"/>
                <a:cs typeface="Arial"/>
              </a:rPr>
              <a:t>Record lifecycle</a:t>
            </a:r>
            <a:endParaRPr lang="en-AU">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611B70EF-FCC0-2D34-C109-34E00C8AE230}"/>
              </a:ext>
            </a:extLst>
          </p:cNvPr>
          <p:cNvSpPr>
            <a:spLocks noGrp="1"/>
          </p:cNvSpPr>
          <p:nvPr>
            <p:ph sz="quarter" idx="14"/>
          </p:nvPr>
        </p:nvSpPr>
        <p:spPr>
          <a:xfrm>
            <a:off x="709725" y="1626842"/>
            <a:ext cx="10481736" cy="3700461"/>
          </a:xfrm>
        </p:spPr>
        <p:txBody>
          <a:bodyPr vert="horz" lIns="0" tIns="0" rIns="0" bIns="0" rtlCol="0" anchor="t">
            <a:noAutofit/>
          </a:bodyPr>
          <a:lstStyle/>
          <a:p>
            <a:pPr fontAlgn="base"/>
            <a:r>
              <a:rPr lang="en-AU" sz="1800" b="0" i="0" dirty="0">
                <a:solidFill>
                  <a:srgbClr val="000000"/>
                </a:solidFill>
                <a:effectLst/>
                <a:latin typeface="Arial"/>
                <a:cs typeface="Arial"/>
              </a:rPr>
              <a:t>Legislation tells you to do a certain thing or follow certain ways &gt; you possibly make a record because of that &gt; legislation</a:t>
            </a:r>
            <a:r>
              <a:rPr lang="en-AU" dirty="0">
                <a:solidFill>
                  <a:srgbClr val="000000"/>
                </a:solidFill>
                <a:latin typeface="Arial"/>
                <a:cs typeface="Arial"/>
              </a:rPr>
              <a:t> sometimes</a:t>
            </a:r>
            <a:r>
              <a:rPr lang="en-AU" sz="1800" b="0" i="0" dirty="0">
                <a:solidFill>
                  <a:srgbClr val="000000"/>
                </a:solidFill>
                <a:effectLst/>
                <a:latin typeface="Arial"/>
                <a:cs typeface="Arial"/>
              </a:rPr>
              <a:t> tells you how long to keep it</a:t>
            </a:r>
          </a:p>
          <a:p>
            <a:pPr algn="l" rtl="0" fontAlgn="base"/>
            <a:endParaRPr lang="en-AU" dirty="0">
              <a:solidFill>
                <a:srgbClr val="000000"/>
              </a:solidFill>
              <a:latin typeface="Arial" panose="020B0604020202020204" pitchFamily="34" charset="0"/>
              <a:cs typeface="Arial" panose="020B0604020202020204" pitchFamily="34" charset="0"/>
            </a:endParaRPr>
          </a:p>
          <a:p>
            <a:pPr fontAlgn="base"/>
            <a:r>
              <a:rPr lang="en-AU" sz="1800" b="0" i="0" dirty="0">
                <a:solidFill>
                  <a:srgbClr val="000000"/>
                </a:solidFill>
                <a:effectLst/>
                <a:latin typeface="Arial"/>
                <a:cs typeface="Arial"/>
              </a:rPr>
              <a:t>Legislation (</a:t>
            </a:r>
            <a:r>
              <a:rPr lang="en-AU" sz="1800" b="0" i="1" dirty="0">
                <a:solidFill>
                  <a:srgbClr val="000000"/>
                </a:solidFill>
                <a:effectLst/>
                <a:latin typeface="Arial"/>
                <a:cs typeface="Arial"/>
              </a:rPr>
              <a:t>Local </a:t>
            </a:r>
            <a:r>
              <a:rPr lang="en-AU" i="1" dirty="0">
                <a:solidFill>
                  <a:srgbClr val="000000"/>
                </a:solidFill>
                <a:latin typeface="Arial"/>
                <a:cs typeface="Arial"/>
              </a:rPr>
              <a:t>Government</a:t>
            </a:r>
            <a:r>
              <a:rPr lang="en-AU" sz="1800" b="0" i="1" dirty="0">
                <a:solidFill>
                  <a:srgbClr val="000000"/>
                </a:solidFill>
                <a:effectLst/>
                <a:latin typeface="Arial"/>
                <a:cs typeface="Arial"/>
              </a:rPr>
              <a:t> Act 1993</a:t>
            </a:r>
            <a:r>
              <a:rPr lang="en-AU" i="1" dirty="0">
                <a:solidFill>
                  <a:srgbClr val="000000"/>
                </a:solidFill>
                <a:latin typeface="Arial"/>
                <a:cs typeface="Arial"/>
              </a:rPr>
              <a:t> </a:t>
            </a:r>
            <a:r>
              <a:rPr lang="en-AU" dirty="0">
                <a:solidFill>
                  <a:srgbClr val="000000"/>
                </a:solidFill>
                <a:latin typeface="Arial"/>
                <a:cs typeface="Arial"/>
              </a:rPr>
              <a:t>(Tas))</a:t>
            </a:r>
            <a:r>
              <a:rPr lang="en-AU" sz="1800" b="0" i="0" dirty="0">
                <a:solidFill>
                  <a:srgbClr val="000000"/>
                </a:solidFill>
                <a:effectLst/>
                <a:latin typeface="Arial"/>
                <a:cs typeface="Arial"/>
              </a:rPr>
              <a:t> outlines record content and context&gt; You make a tender record &gt; Ends with legislation telling you about disposal (</a:t>
            </a:r>
            <a:r>
              <a:rPr lang="en-AU" sz="1800" b="0" i="1" dirty="0">
                <a:solidFill>
                  <a:srgbClr val="000000"/>
                </a:solidFill>
                <a:effectLst/>
                <a:latin typeface="Arial"/>
                <a:cs typeface="Arial"/>
              </a:rPr>
              <a:t>Archives Act 1983 </a:t>
            </a:r>
            <a:r>
              <a:rPr lang="en-AU" sz="1800" b="0" i="0" dirty="0">
                <a:solidFill>
                  <a:srgbClr val="000000"/>
                </a:solidFill>
                <a:effectLst/>
                <a:latin typeface="Arial"/>
                <a:cs typeface="Arial"/>
              </a:rPr>
              <a:t>(Tas))</a:t>
            </a:r>
          </a:p>
          <a:p>
            <a:pPr algn="l" rtl="0" fontAlgn="base"/>
            <a:endParaRPr lang="en-AU" sz="1800" b="0" i="0" dirty="0">
              <a:solidFill>
                <a:srgbClr val="000000"/>
              </a:solidFill>
              <a:effectLst/>
              <a:latin typeface="Arial" panose="020B0604020202020204" pitchFamily="34" charset="0"/>
              <a:cs typeface="Arial" panose="020B0604020202020204" pitchFamily="34" charset="0"/>
            </a:endParaRPr>
          </a:p>
          <a:p>
            <a:pPr algn="l" rtl="0" fontAlgn="base"/>
            <a:endParaRPr lang="en-AU" b="0" i="0" dirty="0">
              <a:solidFill>
                <a:srgbClr val="000000"/>
              </a:solidFill>
              <a:effectLst/>
              <a:latin typeface="Segoe UI" panose="020B0502040204020203" pitchFamily="34" charset="0"/>
            </a:endParaRPr>
          </a:p>
          <a:p>
            <a:pPr algn="l" rtl="0" fontAlgn="base"/>
            <a:endParaRPr lang="en-AU" sz="1800" b="0" i="0" dirty="0">
              <a:solidFill>
                <a:srgbClr val="000000"/>
              </a:solidFill>
              <a:effectLst/>
              <a:latin typeface="Century Gothic" panose="020B0502020202020204" pitchFamily="34" charset="0"/>
            </a:endParaRPr>
          </a:p>
          <a:p>
            <a:pPr algn="l" rtl="0" fontAlgn="base"/>
            <a:endParaRPr lang="en-AU" dirty="0">
              <a:solidFill>
                <a:srgbClr val="000000"/>
              </a:solidFill>
              <a:latin typeface="Century Gothic" panose="020B0502020202020204" pitchFamily="34" charset="0"/>
            </a:endParaRPr>
          </a:p>
          <a:p>
            <a:pPr algn="l" rtl="0" fontAlgn="base"/>
            <a:endParaRPr lang="en-AU" dirty="0"/>
          </a:p>
        </p:txBody>
      </p:sp>
    </p:spTree>
    <p:extLst>
      <p:ext uri="{BB962C8B-B14F-4D97-AF65-F5344CB8AC3E}">
        <p14:creationId xmlns:p14="http://schemas.microsoft.com/office/powerpoint/2010/main" val="2988639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1B70EF-FCC0-2D34-C109-34E00C8AE230}"/>
              </a:ext>
            </a:extLst>
          </p:cNvPr>
          <p:cNvSpPr>
            <a:spLocks noGrp="1"/>
          </p:cNvSpPr>
          <p:nvPr>
            <p:ph sz="quarter" idx="14"/>
          </p:nvPr>
        </p:nvSpPr>
        <p:spPr>
          <a:xfrm>
            <a:off x="709725" y="1626842"/>
            <a:ext cx="10481736" cy="3700461"/>
          </a:xfrm>
        </p:spPr>
        <p:txBody>
          <a:bodyPr/>
          <a:lstStyle/>
          <a:p>
            <a:pPr algn="l" rtl="0" fontAlgn="base"/>
            <a:endParaRPr lang="en-AU" b="0" i="0">
              <a:solidFill>
                <a:srgbClr val="000000"/>
              </a:solidFill>
              <a:effectLst/>
              <a:latin typeface="Segoe UI" panose="020B0502040204020203" pitchFamily="34" charset="0"/>
            </a:endParaRPr>
          </a:p>
          <a:p>
            <a:pPr algn="l" rtl="0" fontAlgn="base"/>
            <a:endParaRPr lang="en-AU" sz="1800" b="0" i="0">
              <a:solidFill>
                <a:srgbClr val="000000"/>
              </a:solidFill>
              <a:effectLst/>
              <a:latin typeface="Century Gothic" panose="020B0502020202020204" pitchFamily="34" charset="0"/>
            </a:endParaRPr>
          </a:p>
          <a:p>
            <a:pPr algn="l" rtl="0" fontAlgn="base"/>
            <a:endParaRPr lang="en-AU">
              <a:solidFill>
                <a:srgbClr val="000000"/>
              </a:solidFill>
              <a:latin typeface="Century Gothic" panose="020B0502020202020204" pitchFamily="34" charset="0"/>
            </a:endParaRPr>
          </a:p>
          <a:p>
            <a:pPr algn="l" rtl="0" fontAlgn="base"/>
            <a:endParaRPr lang="en-AU"/>
          </a:p>
        </p:txBody>
      </p:sp>
      <p:pic>
        <p:nvPicPr>
          <p:cNvPr id="8194" name="Picture 2">
            <a:extLst>
              <a:ext uri="{FF2B5EF4-FFF2-40B4-BE49-F238E27FC236}">
                <a16:creationId xmlns:a16="http://schemas.microsoft.com/office/drawing/2014/main" id="{0D55D3A3-BC42-3CDB-69E8-872913DD30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8666" y="2963751"/>
            <a:ext cx="3785028" cy="236355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4EEBB545-6550-630A-BC86-4730A2129A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0593" y="2703187"/>
            <a:ext cx="4266466" cy="30592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A8131BD-D78E-864E-F37D-885AE7FA1BA8}"/>
              </a:ext>
            </a:extLst>
          </p:cNvPr>
          <p:cNvPicPr>
            <a:picLocks noChangeAspect="1"/>
          </p:cNvPicPr>
          <p:nvPr/>
        </p:nvPicPr>
        <p:blipFill>
          <a:blip r:embed="rId5"/>
          <a:stretch>
            <a:fillRect/>
          </a:stretch>
        </p:blipFill>
        <p:spPr>
          <a:xfrm>
            <a:off x="691384" y="621194"/>
            <a:ext cx="11155332" cy="695422"/>
          </a:xfrm>
          <a:prstGeom prst="rect">
            <a:avLst/>
          </a:prstGeom>
        </p:spPr>
      </p:pic>
      <p:pic>
        <p:nvPicPr>
          <p:cNvPr id="6" name="Picture 5">
            <a:extLst>
              <a:ext uri="{FF2B5EF4-FFF2-40B4-BE49-F238E27FC236}">
                <a16:creationId xmlns:a16="http://schemas.microsoft.com/office/drawing/2014/main" id="{BECE6D19-71CE-0015-85DF-D5D08A586189}"/>
              </a:ext>
            </a:extLst>
          </p:cNvPr>
          <p:cNvPicPr>
            <a:picLocks noChangeAspect="1"/>
          </p:cNvPicPr>
          <p:nvPr/>
        </p:nvPicPr>
        <p:blipFill>
          <a:blip r:embed="rId6"/>
          <a:stretch>
            <a:fillRect/>
          </a:stretch>
        </p:blipFill>
        <p:spPr>
          <a:xfrm>
            <a:off x="2758723" y="1423629"/>
            <a:ext cx="5887272" cy="971686"/>
          </a:xfrm>
          <a:prstGeom prst="rect">
            <a:avLst/>
          </a:prstGeom>
        </p:spPr>
      </p:pic>
      <p:sp>
        <p:nvSpPr>
          <p:cNvPr id="9" name="TextBox 8">
            <a:extLst>
              <a:ext uri="{FF2B5EF4-FFF2-40B4-BE49-F238E27FC236}">
                <a16:creationId xmlns:a16="http://schemas.microsoft.com/office/drawing/2014/main" id="{8EA7802E-54DB-C07F-E5B1-34111667F97C}"/>
              </a:ext>
            </a:extLst>
          </p:cNvPr>
          <p:cNvSpPr txBox="1"/>
          <p:nvPr/>
        </p:nvSpPr>
        <p:spPr>
          <a:xfrm>
            <a:off x="323569" y="6118398"/>
            <a:ext cx="7975324" cy="369332"/>
          </a:xfrm>
          <a:prstGeom prst="rect">
            <a:avLst/>
          </a:prstGeom>
          <a:noFill/>
        </p:spPr>
        <p:txBody>
          <a:bodyPr wrap="square">
            <a:spAutoFit/>
          </a:bodyPr>
          <a:lstStyle/>
          <a:p>
            <a:r>
              <a:rPr lang="en-AU" dirty="0">
                <a:solidFill>
                  <a:schemeClr val="bg1"/>
                </a:solidFill>
                <a:hlinkClick r:id="rId7">
                  <a:extLst>
                    <a:ext uri="{A12FA001-AC4F-418D-AE19-62706E023703}">
                      <ahyp:hlinkClr xmlns:ahyp="http://schemas.microsoft.com/office/drawing/2018/hyperlinkcolor" val="tx"/>
                    </a:ext>
                  </a:extLst>
                </a:hlinkClick>
              </a:rPr>
              <a:t>Procedures-for-Tenders-and-Contracts-October-2015.pdf (huonvalley.tas.gov.au)</a:t>
            </a:r>
            <a:endParaRPr lang="en-AU" dirty="0">
              <a:solidFill>
                <a:schemeClr val="bg1"/>
              </a:solidFill>
            </a:endParaRPr>
          </a:p>
        </p:txBody>
      </p:sp>
      <p:sp>
        <p:nvSpPr>
          <p:cNvPr id="15" name="TextBox 14">
            <a:extLst>
              <a:ext uri="{FF2B5EF4-FFF2-40B4-BE49-F238E27FC236}">
                <a16:creationId xmlns:a16="http://schemas.microsoft.com/office/drawing/2014/main" id="{407EC37C-9A1A-19D5-16D5-AD9FCE73D21D}"/>
              </a:ext>
            </a:extLst>
          </p:cNvPr>
          <p:cNvSpPr txBox="1"/>
          <p:nvPr/>
        </p:nvSpPr>
        <p:spPr>
          <a:xfrm>
            <a:off x="342819" y="5810526"/>
            <a:ext cx="3946882" cy="369332"/>
          </a:xfrm>
          <a:prstGeom prst="rect">
            <a:avLst/>
          </a:prstGeom>
          <a:noFill/>
        </p:spPr>
        <p:txBody>
          <a:bodyPr wrap="square">
            <a:spAutoFit/>
          </a:bodyPr>
          <a:lstStyle/>
          <a:p>
            <a:r>
              <a:rPr lang="en-AU" dirty="0">
                <a:solidFill>
                  <a:schemeClr val="bg1"/>
                </a:solidFill>
                <a:hlinkClick r:id="rId8">
                  <a:extLst>
                    <a:ext uri="{A12FA001-AC4F-418D-AE19-62706E023703}">
                      <ahyp:hlinkClr xmlns:ahyp="http://schemas.microsoft.com/office/drawing/2018/hyperlinkcolor" val="tx"/>
                    </a:ext>
                  </a:extLst>
                </a:hlinkClick>
              </a:rPr>
              <a:t>act-1993-095 (legislation.tas.gov.au)</a:t>
            </a:r>
            <a:endParaRPr lang="en-AU" dirty="0">
              <a:solidFill>
                <a:schemeClr val="bg1"/>
              </a:solidFill>
            </a:endParaRPr>
          </a:p>
        </p:txBody>
      </p:sp>
      <p:sp>
        <p:nvSpPr>
          <p:cNvPr id="17" name="TextBox 16">
            <a:extLst>
              <a:ext uri="{FF2B5EF4-FFF2-40B4-BE49-F238E27FC236}">
                <a16:creationId xmlns:a16="http://schemas.microsoft.com/office/drawing/2014/main" id="{1B08F804-62F2-6343-4433-24D2E034000E}"/>
              </a:ext>
            </a:extLst>
          </p:cNvPr>
          <p:cNvSpPr txBox="1"/>
          <p:nvPr/>
        </p:nvSpPr>
        <p:spPr>
          <a:xfrm>
            <a:off x="323569" y="6430290"/>
            <a:ext cx="6097656" cy="369332"/>
          </a:xfrm>
          <a:prstGeom prst="rect">
            <a:avLst/>
          </a:prstGeom>
          <a:noFill/>
        </p:spPr>
        <p:txBody>
          <a:bodyPr wrap="square">
            <a:spAutoFit/>
          </a:bodyPr>
          <a:lstStyle/>
          <a:p>
            <a:r>
              <a:rPr lang="en-AU" dirty="0">
                <a:solidFill>
                  <a:schemeClr val="bg1"/>
                </a:solidFill>
                <a:hlinkClick r:id="rId9">
                  <a:extLst>
                    <a:ext uri="{A12FA001-AC4F-418D-AE19-62706E023703}">
                      <ahyp:hlinkClr xmlns:ahyp="http://schemas.microsoft.com/office/drawing/2018/hyperlinkcolor" val="tx"/>
                    </a:ext>
                  </a:extLst>
                </a:hlinkClick>
              </a:rPr>
              <a:t>DA2157-Common-Administrative-Functions.pdf (osa.tas.gov.au)</a:t>
            </a:r>
            <a:endParaRPr lang="en-AU" dirty="0">
              <a:solidFill>
                <a:schemeClr val="bg1"/>
              </a:solidFill>
            </a:endParaRPr>
          </a:p>
        </p:txBody>
      </p:sp>
    </p:spTree>
    <p:extLst>
      <p:ext uri="{BB962C8B-B14F-4D97-AF65-F5344CB8AC3E}">
        <p14:creationId xmlns:p14="http://schemas.microsoft.com/office/powerpoint/2010/main" val="2426776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AU">
                <a:latin typeface="Arial"/>
                <a:cs typeface="Arial"/>
              </a:rPr>
              <a:t>Record lifecycle</a:t>
            </a:r>
            <a:endParaRPr lang="en-AU">
              <a:highlight>
                <a:srgbClr val="FFFF00"/>
              </a:highlight>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611B70EF-FCC0-2D34-C109-34E00C8AE230}"/>
              </a:ext>
            </a:extLst>
          </p:cNvPr>
          <p:cNvSpPr>
            <a:spLocks noGrp="1"/>
          </p:cNvSpPr>
          <p:nvPr>
            <p:ph sz="quarter" idx="14"/>
          </p:nvPr>
        </p:nvSpPr>
        <p:spPr>
          <a:xfrm>
            <a:off x="709725" y="1626842"/>
            <a:ext cx="10481736" cy="3700461"/>
          </a:xfrm>
        </p:spPr>
        <p:txBody>
          <a:bodyPr vert="horz" lIns="0" tIns="0" rIns="0" bIns="0" rtlCol="0" anchor="t">
            <a:noAutofit/>
          </a:bodyPr>
          <a:lstStyle/>
          <a:p>
            <a:pPr algn="l" rtl="0" fontAlgn="base"/>
            <a:r>
              <a:rPr lang="en-AU" sz="1800" b="0" i="0" dirty="0">
                <a:solidFill>
                  <a:srgbClr val="000000"/>
                </a:solidFill>
                <a:effectLst/>
                <a:latin typeface="Arial" panose="020B0604020202020204" pitchFamily="34" charset="0"/>
                <a:cs typeface="Arial" panose="020B0604020202020204" pitchFamily="34" charset="0"/>
              </a:rPr>
              <a:t>Retention and Disposal Schedules: -</a:t>
            </a:r>
          </a:p>
          <a:p>
            <a:pPr algn="l" rtl="0" fontAlgn="base"/>
            <a:endParaRPr lang="en-AU" dirty="0">
              <a:solidFill>
                <a:srgbClr val="000000"/>
              </a:solidFill>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AU" sz="1800" b="0" i="0" dirty="0">
                <a:solidFill>
                  <a:srgbClr val="000000"/>
                </a:solidFill>
                <a:effectLst/>
                <a:latin typeface="Arial"/>
                <a:cs typeface="Arial"/>
              </a:rPr>
              <a:t>Records of continuing value</a:t>
            </a:r>
            <a:r>
              <a:rPr lang="en-AU" dirty="0">
                <a:solidFill>
                  <a:srgbClr val="000000"/>
                </a:solidFill>
                <a:latin typeface="Arial"/>
                <a:cs typeface="Arial"/>
              </a:rPr>
              <a:t>, such as permanent records, </a:t>
            </a:r>
            <a:r>
              <a:rPr lang="en-AU" sz="1800" b="0" i="0" dirty="0">
                <a:solidFill>
                  <a:srgbClr val="000000"/>
                </a:solidFill>
                <a:effectLst/>
                <a:latin typeface="Arial"/>
                <a:cs typeface="Arial"/>
              </a:rPr>
              <a:t>are available to the public and government for appropriate lengths of time</a:t>
            </a:r>
          </a:p>
          <a:p>
            <a:pPr marL="285750" indent="-285750" algn="l" rtl="0" fontAlgn="base">
              <a:buFont typeface="Arial" panose="020B0604020202020204" pitchFamily="34" charset="0"/>
              <a:buChar char="•"/>
            </a:pPr>
            <a:endParaRPr lang="en-AU" sz="1800" b="0" i="0" dirty="0">
              <a:solidFill>
                <a:srgbClr val="000000"/>
              </a:solidFill>
              <a:effectLst/>
              <a:latin typeface="Arial" panose="020B0604020202020204" pitchFamily="34" charset="0"/>
              <a:cs typeface="Arial" panose="020B0604020202020204" pitchFamily="34" charset="0"/>
            </a:endParaRPr>
          </a:p>
          <a:p>
            <a:pPr marL="285750" indent="-285750" algn="l" rtl="0" fontAlgn="base">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They manage routine disposal of short term or temporary value records without having to seek authorisation from the State Archivist</a:t>
            </a:r>
          </a:p>
          <a:p>
            <a:pPr marL="285750" indent="-285750" algn="l" rtl="0" fontAlgn="base">
              <a:buFont typeface="Arial" panose="020B0604020202020204" pitchFamily="34" charset="0"/>
              <a:buChar char="•"/>
            </a:pPr>
            <a:endParaRPr lang="en-AU" dirty="0">
              <a:solidFill>
                <a:srgbClr val="000000"/>
              </a:solidFill>
              <a:latin typeface="Arial" panose="020B0604020202020204" pitchFamily="34" charset="0"/>
              <a:cs typeface="Arial" panose="020B0604020202020204" pitchFamily="34" charset="0"/>
            </a:endParaRPr>
          </a:p>
          <a:p>
            <a:pPr marL="285750" indent="-285750" algn="l" rtl="0" fontAlgn="base">
              <a:buFont typeface="Arial" panose="020B0604020202020204" pitchFamily="34" charset="0"/>
              <a:buChar char="•"/>
            </a:pPr>
            <a:r>
              <a:rPr lang="en-AU" sz="1800" b="0" i="0" dirty="0">
                <a:solidFill>
                  <a:srgbClr val="000000"/>
                </a:solidFill>
                <a:effectLst/>
                <a:latin typeface="Arial" panose="020B0604020202020204" pitchFamily="34" charset="0"/>
                <a:cs typeface="Arial" panose="020B0604020202020204" pitchFamily="34" charset="0"/>
              </a:rPr>
              <a:t>They may be developed to meet the unique needs of an organisation</a:t>
            </a:r>
          </a:p>
          <a:p>
            <a:pPr algn="l" rtl="0" fontAlgn="base"/>
            <a:endParaRPr lang="en-AU" sz="1800" b="0" i="0" dirty="0">
              <a:solidFill>
                <a:srgbClr val="000000"/>
              </a:solidFill>
              <a:effectLst/>
              <a:latin typeface="Arial" panose="020B0604020202020204" pitchFamily="34" charset="0"/>
              <a:cs typeface="Arial" panose="020B0604020202020204" pitchFamily="34" charset="0"/>
            </a:endParaRPr>
          </a:p>
          <a:p>
            <a:pPr algn="l" rtl="0" fontAlgn="base"/>
            <a:r>
              <a:rPr lang="en-AU" dirty="0">
                <a:solidFill>
                  <a:srgbClr val="000000"/>
                </a:solidFill>
                <a:latin typeface="Arial"/>
                <a:cs typeface="Arial"/>
              </a:rPr>
              <a:t>RDSs begin and end a record’s lifecycle.</a:t>
            </a:r>
          </a:p>
          <a:p>
            <a:pPr algn="l" rtl="0" fontAlgn="base"/>
            <a:endParaRPr lang="en-AU" dirty="0"/>
          </a:p>
        </p:txBody>
      </p:sp>
      <p:sp>
        <p:nvSpPr>
          <p:cNvPr id="3" name="TextBox 2">
            <a:extLst>
              <a:ext uri="{FF2B5EF4-FFF2-40B4-BE49-F238E27FC236}">
                <a16:creationId xmlns:a16="http://schemas.microsoft.com/office/drawing/2014/main" id="{995FC83E-126E-80BA-42CE-834EFBCB2879}"/>
              </a:ext>
            </a:extLst>
          </p:cNvPr>
          <p:cNvSpPr txBox="1"/>
          <p:nvPr/>
        </p:nvSpPr>
        <p:spPr>
          <a:xfrm>
            <a:off x="709724" y="6090532"/>
            <a:ext cx="6097656" cy="369332"/>
          </a:xfrm>
          <a:prstGeom prst="rect">
            <a:avLst/>
          </a:prstGeom>
          <a:noFill/>
        </p:spPr>
        <p:txBody>
          <a:bodyPr wrap="square">
            <a:spAutoFit/>
          </a:bodyPr>
          <a:lstStyle/>
          <a:p>
            <a:pPr algn="l" rtl="0" fontAlgn="base"/>
            <a:r>
              <a:rPr lang="en-AU">
                <a:solidFill>
                  <a:schemeClr val="bg1"/>
                </a:solidFill>
                <a:hlinkClick r:id="rId3">
                  <a:extLst>
                    <a:ext uri="{A12FA001-AC4F-418D-AE19-62706E023703}">
                      <ahyp:hlinkClr xmlns:ahyp="http://schemas.microsoft.com/office/drawing/2018/hyperlinkcolor" val="tx"/>
                    </a:ext>
                  </a:extLst>
                </a:hlinkClick>
              </a:rPr>
              <a:t>Retention and Disposal – Office of the State Archivist</a:t>
            </a:r>
            <a:endParaRPr lang="en-AU" b="0" i="0">
              <a:solidFill>
                <a:schemeClr val="bg1"/>
              </a:solidFill>
              <a:effectLst/>
              <a:latin typeface="Segoe UI" panose="020B0502040204020203" pitchFamily="34" charset="0"/>
            </a:endParaRPr>
          </a:p>
        </p:txBody>
      </p:sp>
    </p:spTree>
    <p:extLst>
      <p:ext uri="{BB962C8B-B14F-4D97-AF65-F5344CB8AC3E}">
        <p14:creationId xmlns:p14="http://schemas.microsoft.com/office/powerpoint/2010/main" val="20858074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AU">
                <a:latin typeface="Arial"/>
                <a:cs typeface="Arial"/>
              </a:rPr>
              <a:t>Record lifecycle</a:t>
            </a:r>
            <a:endParaRPr lang="en-AU">
              <a:highlight>
                <a:srgbClr val="FFFF00"/>
              </a:highlight>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611B70EF-FCC0-2D34-C109-34E00C8AE230}"/>
              </a:ext>
            </a:extLst>
          </p:cNvPr>
          <p:cNvSpPr>
            <a:spLocks noGrp="1"/>
          </p:cNvSpPr>
          <p:nvPr>
            <p:ph sz="quarter" idx="14"/>
          </p:nvPr>
        </p:nvSpPr>
        <p:spPr>
          <a:xfrm>
            <a:off x="709725" y="1626842"/>
            <a:ext cx="10481736" cy="3700461"/>
          </a:xfrm>
        </p:spPr>
        <p:txBody>
          <a:bodyPr vert="horz" lIns="0" tIns="0" rIns="0" bIns="0" rtlCol="0" anchor="t">
            <a:noAutofit/>
          </a:bodyPr>
          <a:lstStyle/>
          <a:p>
            <a:pPr algn="l" rtl="0" fontAlgn="base"/>
            <a:r>
              <a:rPr lang="en-AU" sz="1800" i="0">
                <a:solidFill>
                  <a:srgbClr val="000000"/>
                </a:solidFill>
                <a:effectLst/>
                <a:latin typeface="Arial"/>
                <a:cs typeface="Arial"/>
              </a:rPr>
              <a:t>Some terms</a:t>
            </a:r>
            <a:endParaRPr lang="en-AU">
              <a:solidFill>
                <a:srgbClr val="000000"/>
              </a:solidFill>
              <a:latin typeface="Arial"/>
              <a:cs typeface="Arial"/>
            </a:endParaRPr>
          </a:p>
          <a:p>
            <a:pPr algn="l" rtl="0" fontAlgn="base"/>
            <a:endParaRPr lang="en-AU">
              <a:solidFill>
                <a:srgbClr val="000000"/>
              </a:solidFill>
              <a:latin typeface="Arial" panose="020B0604020202020204" pitchFamily="34" charset="0"/>
              <a:cs typeface="Arial" panose="020B0604020202020204" pitchFamily="34" charset="0"/>
            </a:endParaRPr>
          </a:p>
          <a:p>
            <a:pPr algn="l"/>
            <a:r>
              <a:rPr lang="en-AU" b="1" i="0">
                <a:solidFill>
                  <a:srgbClr val="000000"/>
                </a:solidFill>
                <a:effectLst/>
                <a:latin typeface="Arial"/>
                <a:cs typeface="Arial"/>
              </a:rPr>
              <a:t>Permanent records </a:t>
            </a:r>
            <a:r>
              <a:rPr lang="en-AU" i="0">
                <a:solidFill>
                  <a:srgbClr val="000000"/>
                </a:solidFill>
                <a:effectLst/>
                <a:latin typeface="Arial"/>
                <a:cs typeface="Arial"/>
              </a:rPr>
              <a:t>are those that will be transferred to the Tasmanian Archives to be retained as State archives. The </a:t>
            </a:r>
            <a:r>
              <a:rPr lang="en-AU" i="1">
                <a:solidFill>
                  <a:srgbClr val="000000"/>
                </a:solidFill>
                <a:effectLst/>
                <a:latin typeface="Arial"/>
                <a:cs typeface="Arial"/>
              </a:rPr>
              <a:t>Archives Act 1983</a:t>
            </a:r>
            <a:r>
              <a:rPr lang="en-AU" i="0">
                <a:solidFill>
                  <a:srgbClr val="000000"/>
                </a:solidFill>
                <a:effectLst/>
                <a:latin typeface="Arial"/>
                <a:cs typeface="Arial"/>
              </a:rPr>
              <a:t> (Tas) establishes 25 years as the maximum required timeframe for the transfer of permanent records to the Tasmanian Archives unless an extension of time has been approved by the State Archivist.</a:t>
            </a:r>
          </a:p>
          <a:p>
            <a:pPr algn="l"/>
            <a:endParaRPr lang="en-AU" i="0">
              <a:solidFill>
                <a:srgbClr val="000000"/>
              </a:solidFill>
              <a:effectLst/>
              <a:latin typeface="Arial" panose="020B0604020202020204" pitchFamily="34" charset="0"/>
            </a:endParaRPr>
          </a:p>
          <a:p>
            <a:pPr algn="l"/>
            <a:r>
              <a:rPr lang="en-AU" b="1" i="0">
                <a:solidFill>
                  <a:srgbClr val="000000"/>
                </a:solidFill>
                <a:effectLst/>
                <a:latin typeface="Arial"/>
                <a:cs typeface="Arial"/>
              </a:rPr>
              <a:t>Temporary records </a:t>
            </a:r>
            <a:r>
              <a:rPr lang="en-AU" i="0">
                <a:solidFill>
                  <a:srgbClr val="000000"/>
                </a:solidFill>
                <a:effectLst/>
                <a:latin typeface="Arial"/>
                <a:cs typeface="Arial"/>
              </a:rPr>
              <a:t>are those that can be destroyed under the authority of this schedule after a minimum retention period, or once certain requirements have been met.</a:t>
            </a:r>
            <a:endParaRPr lang="en-AU" sz="1800" i="0">
              <a:solidFill>
                <a:srgbClr val="000000"/>
              </a:solidFill>
              <a:effectLst/>
              <a:latin typeface="Arial"/>
              <a:cs typeface="Arial"/>
            </a:endParaRPr>
          </a:p>
          <a:p>
            <a:pPr algn="l" rtl="0" fontAlgn="base"/>
            <a:endParaRPr lang="en-AU" sz="1800" b="0" i="0">
              <a:solidFill>
                <a:srgbClr val="000000"/>
              </a:solidFill>
              <a:effectLst/>
              <a:latin typeface="Century Gothic" panose="020B0502020202020204" pitchFamily="34" charset="0"/>
            </a:endParaRPr>
          </a:p>
          <a:p>
            <a:pPr algn="l" rtl="0" fontAlgn="base"/>
            <a:endParaRPr lang="en-AU">
              <a:solidFill>
                <a:srgbClr val="000000"/>
              </a:solidFill>
              <a:latin typeface="Century Gothic" panose="020B0502020202020204" pitchFamily="34" charset="0"/>
            </a:endParaRPr>
          </a:p>
          <a:p>
            <a:pPr algn="l" rtl="0" fontAlgn="base"/>
            <a:endParaRPr lang="en-AU"/>
          </a:p>
        </p:txBody>
      </p:sp>
      <p:sp>
        <p:nvSpPr>
          <p:cNvPr id="4" name="TextBox 3">
            <a:extLst>
              <a:ext uri="{FF2B5EF4-FFF2-40B4-BE49-F238E27FC236}">
                <a16:creationId xmlns:a16="http://schemas.microsoft.com/office/drawing/2014/main" id="{7BF81D2A-A3E2-21CA-4584-6AD7FDE88E2B}"/>
              </a:ext>
            </a:extLst>
          </p:cNvPr>
          <p:cNvSpPr txBox="1"/>
          <p:nvPr/>
        </p:nvSpPr>
        <p:spPr>
          <a:xfrm>
            <a:off x="709724" y="6090532"/>
            <a:ext cx="6097656" cy="369332"/>
          </a:xfrm>
          <a:prstGeom prst="rect">
            <a:avLst/>
          </a:prstGeom>
          <a:noFill/>
        </p:spPr>
        <p:txBody>
          <a:bodyPr wrap="square">
            <a:spAutoFit/>
          </a:bodyPr>
          <a:lstStyle/>
          <a:p>
            <a:pPr algn="l" rtl="0" fontAlgn="base"/>
            <a:r>
              <a:rPr lang="en-AU">
                <a:solidFill>
                  <a:schemeClr val="bg1"/>
                </a:solidFill>
                <a:hlinkClick r:id="rId3">
                  <a:extLst>
                    <a:ext uri="{A12FA001-AC4F-418D-AE19-62706E023703}">
                      <ahyp:hlinkClr xmlns:ahyp="http://schemas.microsoft.com/office/drawing/2018/hyperlinkcolor" val="tx"/>
                    </a:ext>
                  </a:extLst>
                </a:hlinkClick>
              </a:rPr>
              <a:t>Retention and Disposal – Office of the State Archivist</a:t>
            </a:r>
            <a:endParaRPr lang="en-AU" b="0" i="0">
              <a:solidFill>
                <a:schemeClr val="bg1"/>
              </a:solidFill>
              <a:effectLst/>
              <a:latin typeface="Segoe UI" panose="020B0502040204020203" pitchFamily="34" charset="0"/>
            </a:endParaRPr>
          </a:p>
        </p:txBody>
      </p:sp>
    </p:spTree>
    <p:extLst>
      <p:ext uri="{BB962C8B-B14F-4D97-AF65-F5344CB8AC3E}">
        <p14:creationId xmlns:p14="http://schemas.microsoft.com/office/powerpoint/2010/main" val="2859085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709724" y="1825625"/>
            <a:ext cx="10775446" cy="3879436"/>
          </a:xfrm>
        </p:spPr>
        <p:txBody>
          <a:bodyPr vert="horz" lIns="0" tIns="0" rIns="0" bIns="0" rtlCol="0" anchor="t">
            <a:noAutofit/>
          </a:bodyPr>
          <a:lstStyle/>
          <a:p>
            <a:pPr algn="l" rtl="0" fontAlgn="base"/>
            <a:r>
              <a:rPr lang="en-AU" sz="1800" b="1" i="0" dirty="0">
                <a:solidFill>
                  <a:srgbClr val="000000"/>
                </a:solidFill>
                <a:effectLst/>
                <a:latin typeface="Arial" panose="020B0604020202020204" pitchFamily="34" charset="0"/>
                <a:cs typeface="Arial" panose="020B0604020202020204" pitchFamily="34" charset="0"/>
              </a:rPr>
              <a:t>Good news</a:t>
            </a:r>
            <a:r>
              <a:rPr lang="en-AU" sz="1800" b="0" i="0" dirty="0">
                <a:solidFill>
                  <a:srgbClr val="000000"/>
                </a:solidFill>
                <a:effectLst/>
                <a:latin typeface="Arial" panose="020B0604020202020204" pitchFamily="34" charset="0"/>
                <a:cs typeface="Arial" panose="020B0604020202020204" pitchFamily="34" charset="0"/>
              </a:rPr>
              <a:t> </a:t>
            </a:r>
            <a:endParaRPr lang="en-AU" b="0" i="0" dirty="0">
              <a:solidFill>
                <a:srgbClr val="000000"/>
              </a:solidFill>
              <a:effectLst/>
              <a:latin typeface="Arial" panose="020B0604020202020204" pitchFamily="34" charset="0"/>
              <a:cs typeface="Arial" panose="020B0604020202020204" pitchFamily="34" charset="0"/>
            </a:endParaRPr>
          </a:p>
          <a:p>
            <a:pPr algn="l" rtl="0" fontAlgn="base"/>
            <a:r>
              <a:rPr lang="en-AU" sz="1800" b="0" i="0" dirty="0">
                <a:solidFill>
                  <a:srgbClr val="000000"/>
                </a:solidFill>
                <a:effectLst/>
                <a:latin typeface="Arial" panose="020B0604020202020204" pitchFamily="34" charset="0"/>
                <a:cs typeface="Arial" panose="020B0604020202020204" pitchFamily="34" charset="0"/>
              </a:rPr>
              <a:t> </a:t>
            </a:r>
            <a:endParaRPr lang="en-AU" b="0" i="0" dirty="0">
              <a:solidFill>
                <a:srgbClr val="000000"/>
              </a:solidFill>
              <a:effectLst/>
              <a:latin typeface="Arial" panose="020B0604020202020204" pitchFamily="34" charset="0"/>
              <a:cs typeface="Arial" panose="020B0604020202020204" pitchFamily="34" charset="0"/>
            </a:endParaRPr>
          </a:p>
          <a:p>
            <a:pPr algn="l" rtl="0" fontAlgn="base"/>
            <a:r>
              <a:rPr lang="en-AU" sz="1800" b="0" i="0" dirty="0">
                <a:solidFill>
                  <a:srgbClr val="000000"/>
                </a:solidFill>
                <a:effectLst/>
                <a:latin typeface="Arial" panose="020B0604020202020204" pitchFamily="34" charset="0"/>
                <a:cs typeface="Arial" panose="020B0604020202020204" pitchFamily="34" charset="0"/>
              </a:rPr>
              <a:t>The good news is that usually organisations like OSA provide advice to support government </a:t>
            </a:r>
            <a:r>
              <a:rPr lang="en-AU" dirty="0">
                <a:solidFill>
                  <a:srgbClr val="000000"/>
                </a:solidFill>
                <a:latin typeface="Arial" panose="020B0604020202020204" pitchFamily="34" charset="0"/>
                <a:cs typeface="Arial" panose="020B0604020202020204" pitchFamily="34" charset="0"/>
              </a:rPr>
              <a:t>organisations</a:t>
            </a:r>
            <a:r>
              <a:rPr lang="en-AU" sz="1800" b="0" i="0" dirty="0">
                <a:solidFill>
                  <a:srgbClr val="000000"/>
                </a:solidFill>
                <a:effectLst/>
                <a:latin typeface="Arial" panose="020B0604020202020204" pitchFamily="34" charset="0"/>
                <a:cs typeface="Arial" panose="020B0604020202020204" pitchFamily="34" charset="0"/>
              </a:rPr>
              <a:t> on record disposal. </a:t>
            </a:r>
          </a:p>
          <a:p>
            <a:pPr algn="l" rtl="0" fontAlgn="base"/>
            <a:endParaRPr lang="en-AU" dirty="0">
              <a:solidFill>
                <a:srgbClr val="000000"/>
              </a:solidFill>
              <a:latin typeface="Arial" panose="020B0604020202020204" pitchFamily="34" charset="0"/>
              <a:cs typeface="Arial" panose="020B0604020202020204" pitchFamily="34" charset="0"/>
            </a:endParaRPr>
          </a:p>
          <a:p>
            <a:pPr algn="l" rtl="0" fontAlgn="base"/>
            <a:r>
              <a:rPr lang="en-AU" sz="1800" b="0" i="0" dirty="0">
                <a:solidFill>
                  <a:srgbClr val="000000"/>
                </a:solidFill>
                <a:effectLst/>
                <a:latin typeface="Arial" panose="020B0604020202020204" pitchFamily="34" charset="0"/>
                <a:cs typeface="Arial" panose="020B0604020202020204" pitchFamily="34" charset="0"/>
              </a:rPr>
              <a:t>Government organisations usually have information management teams who in turn can ensure procedures are in place for staff.</a:t>
            </a:r>
            <a:endParaRPr lang="en-AU" b="0" i="0" dirty="0">
              <a:solidFill>
                <a:srgbClr val="000000"/>
              </a:solidFill>
              <a:effectLst/>
              <a:latin typeface="Arial" panose="020B0604020202020204" pitchFamily="34" charset="0"/>
              <a:cs typeface="Arial" panose="020B0604020202020204" pitchFamily="34" charset="0"/>
            </a:endParaRPr>
          </a:p>
        </p:txBody>
      </p:sp>
      <p:sp>
        <p:nvSpPr>
          <p:cNvPr id="8" name="Title 7"/>
          <p:cNvSpPr>
            <a:spLocks noGrp="1"/>
          </p:cNvSpPr>
          <p:nvPr>
            <p:ph type="title"/>
          </p:nvPr>
        </p:nvSpPr>
        <p:spPr/>
        <p:txBody>
          <a:bodyPr/>
          <a:lstStyle/>
          <a:p>
            <a:r>
              <a:rPr lang="en-AU">
                <a:latin typeface="Arial" panose="020B0604020202020204" pitchFamily="34" charset="0"/>
                <a:cs typeface="Arial" panose="020B0604020202020204" pitchFamily="34" charset="0"/>
              </a:rPr>
              <a:t>how</a:t>
            </a:r>
          </a:p>
        </p:txBody>
      </p:sp>
    </p:spTree>
    <p:extLst>
      <p:ext uri="{BB962C8B-B14F-4D97-AF65-F5344CB8AC3E}">
        <p14:creationId xmlns:p14="http://schemas.microsoft.com/office/powerpoint/2010/main" val="3216652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7B1ED3-2ACE-412B-8767-05BB32197FCD}"/>
              </a:ext>
            </a:extLst>
          </p:cNvPr>
          <p:cNvSpPr>
            <a:spLocks noGrp="1"/>
          </p:cNvSpPr>
          <p:nvPr>
            <p:ph sz="quarter" idx="14"/>
          </p:nvPr>
        </p:nvSpPr>
        <p:spPr>
          <a:xfrm>
            <a:off x="709724" y="1689651"/>
            <a:ext cx="10772552" cy="3836435"/>
          </a:xfrm>
        </p:spPr>
        <p:txBody>
          <a:bodyPr vert="horz" lIns="0" tIns="0" rIns="0" bIns="0" rtlCol="0" anchor="t">
            <a:noAutofit/>
          </a:bodyPr>
          <a:lstStyle/>
          <a:p>
            <a:pPr marL="457200" indent="-457200" rtl="0" fontAlgn="base">
              <a:buFont typeface="Arial" panose="020B0604020202020204" pitchFamily="34" charset="0"/>
              <a:buChar char="•"/>
            </a:pPr>
            <a:r>
              <a:rPr lang="en-AU" dirty="0">
                <a:solidFill>
                  <a:srgbClr val="000000"/>
                </a:solidFill>
                <a:latin typeface="Arial"/>
                <a:cs typeface="Arial"/>
              </a:rPr>
              <a:t>What we do and who we are</a:t>
            </a:r>
          </a:p>
          <a:p>
            <a:pPr marL="457200" indent="-457200" rtl="0" fontAlgn="base">
              <a:buFont typeface="Arial" panose="020B0604020202020204" pitchFamily="34" charset="0"/>
              <a:buChar char="•"/>
            </a:pPr>
            <a:r>
              <a:rPr lang="en-AU" dirty="0">
                <a:solidFill>
                  <a:srgbClr val="000000"/>
                </a:solidFill>
                <a:latin typeface="Arial"/>
                <a:cs typeface="Arial"/>
              </a:rPr>
              <a:t>P-T (Pre-Training) Recordkeeping vs Information Management</a:t>
            </a:r>
          </a:p>
          <a:p>
            <a:pPr marL="457200" indent="-457200" rtl="0" fontAlgn="base">
              <a:buFont typeface="Arial" panose="020B0604020202020204" pitchFamily="34" charset="0"/>
              <a:buChar char="•"/>
            </a:pPr>
            <a:r>
              <a:rPr lang="en-AU" b="0" i="0" dirty="0">
                <a:solidFill>
                  <a:srgbClr val="000000"/>
                </a:solidFill>
                <a:effectLst/>
                <a:latin typeface="Arial"/>
                <a:cs typeface="Arial"/>
              </a:rPr>
              <a:t>What is a State record?</a:t>
            </a:r>
          </a:p>
          <a:p>
            <a:pPr marL="457200" indent="-457200" rtl="0" fontAlgn="base">
              <a:buFont typeface="Arial" panose="020B0604020202020204" pitchFamily="34" charset="0"/>
              <a:buChar char="•"/>
            </a:pPr>
            <a:r>
              <a:rPr lang="en-AU" dirty="0">
                <a:solidFill>
                  <a:srgbClr val="000000"/>
                </a:solidFill>
                <a:latin typeface="Arial"/>
                <a:cs typeface="Arial"/>
              </a:rPr>
              <a:t>What is the purpose of a State record?</a:t>
            </a:r>
          </a:p>
          <a:p>
            <a:pPr marL="457200" indent="-457200" fontAlgn="base">
              <a:buFont typeface="Arial" panose="020B0604020202020204" pitchFamily="34" charset="0"/>
              <a:buChar char="•"/>
            </a:pPr>
            <a:r>
              <a:rPr lang="en-AU" dirty="0">
                <a:solidFill>
                  <a:srgbClr val="000000"/>
                </a:solidFill>
                <a:latin typeface="Arial"/>
                <a:cs typeface="Arial"/>
              </a:rPr>
              <a:t>How long do you keep records for and the Record Lifecycle</a:t>
            </a:r>
          </a:p>
          <a:p>
            <a:pPr marL="457200" indent="-457200" rtl="0" fontAlgn="base">
              <a:buFont typeface="Arial" panose="020B0604020202020204" pitchFamily="34" charset="0"/>
              <a:buChar char="•"/>
            </a:pPr>
            <a:r>
              <a:rPr lang="en-AU" dirty="0">
                <a:solidFill>
                  <a:srgbClr val="000000"/>
                </a:solidFill>
                <a:latin typeface="Arial"/>
                <a:cs typeface="Arial"/>
              </a:rPr>
              <a:t>P-T Technology One as part of your workflows</a:t>
            </a:r>
          </a:p>
          <a:p>
            <a:pPr marL="457200" indent="-457200" rtl="0" fontAlgn="base">
              <a:buFont typeface="Arial" panose="020B0604020202020204" pitchFamily="34" charset="0"/>
              <a:buChar char="•"/>
            </a:pPr>
            <a:r>
              <a:rPr lang="en-AU" dirty="0">
                <a:solidFill>
                  <a:srgbClr val="000000"/>
                </a:solidFill>
                <a:latin typeface="Arial"/>
                <a:cs typeface="Arial"/>
              </a:rPr>
              <a:t>Why do you need to keep records</a:t>
            </a:r>
          </a:p>
          <a:p>
            <a:pPr marL="457200" indent="-457200" rtl="0" fontAlgn="base">
              <a:buFont typeface="Arial" panose="020B0604020202020204" pitchFamily="34" charset="0"/>
              <a:buChar char="•"/>
            </a:pPr>
            <a:r>
              <a:rPr lang="en-AU" dirty="0">
                <a:solidFill>
                  <a:srgbClr val="000000"/>
                </a:solidFill>
                <a:latin typeface="Arial"/>
                <a:cs typeface="Arial"/>
              </a:rPr>
              <a:t>When the recordkeeping process begins</a:t>
            </a:r>
          </a:p>
          <a:p>
            <a:pPr marL="457200" indent="-457200" rtl="0" fontAlgn="base">
              <a:buFont typeface="Arial" panose="020B0604020202020204" pitchFamily="34" charset="0"/>
              <a:buChar char="•"/>
            </a:pPr>
            <a:r>
              <a:rPr lang="en-AU" dirty="0">
                <a:solidFill>
                  <a:srgbClr val="000000"/>
                </a:solidFill>
                <a:latin typeface="Arial"/>
                <a:cs typeface="Arial"/>
              </a:rPr>
              <a:t>Where are records stored</a:t>
            </a:r>
          </a:p>
          <a:p>
            <a:pPr marL="457200" indent="-457200" rtl="0" fontAlgn="base">
              <a:buFont typeface="Arial" panose="020B0604020202020204" pitchFamily="34" charset="0"/>
              <a:buChar char="•"/>
            </a:pPr>
            <a:r>
              <a:rPr lang="en-AU" dirty="0">
                <a:solidFill>
                  <a:srgbClr val="000000"/>
                </a:solidFill>
                <a:latin typeface="Arial"/>
                <a:cs typeface="Arial"/>
              </a:rPr>
              <a:t>Round Up – going through the exercise</a:t>
            </a:r>
          </a:p>
          <a:p>
            <a:pPr marL="457200" indent="-457200" rtl="0" fontAlgn="base">
              <a:buFont typeface="Arial" panose="020B0604020202020204" pitchFamily="34" charset="0"/>
              <a:buChar char="•"/>
            </a:pPr>
            <a:r>
              <a:rPr lang="en-AU" dirty="0">
                <a:solidFill>
                  <a:srgbClr val="000000"/>
                </a:solidFill>
                <a:latin typeface="Arial"/>
                <a:cs typeface="Arial"/>
              </a:rPr>
              <a:t>If there’s time…or post-training material</a:t>
            </a:r>
          </a:p>
          <a:p>
            <a:pPr marL="457200" indent="-457200" rtl="0" fontAlgn="base">
              <a:buFont typeface="Arial" panose="020B0604020202020204" pitchFamily="34" charset="0"/>
              <a:buChar char="•"/>
            </a:pPr>
            <a:endParaRPr lang="en-AU" b="0" i="0" dirty="0">
              <a:solidFill>
                <a:srgbClr val="000000"/>
              </a:solidFill>
              <a:effectLst/>
              <a:latin typeface="Arial" panose="020B0604020202020204" pitchFamily="34" charset="0"/>
              <a:cs typeface="Arial" panose="020B0604020202020204" pitchFamily="34" charset="0"/>
            </a:endParaRPr>
          </a:p>
          <a:p>
            <a:pPr marL="457200" indent="-457200" rtl="0" fontAlgn="base">
              <a:buFont typeface="Arial" panose="020B0604020202020204" pitchFamily="34" charset="0"/>
              <a:buChar char="•"/>
            </a:pPr>
            <a:endParaRPr lang="en-AU" b="0" i="0" dirty="0">
              <a:solidFill>
                <a:srgbClr val="000000"/>
              </a:solidFill>
              <a:effectLst/>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94EB434F-0F3F-408B-A52D-FF8C9E051550}"/>
              </a:ext>
            </a:extLst>
          </p:cNvPr>
          <p:cNvSpPr>
            <a:spLocks noGrp="1"/>
          </p:cNvSpPr>
          <p:nvPr>
            <p:ph type="title"/>
          </p:nvPr>
        </p:nvSpPr>
        <p:spPr/>
        <p:txBody>
          <a:bodyPr/>
          <a:lstStyle/>
          <a:p>
            <a:r>
              <a:rPr lang="en-AU">
                <a:latin typeface="Arial" panose="020B0604020202020204" pitchFamily="34" charset="0"/>
                <a:cs typeface="Arial" panose="020B0604020202020204" pitchFamily="34" charset="0"/>
              </a:rPr>
              <a:t>Session – Main topics</a:t>
            </a:r>
          </a:p>
        </p:txBody>
      </p:sp>
    </p:spTree>
    <p:extLst>
      <p:ext uri="{BB962C8B-B14F-4D97-AF65-F5344CB8AC3E}">
        <p14:creationId xmlns:p14="http://schemas.microsoft.com/office/powerpoint/2010/main" val="17114213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789237" y="1626843"/>
            <a:ext cx="10775446" cy="3879436"/>
          </a:xfrm>
        </p:spPr>
        <p:txBody>
          <a:bodyPr vert="horz" lIns="0" tIns="0" rIns="0" bIns="0" rtlCol="0" anchor="t">
            <a:noAutofit/>
          </a:bodyPr>
          <a:lstStyle/>
          <a:p>
            <a:pPr algn="l" rtl="0" fontAlgn="base"/>
            <a:r>
              <a:rPr lang="en-AU">
                <a:solidFill>
                  <a:srgbClr val="000000"/>
                </a:solidFill>
                <a:latin typeface="Arial" panose="020B0604020202020204" pitchFamily="34" charset="0"/>
                <a:cs typeface="Arial" panose="020B0604020202020204" pitchFamily="34" charset="0"/>
              </a:rPr>
              <a:t>DA2200 example</a:t>
            </a:r>
          </a:p>
          <a:p>
            <a:pPr algn="l" rtl="0" fontAlgn="base"/>
            <a:endParaRPr lang="en-AU" b="0" i="0">
              <a:solidFill>
                <a:srgbClr val="000000"/>
              </a:solidFill>
              <a:effectLst/>
              <a:latin typeface="Arial" panose="020B0604020202020204" pitchFamily="34" charset="0"/>
              <a:cs typeface="Arial" panose="020B0604020202020204" pitchFamily="34" charset="0"/>
            </a:endParaRPr>
          </a:p>
          <a:p>
            <a:pPr algn="l" rtl="0" fontAlgn="base"/>
            <a:r>
              <a:rPr lang="en-AU" sz="1800" b="0" i="0">
                <a:solidFill>
                  <a:srgbClr val="000000"/>
                </a:solidFill>
                <a:effectLst/>
                <a:latin typeface="Century Gothic" panose="020B0502020202020204" pitchFamily="34" charset="0"/>
              </a:rPr>
              <a:t> </a:t>
            </a:r>
            <a:endParaRPr lang="en-AU" b="0" i="0">
              <a:solidFill>
                <a:srgbClr val="000000"/>
              </a:solidFill>
              <a:effectLst/>
              <a:latin typeface="Segoe UI" panose="020B0502040204020203" pitchFamily="34" charset="0"/>
            </a:endParaRPr>
          </a:p>
        </p:txBody>
      </p:sp>
      <p:sp>
        <p:nvSpPr>
          <p:cNvPr id="8" name="Title 7"/>
          <p:cNvSpPr>
            <a:spLocks noGrp="1"/>
          </p:cNvSpPr>
          <p:nvPr>
            <p:ph type="title"/>
          </p:nvPr>
        </p:nvSpPr>
        <p:spPr/>
        <p:txBody>
          <a:bodyPr/>
          <a:lstStyle/>
          <a:p>
            <a:r>
              <a:rPr lang="en-AU">
                <a:latin typeface="Arial" panose="020B0604020202020204" pitchFamily="34" charset="0"/>
                <a:cs typeface="Arial" panose="020B0604020202020204" pitchFamily="34" charset="0"/>
              </a:rPr>
              <a:t>how</a:t>
            </a:r>
          </a:p>
        </p:txBody>
      </p:sp>
      <p:pic>
        <p:nvPicPr>
          <p:cNvPr id="3074" name="Picture 2">
            <a:extLst>
              <a:ext uri="{FF2B5EF4-FFF2-40B4-BE49-F238E27FC236}">
                <a16:creationId xmlns:a16="http://schemas.microsoft.com/office/drawing/2014/main" id="{CFE442F2-D7F3-5CF2-300F-A85A96005B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724" y="1869453"/>
            <a:ext cx="6915150" cy="14001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B32993E5-1E96-973D-0B13-73B980709A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0376" y="2906556"/>
            <a:ext cx="6924675" cy="19145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06712760-D32D-27F9-89F2-FD215C16BF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5742" y="4671994"/>
            <a:ext cx="6896100" cy="6191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CB2EE26-F0F0-C424-1BE4-2D9041670D4B}"/>
              </a:ext>
            </a:extLst>
          </p:cNvPr>
          <p:cNvSpPr txBox="1"/>
          <p:nvPr/>
        </p:nvSpPr>
        <p:spPr>
          <a:xfrm>
            <a:off x="535057" y="6101141"/>
            <a:ext cx="6097656" cy="369332"/>
          </a:xfrm>
          <a:prstGeom prst="rect">
            <a:avLst/>
          </a:prstGeom>
          <a:noFill/>
        </p:spPr>
        <p:txBody>
          <a:bodyPr wrap="square">
            <a:spAutoFit/>
          </a:bodyPr>
          <a:lstStyle/>
          <a:p>
            <a:pPr algn="l" rtl="0" fontAlgn="base"/>
            <a:r>
              <a:rPr lang="en-AU">
                <a:solidFill>
                  <a:schemeClr val="bg1"/>
                </a:solidFill>
                <a:hlinkClick r:id="rId6">
                  <a:extLst>
                    <a:ext uri="{A12FA001-AC4F-418D-AE19-62706E023703}">
                      <ahyp:hlinkClr xmlns:ahyp="http://schemas.microsoft.com/office/drawing/2018/hyperlinkcolor" val="tx"/>
                    </a:ext>
                  </a:extLst>
                </a:hlinkClick>
              </a:rPr>
              <a:t>Retention and Disposal – Office of the State Archivist</a:t>
            </a:r>
            <a:endParaRPr lang="en-AU">
              <a:solidFill>
                <a:schemeClr val="bg1"/>
              </a:solidFill>
            </a:endParaRPr>
          </a:p>
        </p:txBody>
      </p:sp>
    </p:spTree>
    <p:extLst>
      <p:ext uri="{BB962C8B-B14F-4D97-AF65-F5344CB8AC3E}">
        <p14:creationId xmlns:p14="http://schemas.microsoft.com/office/powerpoint/2010/main" val="34591314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354679F-76E4-08F0-8DB5-E1AF3A967941}"/>
              </a:ext>
            </a:extLst>
          </p:cNvPr>
          <p:cNvSpPr>
            <a:spLocks noGrp="1"/>
          </p:cNvSpPr>
          <p:nvPr>
            <p:ph type="subTitle" idx="1"/>
          </p:nvPr>
        </p:nvSpPr>
        <p:spPr/>
        <p:txBody>
          <a:bodyPr/>
          <a:lstStyle/>
          <a:p>
            <a:r>
              <a:rPr lang="en-AU"/>
              <a:t>Technology One</a:t>
            </a:r>
          </a:p>
        </p:txBody>
      </p:sp>
      <p:sp>
        <p:nvSpPr>
          <p:cNvPr id="3" name="Title 2">
            <a:extLst>
              <a:ext uri="{FF2B5EF4-FFF2-40B4-BE49-F238E27FC236}">
                <a16:creationId xmlns:a16="http://schemas.microsoft.com/office/drawing/2014/main" id="{ED3BDB48-7FB4-04FD-52D9-FEB67462C11D}"/>
              </a:ext>
            </a:extLst>
          </p:cNvPr>
          <p:cNvSpPr>
            <a:spLocks noGrp="1"/>
          </p:cNvSpPr>
          <p:nvPr>
            <p:ph type="title"/>
          </p:nvPr>
        </p:nvSpPr>
        <p:spPr>
          <a:xfrm>
            <a:off x="709725" y="1367623"/>
            <a:ext cx="5929614" cy="2590980"/>
          </a:xfrm>
        </p:spPr>
        <p:txBody>
          <a:bodyPr/>
          <a:lstStyle/>
          <a:p>
            <a:r>
              <a:rPr lang="en-AU"/>
              <a:t>Pre-training check-in</a:t>
            </a:r>
          </a:p>
        </p:txBody>
      </p:sp>
    </p:spTree>
    <p:extLst>
      <p:ext uri="{BB962C8B-B14F-4D97-AF65-F5344CB8AC3E}">
        <p14:creationId xmlns:p14="http://schemas.microsoft.com/office/powerpoint/2010/main" val="2115097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709724" y="1825625"/>
            <a:ext cx="10775446" cy="3879436"/>
          </a:xfrm>
        </p:spPr>
        <p:txBody>
          <a:bodyPr vert="horz" lIns="0" tIns="0" rIns="0" bIns="0" rtlCol="0" anchor="t">
            <a:noAutofit/>
          </a:bodyPr>
          <a:lstStyle/>
          <a:p>
            <a:pPr algn="l" rtl="0" fontAlgn="base"/>
            <a:r>
              <a:rPr lang="en-AU" sz="1800" b="1" i="0" dirty="0">
                <a:solidFill>
                  <a:srgbClr val="000000"/>
                </a:solidFill>
                <a:effectLst/>
                <a:latin typeface="Arial" panose="020B0604020202020204" pitchFamily="34" charset="0"/>
                <a:cs typeface="Arial" panose="020B0604020202020204" pitchFamily="34" charset="0"/>
              </a:rPr>
              <a:t>Filing</a:t>
            </a:r>
            <a:r>
              <a:rPr lang="en-AU" sz="1800" b="0" i="0" dirty="0">
                <a:solidFill>
                  <a:srgbClr val="000000"/>
                </a:solidFill>
                <a:effectLst/>
                <a:latin typeface="Arial" panose="020B0604020202020204" pitchFamily="34" charset="0"/>
                <a:cs typeface="Arial" panose="020B0604020202020204" pitchFamily="34" charset="0"/>
              </a:rPr>
              <a:t> </a:t>
            </a:r>
            <a:endParaRPr lang="en-AU" b="0" i="0" dirty="0">
              <a:solidFill>
                <a:srgbClr val="000000"/>
              </a:solidFill>
              <a:effectLst/>
              <a:latin typeface="Arial" panose="020B0604020202020204" pitchFamily="34" charset="0"/>
              <a:cs typeface="Arial" panose="020B0604020202020204" pitchFamily="34" charset="0"/>
            </a:endParaRPr>
          </a:p>
          <a:p>
            <a:pPr algn="l" rtl="0" fontAlgn="base"/>
            <a:endParaRPr lang="en-AU" b="0" i="0" dirty="0">
              <a:solidFill>
                <a:srgbClr val="000000"/>
              </a:solidFill>
              <a:effectLst/>
              <a:latin typeface="Arial" panose="020B0604020202020204" pitchFamily="34" charset="0"/>
              <a:cs typeface="Arial" panose="020B0604020202020204" pitchFamily="34" charset="0"/>
            </a:endParaRPr>
          </a:p>
          <a:p>
            <a:pPr fontAlgn="base"/>
            <a:r>
              <a:rPr lang="en-AU" sz="1800" b="0" i="0" dirty="0">
                <a:solidFill>
                  <a:srgbClr val="000000"/>
                </a:solidFill>
                <a:effectLst/>
                <a:latin typeface="Arial"/>
                <a:cs typeface="Arial"/>
              </a:rPr>
              <a:t>Filing is critical because one of the purposes of a record is that it must be accessible.</a:t>
            </a:r>
            <a:r>
              <a:rPr lang="en-AU" dirty="0">
                <a:solidFill>
                  <a:srgbClr val="000000"/>
                </a:solidFill>
                <a:latin typeface="Arial"/>
                <a:cs typeface="Arial"/>
              </a:rPr>
              <a:t> Remember the Archives Act!</a:t>
            </a:r>
            <a:endParaRPr lang="en-AU" dirty="0">
              <a:solidFill>
                <a:srgbClr val="000000"/>
              </a:solidFill>
              <a:latin typeface="Arial" panose="020B0604020202020204" pitchFamily="34" charset="0"/>
              <a:cs typeface="Arial" panose="020B0604020202020204" pitchFamily="34" charset="0"/>
            </a:endParaRPr>
          </a:p>
          <a:p>
            <a:endParaRPr lang="en-AU" b="0" i="0" dirty="0">
              <a:solidFill>
                <a:srgbClr val="000000"/>
              </a:solidFill>
              <a:effectLst/>
              <a:latin typeface="Arial" panose="020B0604020202020204" pitchFamily="34" charset="0"/>
              <a:cs typeface="Arial" panose="020B0604020202020204" pitchFamily="34" charset="0"/>
            </a:endParaRPr>
          </a:p>
          <a:p>
            <a:pPr algn="l" rtl="0" fontAlgn="base"/>
            <a:r>
              <a:rPr lang="en-AU" sz="1800" b="1" i="0" dirty="0">
                <a:solidFill>
                  <a:srgbClr val="000000"/>
                </a:solidFill>
                <a:effectLst/>
                <a:latin typeface="Arial" panose="020B0604020202020204" pitchFamily="34" charset="0"/>
                <a:cs typeface="Arial" panose="020B0604020202020204" pitchFamily="34" charset="0"/>
              </a:rPr>
              <a:t>Discussion</a:t>
            </a:r>
            <a:r>
              <a:rPr lang="en-AU" sz="1800" b="0" i="0" dirty="0">
                <a:solidFill>
                  <a:srgbClr val="000000"/>
                </a:solidFill>
                <a:effectLst/>
                <a:latin typeface="Arial" panose="020B0604020202020204" pitchFamily="34" charset="0"/>
                <a:cs typeface="Arial" panose="020B0604020202020204" pitchFamily="34" charset="0"/>
              </a:rPr>
              <a:t> </a:t>
            </a:r>
            <a:endParaRPr lang="en-AU" b="0" i="0" dirty="0">
              <a:solidFill>
                <a:srgbClr val="000000"/>
              </a:solidFill>
              <a:effectLst/>
              <a:latin typeface="Arial" panose="020B0604020202020204" pitchFamily="34" charset="0"/>
              <a:cs typeface="Arial" panose="020B0604020202020204" pitchFamily="34" charset="0"/>
            </a:endParaRPr>
          </a:p>
          <a:p>
            <a:pPr algn="l" rtl="0" fontAlgn="base"/>
            <a:endParaRPr lang="en-AU" b="0" i="0" dirty="0">
              <a:solidFill>
                <a:srgbClr val="000000"/>
              </a:solidFill>
              <a:effectLst/>
              <a:latin typeface="Arial" panose="020B0604020202020204" pitchFamily="34" charset="0"/>
              <a:cs typeface="Arial" panose="020B0604020202020204" pitchFamily="34" charset="0"/>
            </a:endParaRPr>
          </a:p>
          <a:p>
            <a:pPr algn="l" rtl="0" fontAlgn="base"/>
            <a:endParaRPr lang="en-AU" b="0" i="0" dirty="0">
              <a:solidFill>
                <a:srgbClr val="000000"/>
              </a:solidFill>
              <a:effectLst/>
              <a:latin typeface="Arial" panose="020B0604020202020204" pitchFamily="34" charset="0"/>
              <a:cs typeface="Arial" panose="020B0604020202020204" pitchFamily="34" charset="0"/>
            </a:endParaRPr>
          </a:p>
          <a:p>
            <a:pPr algn="l" rtl="0" fontAlgn="base"/>
            <a:endParaRPr lang="en-AU" dirty="0">
              <a:latin typeface="Arial" panose="020B0604020202020204" pitchFamily="34" charset="0"/>
              <a:ea typeface="+mn-lt"/>
              <a:cs typeface="Arial" panose="020B0604020202020204" pitchFamily="34" charset="0"/>
            </a:endParaRPr>
          </a:p>
          <a:p>
            <a:endParaRPr lang="en-AU" dirty="0">
              <a:ea typeface="+mn-lt"/>
              <a:cs typeface="+mn-lt"/>
            </a:endParaRPr>
          </a:p>
        </p:txBody>
      </p:sp>
      <p:sp>
        <p:nvSpPr>
          <p:cNvPr id="8" name="Title 7"/>
          <p:cNvSpPr>
            <a:spLocks noGrp="1"/>
          </p:cNvSpPr>
          <p:nvPr>
            <p:ph type="title"/>
          </p:nvPr>
        </p:nvSpPr>
        <p:spPr/>
        <p:txBody>
          <a:bodyPr/>
          <a:lstStyle/>
          <a:p>
            <a:r>
              <a:rPr lang="en-AU">
                <a:latin typeface="Arial" panose="020B0604020202020204" pitchFamily="34" charset="0"/>
                <a:cs typeface="Arial" panose="020B0604020202020204" pitchFamily="34" charset="0"/>
              </a:rPr>
              <a:t>Technology one</a:t>
            </a:r>
          </a:p>
        </p:txBody>
      </p:sp>
    </p:spTree>
    <p:extLst>
      <p:ext uri="{BB962C8B-B14F-4D97-AF65-F5344CB8AC3E}">
        <p14:creationId xmlns:p14="http://schemas.microsoft.com/office/powerpoint/2010/main" val="41997331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AU">
                <a:latin typeface="Arial" panose="020B0604020202020204" pitchFamily="34" charset="0"/>
                <a:cs typeface="Arial" panose="020B0604020202020204" pitchFamily="34" charset="0"/>
              </a:rPr>
              <a:t>Why do we need to keep records while we dispose (transfer or destroy) others?</a:t>
            </a:r>
          </a:p>
        </p:txBody>
      </p:sp>
      <p:sp>
        <p:nvSpPr>
          <p:cNvPr id="4" name="Title 3"/>
          <p:cNvSpPr>
            <a:spLocks noGrp="1"/>
          </p:cNvSpPr>
          <p:nvPr>
            <p:ph type="title"/>
          </p:nvPr>
        </p:nvSpPr>
        <p:spPr/>
        <p:txBody>
          <a:bodyPr/>
          <a:lstStyle/>
          <a:p>
            <a:r>
              <a:rPr lang="en-AU">
                <a:latin typeface="Arial" panose="020B0604020202020204" pitchFamily="34" charset="0"/>
                <a:cs typeface="Arial" panose="020B0604020202020204" pitchFamily="34" charset="0"/>
              </a:rPr>
              <a:t>training</a:t>
            </a:r>
          </a:p>
        </p:txBody>
      </p:sp>
    </p:spTree>
    <p:extLst>
      <p:ext uri="{BB962C8B-B14F-4D97-AF65-F5344CB8AC3E}">
        <p14:creationId xmlns:p14="http://schemas.microsoft.com/office/powerpoint/2010/main" val="20570300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709724" y="1825625"/>
            <a:ext cx="10775446" cy="3879436"/>
          </a:xfrm>
        </p:spPr>
        <p:txBody>
          <a:bodyPr vert="horz" lIns="0" tIns="0" rIns="0" bIns="0" rtlCol="0" anchor="t">
            <a:noAutofit/>
          </a:bodyPr>
          <a:lstStyle/>
          <a:p>
            <a:pPr algn="l" rtl="0" fontAlgn="base"/>
            <a:r>
              <a:rPr lang="en-AU" sz="1800" b="0" i="0" dirty="0">
                <a:solidFill>
                  <a:srgbClr val="000000"/>
                </a:solidFill>
                <a:effectLst/>
                <a:latin typeface="Arial" panose="020B0604020202020204" pitchFamily="34" charset="0"/>
                <a:cs typeface="Arial" panose="020B0604020202020204" pitchFamily="34" charset="0"/>
              </a:rPr>
              <a:t>We keep records for access, historical purposes, to track decisions or processes, legal reasons, to protect ourselves, our organisation and or our clients </a:t>
            </a:r>
            <a:endParaRPr lang="en-AU" b="0" i="0" dirty="0">
              <a:solidFill>
                <a:srgbClr val="000000"/>
              </a:solidFill>
              <a:effectLst/>
              <a:latin typeface="Arial" panose="020B0604020202020204" pitchFamily="34" charset="0"/>
              <a:cs typeface="Arial" panose="020B0604020202020204" pitchFamily="34" charset="0"/>
            </a:endParaRPr>
          </a:p>
          <a:p>
            <a:pPr algn="l" rtl="0" fontAlgn="base"/>
            <a:r>
              <a:rPr lang="en-AU" sz="1800" b="0" i="0" dirty="0">
                <a:solidFill>
                  <a:schemeClr val="tx1"/>
                </a:solidFill>
                <a:effectLst/>
                <a:latin typeface="Arial" panose="020B0604020202020204" pitchFamily="34" charset="0"/>
                <a:cs typeface="Arial" panose="020B0604020202020204" pitchFamily="34" charset="0"/>
              </a:rPr>
              <a:t> </a:t>
            </a:r>
            <a:endParaRPr lang="en-AU" b="0" i="0" dirty="0">
              <a:solidFill>
                <a:schemeClr val="tx1"/>
              </a:solidFill>
              <a:effectLst/>
              <a:latin typeface="Arial" panose="020B0604020202020204" pitchFamily="34" charset="0"/>
              <a:cs typeface="Arial" panose="020B0604020202020204" pitchFamily="34" charset="0"/>
            </a:endParaRPr>
          </a:p>
          <a:p>
            <a:pPr algn="l" rtl="0" fontAlgn="base"/>
            <a:r>
              <a:rPr lang="en-AU" sz="1800" dirty="0">
                <a:solidFill>
                  <a:schemeClr val="tx1"/>
                </a:solidFill>
                <a:effectLst/>
                <a:latin typeface="Arial" panose="020B0604020202020204" pitchFamily="34" charset="0"/>
                <a:cs typeface="Arial" panose="020B0604020202020204" pitchFamily="34" charset="0"/>
              </a:rPr>
              <a:t>We dispose (transfer or destroy) of records when they have reached their retention period, and they are no longer needed for business purposes</a:t>
            </a:r>
            <a:endParaRPr lang="en-AU" dirty="0">
              <a:solidFill>
                <a:schemeClr val="tx1"/>
              </a:solidFill>
              <a:latin typeface="Arial" panose="020B0604020202020204" pitchFamily="34" charset="0"/>
              <a:cs typeface="Arial" panose="020B0604020202020204" pitchFamily="34" charset="0"/>
            </a:endParaRPr>
          </a:p>
          <a:p>
            <a:pPr algn="l" rtl="0" fontAlgn="base"/>
            <a:endParaRPr lang="en-AU" b="0" i="0" dirty="0">
              <a:solidFill>
                <a:srgbClr val="000000"/>
              </a:solidFill>
              <a:effectLst/>
              <a:latin typeface="Arial" panose="020B0604020202020204" pitchFamily="34" charset="0"/>
              <a:cs typeface="Arial" panose="020B0604020202020204" pitchFamily="34" charset="0"/>
            </a:endParaRPr>
          </a:p>
          <a:p>
            <a:pPr algn="l" rtl="0" fontAlgn="base"/>
            <a:r>
              <a:rPr lang="en-AU" sz="1800" b="0" i="0" dirty="0">
                <a:solidFill>
                  <a:srgbClr val="000000"/>
                </a:solidFill>
                <a:effectLst/>
                <a:latin typeface="Century Gothic" panose="020B0502020202020204" pitchFamily="34" charset="0"/>
              </a:rPr>
              <a:t> </a:t>
            </a:r>
            <a:endParaRPr lang="en-AU" b="0" i="0" dirty="0">
              <a:solidFill>
                <a:srgbClr val="000000"/>
              </a:solidFill>
              <a:effectLst/>
              <a:latin typeface="Segoe UI" panose="020B0502040204020203" pitchFamily="34" charset="0"/>
            </a:endParaRPr>
          </a:p>
          <a:p>
            <a:pPr algn="l" rtl="0" fontAlgn="base"/>
            <a:endParaRPr lang="en-AU" dirty="0">
              <a:latin typeface="Arial" panose="020B0604020202020204" pitchFamily="34" charset="0"/>
              <a:ea typeface="+mn-lt"/>
              <a:cs typeface="Arial" panose="020B0604020202020204" pitchFamily="34" charset="0"/>
            </a:endParaRPr>
          </a:p>
          <a:p>
            <a:endParaRPr lang="en-AU" dirty="0">
              <a:ea typeface="+mn-lt"/>
              <a:cs typeface="+mn-lt"/>
            </a:endParaRPr>
          </a:p>
        </p:txBody>
      </p:sp>
      <p:sp>
        <p:nvSpPr>
          <p:cNvPr id="8" name="Title 7"/>
          <p:cNvSpPr>
            <a:spLocks noGrp="1"/>
          </p:cNvSpPr>
          <p:nvPr>
            <p:ph type="title"/>
          </p:nvPr>
        </p:nvSpPr>
        <p:spPr/>
        <p:txBody>
          <a:bodyPr/>
          <a:lstStyle/>
          <a:p>
            <a:r>
              <a:rPr lang="en-AU">
                <a:latin typeface="Arial" panose="020B0604020202020204" pitchFamily="34" charset="0"/>
                <a:cs typeface="Arial" panose="020B0604020202020204" pitchFamily="34" charset="0"/>
              </a:rPr>
              <a:t>Why</a:t>
            </a:r>
          </a:p>
        </p:txBody>
      </p:sp>
    </p:spTree>
    <p:extLst>
      <p:ext uri="{BB962C8B-B14F-4D97-AF65-F5344CB8AC3E}">
        <p14:creationId xmlns:p14="http://schemas.microsoft.com/office/powerpoint/2010/main" val="19808807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709724" y="1825625"/>
            <a:ext cx="10775446" cy="3879436"/>
          </a:xfrm>
        </p:spPr>
        <p:txBody>
          <a:bodyPr vert="horz" lIns="0" tIns="0" rIns="0" bIns="0" rtlCol="0" anchor="t">
            <a:noAutofit/>
          </a:bodyPr>
          <a:lstStyle/>
          <a:p>
            <a:pPr algn="l" rtl="0" fontAlgn="base"/>
            <a:r>
              <a:rPr lang="en-AU" sz="1800" b="1" i="0" dirty="0">
                <a:solidFill>
                  <a:srgbClr val="000000"/>
                </a:solidFill>
                <a:effectLst/>
                <a:latin typeface="Arial" panose="020B0604020202020204" pitchFamily="34" charset="0"/>
                <a:cs typeface="Arial" panose="020B0604020202020204" pitchFamily="34" charset="0"/>
              </a:rPr>
              <a:t>Activities</a:t>
            </a:r>
            <a:endParaRPr lang="en-AU" b="0" i="0" dirty="0">
              <a:solidFill>
                <a:srgbClr val="000000"/>
              </a:solidFill>
              <a:effectLst/>
              <a:latin typeface="Arial" panose="020B0604020202020204" pitchFamily="34" charset="0"/>
              <a:cs typeface="Arial" panose="020B0604020202020204" pitchFamily="34" charset="0"/>
            </a:endParaRPr>
          </a:p>
          <a:p>
            <a:pPr algn="l" rtl="0" fontAlgn="base"/>
            <a:r>
              <a:rPr lang="en-AU" sz="1800" b="0" i="0" dirty="0">
                <a:solidFill>
                  <a:srgbClr val="000000"/>
                </a:solidFill>
                <a:effectLst/>
                <a:latin typeface="Arial" panose="020B0604020202020204" pitchFamily="34" charset="0"/>
                <a:cs typeface="Arial" panose="020B0604020202020204" pitchFamily="34" charset="0"/>
              </a:rPr>
              <a:t> </a:t>
            </a:r>
            <a:endParaRPr lang="en-AU" b="0" i="0" dirty="0">
              <a:solidFill>
                <a:srgbClr val="000000"/>
              </a:solidFill>
              <a:effectLst/>
              <a:latin typeface="Arial" panose="020B0604020202020204" pitchFamily="34" charset="0"/>
              <a:cs typeface="Arial" panose="020B0604020202020204" pitchFamily="34" charset="0"/>
            </a:endParaRPr>
          </a:p>
          <a:p>
            <a:pPr algn="l" rtl="0" fontAlgn="base"/>
            <a:r>
              <a:rPr lang="en-AU" sz="1800" b="0" i="0" dirty="0">
                <a:solidFill>
                  <a:srgbClr val="000000"/>
                </a:solidFill>
                <a:effectLst/>
                <a:latin typeface="Arial" panose="020B0604020202020204" pitchFamily="34" charset="0"/>
                <a:cs typeface="Arial" panose="020B0604020202020204" pitchFamily="34" charset="0"/>
              </a:rPr>
              <a:t>Access – clients want to see the records over time for Huon Valley’s reducing food waste – other examples </a:t>
            </a:r>
            <a:endParaRPr lang="en-AU" b="0" i="0" dirty="0">
              <a:solidFill>
                <a:srgbClr val="000000"/>
              </a:solidFill>
              <a:effectLst/>
              <a:latin typeface="Arial" panose="020B0604020202020204" pitchFamily="34" charset="0"/>
              <a:cs typeface="Arial" panose="020B0604020202020204" pitchFamily="34" charset="0"/>
            </a:endParaRPr>
          </a:p>
          <a:p>
            <a:pPr algn="l" rtl="0" fontAlgn="base"/>
            <a:r>
              <a:rPr lang="en-AU" sz="1800" b="0" i="0" dirty="0">
                <a:solidFill>
                  <a:srgbClr val="000000"/>
                </a:solidFill>
                <a:effectLst/>
                <a:latin typeface="Arial" panose="020B0604020202020204" pitchFamily="34" charset="0"/>
                <a:cs typeface="Arial" panose="020B0604020202020204" pitchFamily="34" charset="0"/>
              </a:rPr>
              <a:t> </a:t>
            </a:r>
            <a:endParaRPr lang="en-AU" b="0" i="0" dirty="0">
              <a:solidFill>
                <a:srgbClr val="000000"/>
              </a:solidFill>
              <a:effectLst/>
              <a:latin typeface="Arial" panose="020B0604020202020204" pitchFamily="34" charset="0"/>
              <a:cs typeface="Arial" panose="020B0604020202020204" pitchFamily="34" charset="0"/>
            </a:endParaRPr>
          </a:p>
          <a:p>
            <a:pPr algn="l" rtl="0" fontAlgn="base"/>
            <a:r>
              <a:rPr lang="en-AU" sz="1800" b="0" i="0" dirty="0">
                <a:solidFill>
                  <a:srgbClr val="000000"/>
                </a:solidFill>
                <a:effectLst/>
                <a:latin typeface="Arial" panose="020B0604020202020204" pitchFamily="34" charset="0"/>
                <a:cs typeface="Arial" panose="020B0604020202020204" pitchFamily="34" charset="0"/>
              </a:rPr>
              <a:t>Historical – researchers want to know what weeds have existed in the Valley – other examples </a:t>
            </a:r>
            <a:endParaRPr lang="en-AU" b="0" i="0" dirty="0">
              <a:solidFill>
                <a:srgbClr val="000000"/>
              </a:solidFill>
              <a:effectLst/>
              <a:latin typeface="Arial" panose="020B0604020202020204" pitchFamily="34" charset="0"/>
              <a:cs typeface="Arial" panose="020B0604020202020204" pitchFamily="34" charset="0"/>
            </a:endParaRPr>
          </a:p>
          <a:p>
            <a:pPr algn="l" rtl="0" fontAlgn="base"/>
            <a:r>
              <a:rPr lang="en-AU" sz="1800" b="0" i="0" dirty="0">
                <a:solidFill>
                  <a:srgbClr val="000000"/>
                </a:solidFill>
                <a:effectLst/>
                <a:latin typeface="Arial" panose="020B0604020202020204" pitchFamily="34" charset="0"/>
                <a:cs typeface="Arial" panose="020B0604020202020204" pitchFamily="34" charset="0"/>
              </a:rPr>
              <a:t> </a:t>
            </a:r>
            <a:endParaRPr lang="en-AU" b="0" i="0" dirty="0">
              <a:solidFill>
                <a:srgbClr val="000000"/>
              </a:solidFill>
              <a:effectLst/>
              <a:latin typeface="Arial" panose="020B0604020202020204" pitchFamily="34" charset="0"/>
              <a:cs typeface="Arial" panose="020B0604020202020204" pitchFamily="34" charset="0"/>
            </a:endParaRPr>
          </a:p>
          <a:p>
            <a:pPr algn="l" rtl="0" fontAlgn="base"/>
            <a:r>
              <a:rPr lang="en-AU" sz="1800" b="0" i="0" dirty="0">
                <a:solidFill>
                  <a:srgbClr val="000000"/>
                </a:solidFill>
                <a:effectLst/>
                <a:latin typeface="Arial" panose="020B0604020202020204" pitchFamily="34" charset="0"/>
                <a:cs typeface="Arial" panose="020B0604020202020204" pitchFamily="34" charset="0"/>
              </a:rPr>
              <a:t>Legal – to prove something was paid - other </a:t>
            </a:r>
            <a:endParaRPr lang="en-AU" b="0" i="0" dirty="0">
              <a:solidFill>
                <a:srgbClr val="000000"/>
              </a:solidFill>
              <a:effectLst/>
              <a:latin typeface="Arial" panose="020B0604020202020204" pitchFamily="34" charset="0"/>
              <a:cs typeface="Arial" panose="020B0604020202020204" pitchFamily="34" charset="0"/>
            </a:endParaRPr>
          </a:p>
          <a:p>
            <a:pPr algn="l" rtl="0" fontAlgn="base"/>
            <a:r>
              <a:rPr lang="en-AU" sz="1800" b="0" i="0" dirty="0">
                <a:solidFill>
                  <a:srgbClr val="000000"/>
                </a:solidFill>
                <a:effectLst/>
                <a:latin typeface="Arial" panose="020B0604020202020204" pitchFamily="34" charset="0"/>
                <a:cs typeface="Arial" panose="020B0604020202020204" pitchFamily="34" charset="0"/>
              </a:rPr>
              <a:t> </a:t>
            </a:r>
            <a:endParaRPr lang="en-AU" b="0" i="0" dirty="0">
              <a:solidFill>
                <a:srgbClr val="000000"/>
              </a:solidFill>
              <a:effectLst/>
              <a:latin typeface="Arial" panose="020B0604020202020204" pitchFamily="34" charset="0"/>
              <a:cs typeface="Arial" panose="020B0604020202020204" pitchFamily="34" charset="0"/>
            </a:endParaRPr>
          </a:p>
          <a:p>
            <a:pPr algn="l" rtl="0" fontAlgn="base"/>
            <a:endParaRPr lang="en-AU" dirty="0">
              <a:latin typeface="Arial" panose="020B0604020202020204" pitchFamily="34" charset="0"/>
              <a:ea typeface="+mn-lt"/>
              <a:cs typeface="Arial" panose="020B0604020202020204" pitchFamily="34" charset="0"/>
            </a:endParaRPr>
          </a:p>
          <a:p>
            <a:endParaRPr lang="en-AU" dirty="0">
              <a:ea typeface="+mn-lt"/>
              <a:cs typeface="+mn-lt"/>
            </a:endParaRPr>
          </a:p>
        </p:txBody>
      </p:sp>
      <p:sp>
        <p:nvSpPr>
          <p:cNvPr id="8" name="Title 7"/>
          <p:cNvSpPr>
            <a:spLocks noGrp="1"/>
          </p:cNvSpPr>
          <p:nvPr>
            <p:ph type="title"/>
          </p:nvPr>
        </p:nvSpPr>
        <p:spPr/>
        <p:txBody>
          <a:bodyPr/>
          <a:lstStyle/>
          <a:p>
            <a:r>
              <a:rPr lang="en-AU">
                <a:latin typeface="Arial" panose="020B0604020202020204" pitchFamily="34" charset="0"/>
                <a:cs typeface="Arial" panose="020B0604020202020204" pitchFamily="34" charset="0"/>
              </a:rPr>
              <a:t>Why</a:t>
            </a:r>
          </a:p>
        </p:txBody>
      </p:sp>
    </p:spTree>
    <p:extLst>
      <p:ext uri="{BB962C8B-B14F-4D97-AF65-F5344CB8AC3E}">
        <p14:creationId xmlns:p14="http://schemas.microsoft.com/office/powerpoint/2010/main" val="37728274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709724" y="1825625"/>
            <a:ext cx="10775446" cy="3879436"/>
          </a:xfrm>
        </p:spPr>
        <p:txBody>
          <a:bodyPr vert="horz" lIns="0" tIns="0" rIns="0" bIns="0" rtlCol="0" anchor="t">
            <a:noAutofit/>
          </a:bodyPr>
          <a:lstStyle/>
          <a:p>
            <a:pPr algn="l" rtl="0" fontAlgn="base"/>
            <a:r>
              <a:rPr lang="en-AU" sz="1800" b="1" i="0">
                <a:solidFill>
                  <a:srgbClr val="000000"/>
                </a:solidFill>
                <a:effectLst/>
                <a:latin typeface="Arial"/>
                <a:cs typeface="Arial"/>
              </a:rPr>
              <a:t>Rounding out with Standards</a:t>
            </a:r>
            <a:r>
              <a:rPr lang="en-AU" sz="1800" b="0" i="0">
                <a:solidFill>
                  <a:srgbClr val="000000"/>
                </a:solidFill>
                <a:effectLst/>
                <a:latin typeface="Arial"/>
                <a:cs typeface="Arial"/>
              </a:rPr>
              <a:t> </a:t>
            </a:r>
            <a:endParaRPr lang="en-AU" b="0" i="0">
              <a:solidFill>
                <a:srgbClr val="000000"/>
              </a:solidFill>
              <a:effectLst/>
              <a:latin typeface="Arial"/>
              <a:cs typeface="Arial"/>
            </a:endParaRPr>
          </a:p>
          <a:p>
            <a:pPr algn="l" rtl="0" fontAlgn="base"/>
            <a:endParaRPr lang="en-AU" b="0" i="0">
              <a:solidFill>
                <a:srgbClr val="000000"/>
              </a:solidFill>
              <a:effectLst/>
              <a:latin typeface="Arial" panose="020B0604020202020204" pitchFamily="34" charset="0"/>
              <a:cs typeface="Arial" panose="020B0604020202020204" pitchFamily="34" charset="0"/>
            </a:endParaRPr>
          </a:p>
          <a:p>
            <a:pPr algn="l" rtl="0" fontAlgn="base"/>
            <a:r>
              <a:rPr lang="en-AU" sz="1800" b="0" i="0">
                <a:solidFill>
                  <a:srgbClr val="000000"/>
                </a:solidFill>
                <a:effectLst/>
                <a:latin typeface="Arial"/>
                <a:cs typeface="Arial"/>
              </a:rPr>
              <a:t>Documents that guide, set out terms, and or are procedural in nature to make sure products, services and systems are safe, consistent and reliable</a:t>
            </a:r>
            <a:endParaRPr lang="en-AU" b="0" i="0">
              <a:solidFill>
                <a:srgbClr val="000000"/>
              </a:solidFill>
              <a:effectLst/>
              <a:latin typeface="Arial"/>
              <a:cs typeface="Arial"/>
            </a:endParaRPr>
          </a:p>
          <a:p>
            <a:pPr algn="l" rtl="0" fontAlgn="base"/>
            <a:endParaRPr lang="en-AU" b="0" i="0">
              <a:solidFill>
                <a:srgbClr val="000000"/>
              </a:solidFill>
              <a:effectLst/>
              <a:latin typeface="Arial" panose="020B0604020202020204" pitchFamily="34" charset="0"/>
              <a:cs typeface="Arial" panose="020B0604020202020204" pitchFamily="34" charset="0"/>
            </a:endParaRPr>
          </a:p>
          <a:p>
            <a:pPr algn="l" rtl="0" fontAlgn="base"/>
            <a:r>
              <a:rPr lang="en-AU">
                <a:hlinkClick r:id="rId3"/>
              </a:rPr>
              <a:t>Information Management Framework – Office of the State Archivist (osa.tas.gov.au)</a:t>
            </a:r>
            <a:endParaRPr lang="en-AU">
              <a:latin typeface="Arial" panose="020B0604020202020204" pitchFamily="34" charset="0"/>
              <a:ea typeface="+mn-lt"/>
              <a:cs typeface="Arial" panose="020B0604020202020204" pitchFamily="34" charset="0"/>
            </a:endParaRPr>
          </a:p>
          <a:p>
            <a:endParaRPr lang="en-AU">
              <a:ea typeface="+mn-lt"/>
              <a:cs typeface="+mn-lt"/>
            </a:endParaRPr>
          </a:p>
        </p:txBody>
      </p:sp>
      <p:sp>
        <p:nvSpPr>
          <p:cNvPr id="8" name="Title 7"/>
          <p:cNvSpPr>
            <a:spLocks noGrp="1"/>
          </p:cNvSpPr>
          <p:nvPr>
            <p:ph type="title"/>
          </p:nvPr>
        </p:nvSpPr>
        <p:spPr/>
        <p:txBody>
          <a:bodyPr/>
          <a:lstStyle/>
          <a:p>
            <a:r>
              <a:rPr lang="en-AU">
                <a:latin typeface="Arial" panose="020B0604020202020204" pitchFamily="34" charset="0"/>
                <a:cs typeface="Arial" panose="020B0604020202020204" pitchFamily="34" charset="0"/>
              </a:rPr>
              <a:t>Why</a:t>
            </a:r>
          </a:p>
        </p:txBody>
      </p:sp>
    </p:spTree>
    <p:extLst>
      <p:ext uri="{BB962C8B-B14F-4D97-AF65-F5344CB8AC3E}">
        <p14:creationId xmlns:p14="http://schemas.microsoft.com/office/powerpoint/2010/main" val="29383106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709724" y="1825625"/>
            <a:ext cx="10775446" cy="3879436"/>
          </a:xfrm>
        </p:spPr>
        <p:txBody>
          <a:bodyPr vert="horz" lIns="0" tIns="0" rIns="0" bIns="0" rtlCol="0" anchor="t">
            <a:noAutofit/>
          </a:bodyPr>
          <a:lstStyle/>
          <a:p>
            <a:pPr algn="l" rtl="0" fontAlgn="base"/>
            <a:r>
              <a:rPr lang="en-AU" sz="1800" b="0" i="0">
                <a:solidFill>
                  <a:srgbClr val="000000"/>
                </a:solidFill>
                <a:effectLst/>
                <a:latin typeface="Arial"/>
                <a:cs typeface="Arial"/>
              </a:rPr>
              <a:t>If a record is </a:t>
            </a:r>
            <a:endParaRPr lang="en-AU" b="0" i="0">
              <a:solidFill>
                <a:srgbClr val="000000"/>
              </a:solidFill>
              <a:effectLst/>
              <a:latin typeface="Arial"/>
              <a:cs typeface="Arial"/>
            </a:endParaRPr>
          </a:p>
          <a:p>
            <a:pPr algn="l" rtl="0" fontAlgn="base"/>
            <a:endParaRPr lang="en-AU" b="0" i="0">
              <a:solidFill>
                <a:srgbClr val="000000"/>
              </a:solidFill>
              <a:effectLst/>
              <a:latin typeface="Arial" panose="020B0604020202020204" pitchFamily="34" charset="0"/>
              <a:cs typeface="Arial" panose="020B0604020202020204" pitchFamily="34" charset="0"/>
            </a:endParaRPr>
          </a:p>
          <a:p>
            <a:pPr algn="ctr" rtl="0" fontAlgn="base"/>
            <a:r>
              <a:rPr lang="en-AU" sz="1800" b="0" i="0">
                <a:solidFill>
                  <a:srgbClr val="000000"/>
                </a:solidFill>
                <a:effectLst/>
                <a:latin typeface="Arial"/>
                <a:cs typeface="Arial"/>
              </a:rPr>
              <a:t>Any document or object, in any format, that is made and or sent to conduct business then </a:t>
            </a:r>
            <a:endParaRPr lang="en-AU" b="0" i="0">
              <a:solidFill>
                <a:srgbClr val="000000"/>
              </a:solidFill>
              <a:effectLst/>
              <a:latin typeface="Arial"/>
              <a:cs typeface="Arial"/>
            </a:endParaRPr>
          </a:p>
          <a:p>
            <a:pPr algn="ctr" rtl="0" fontAlgn="base"/>
            <a:endParaRPr lang="en-AU" b="0" i="0">
              <a:solidFill>
                <a:srgbClr val="000000"/>
              </a:solidFill>
              <a:effectLst/>
              <a:latin typeface="Arial" panose="020B0604020202020204" pitchFamily="34" charset="0"/>
              <a:cs typeface="Arial" panose="020B0604020202020204" pitchFamily="34" charset="0"/>
            </a:endParaRPr>
          </a:p>
          <a:p>
            <a:pPr algn="ctr" fontAlgn="base"/>
            <a:r>
              <a:rPr lang="en-AU" sz="1800" b="0" i="0">
                <a:solidFill>
                  <a:schemeClr val="tx1"/>
                </a:solidFill>
                <a:effectLst/>
                <a:latin typeface="Arial"/>
                <a:cs typeface="Arial"/>
              </a:rPr>
              <a:t>Legislation may </a:t>
            </a:r>
            <a:r>
              <a:rPr lang="en-AU">
                <a:solidFill>
                  <a:schemeClr val="tx1"/>
                </a:solidFill>
                <a:latin typeface="Arial"/>
                <a:cs typeface="Arial"/>
              </a:rPr>
              <a:t>direct you to create a record</a:t>
            </a:r>
            <a:r>
              <a:rPr lang="en-AU" sz="1800" b="0" i="0">
                <a:solidFill>
                  <a:schemeClr val="tx1"/>
                </a:solidFill>
                <a:effectLst/>
                <a:latin typeface="Arial"/>
                <a:cs typeface="Arial"/>
              </a:rPr>
              <a:t> </a:t>
            </a:r>
            <a:endParaRPr lang="en-AU" b="0" i="0">
              <a:solidFill>
                <a:schemeClr val="tx1"/>
              </a:solidFill>
              <a:effectLst/>
              <a:latin typeface="Arial"/>
              <a:cs typeface="Arial"/>
            </a:endParaRPr>
          </a:p>
          <a:p>
            <a:pPr algn="ctr" rtl="0" fontAlgn="base"/>
            <a:endParaRPr lang="en-AU" b="0" i="0">
              <a:solidFill>
                <a:srgbClr val="000000"/>
              </a:solidFill>
              <a:effectLst/>
              <a:latin typeface="Arial" panose="020B0604020202020204" pitchFamily="34" charset="0"/>
              <a:cs typeface="Arial" panose="020B0604020202020204" pitchFamily="34" charset="0"/>
            </a:endParaRPr>
          </a:p>
          <a:p>
            <a:pPr algn="ctr" rtl="0" fontAlgn="base"/>
            <a:r>
              <a:rPr lang="en-AU" sz="1800" b="0" i="0">
                <a:solidFill>
                  <a:srgbClr val="000000"/>
                </a:solidFill>
                <a:effectLst/>
                <a:latin typeface="Arial"/>
                <a:cs typeface="Arial"/>
              </a:rPr>
              <a:t>A standard may guide how those records should be kept </a:t>
            </a:r>
            <a:endParaRPr lang="en-AU" b="0" i="0">
              <a:solidFill>
                <a:srgbClr val="000000"/>
              </a:solidFill>
              <a:effectLst/>
              <a:latin typeface="Arial"/>
              <a:cs typeface="Arial"/>
            </a:endParaRPr>
          </a:p>
          <a:p>
            <a:pPr algn="ctr" rtl="0" fontAlgn="base"/>
            <a:endParaRPr lang="en-AU" b="0" i="0">
              <a:solidFill>
                <a:srgbClr val="000000"/>
              </a:solidFill>
              <a:effectLst/>
              <a:latin typeface="Arial" panose="020B0604020202020204" pitchFamily="34" charset="0"/>
              <a:cs typeface="Arial" panose="020B0604020202020204" pitchFamily="34" charset="0"/>
            </a:endParaRPr>
          </a:p>
          <a:p>
            <a:pPr algn="ctr" rtl="0" fontAlgn="base"/>
            <a:r>
              <a:rPr lang="en-AU" sz="1800" b="0" i="0">
                <a:solidFill>
                  <a:srgbClr val="000000"/>
                </a:solidFill>
                <a:effectLst/>
                <a:latin typeface="Arial"/>
                <a:cs typeface="Arial"/>
              </a:rPr>
              <a:t>Legislation may tell you how long to keep those records </a:t>
            </a:r>
            <a:endParaRPr lang="en-AU" b="0" i="0">
              <a:solidFill>
                <a:srgbClr val="000000"/>
              </a:solidFill>
              <a:effectLst/>
              <a:latin typeface="Arial"/>
              <a:cs typeface="Arial"/>
            </a:endParaRPr>
          </a:p>
          <a:p>
            <a:pPr algn="l" rtl="0" fontAlgn="base"/>
            <a:endParaRPr lang="en-AU" b="0" i="0">
              <a:solidFill>
                <a:srgbClr val="000000"/>
              </a:solidFill>
              <a:effectLst/>
              <a:latin typeface="Arial" panose="020B0604020202020204" pitchFamily="34" charset="0"/>
              <a:cs typeface="Arial" panose="020B0604020202020204" pitchFamily="34" charset="0"/>
            </a:endParaRPr>
          </a:p>
          <a:p>
            <a:pPr algn="l" rtl="0" fontAlgn="base"/>
            <a:endParaRPr lang="en-AU" b="0" i="0">
              <a:solidFill>
                <a:srgbClr val="000000"/>
              </a:solidFill>
              <a:effectLst/>
              <a:latin typeface="Segoe UI" panose="020B0502040204020203" pitchFamily="34" charset="0"/>
            </a:endParaRPr>
          </a:p>
          <a:p>
            <a:pPr algn="l" rtl="0" fontAlgn="base"/>
            <a:endParaRPr lang="en-AU" b="0" i="0">
              <a:solidFill>
                <a:srgbClr val="000000"/>
              </a:solidFill>
              <a:effectLst/>
              <a:latin typeface="Segoe UI" panose="020B0502040204020203" pitchFamily="34" charset="0"/>
            </a:endParaRPr>
          </a:p>
          <a:p>
            <a:pPr algn="l" rtl="0" fontAlgn="base"/>
            <a:endParaRPr lang="en-AU">
              <a:latin typeface="Arial" panose="020B0604020202020204" pitchFamily="34" charset="0"/>
              <a:ea typeface="+mn-lt"/>
              <a:cs typeface="Arial" panose="020B0604020202020204" pitchFamily="34" charset="0"/>
            </a:endParaRPr>
          </a:p>
          <a:p>
            <a:endParaRPr lang="en-AU">
              <a:ea typeface="+mn-lt"/>
              <a:cs typeface="+mn-lt"/>
            </a:endParaRPr>
          </a:p>
        </p:txBody>
      </p:sp>
      <p:sp>
        <p:nvSpPr>
          <p:cNvPr id="8" name="Title 7"/>
          <p:cNvSpPr>
            <a:spLocks noGrp="1"/>
          </p:cNvSpPr>
          <p:nvPr>
            <p:ph type="title"/>
          </p:nvPr>
        </p:nvSpPr>
        <p:spPr/>
        <p:txBody>
          <a:bodyPr/>
          <a:lstStyle/>
          <a:p>
            <a:r>
              <a:rPr lang="en-AU">
                <a:latin typeface="Arial" panose="020B0604020202020204" pitchFamily="34" charset="0"/>
                <a:cs typeface="Arial" panose="020B0604020202020204" pitchFamily="34" charset="0"/>
              </a:rPr>
              <a:t>Why</a:t>
            </a:r>
          </a:p>
        </p:txBody>
      </p:sp>
    </p:spTree>
    <p:extLst>
      <p:ext uri="{BB962C8B-B14F-4D97-AF65-F5344CB8AC3E}">
        <p14:creationId xmlns:p14="http://schemas.microsoft.com/office/powerpoint/2010/main" val="2173251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709724" y="1825625"/>
            <a:ext cx="10775446" cy="3879436"/>
          </a:xfrm>
        </p:spPr>
        <p:txBody>
          <a:bodyPr vert="horz" lIns="0" tIns="0" rIns="0" bIns="0" rtlCol="0" anchor="t">
            <a:noAutofit/>
          </a:bodyPr>
          <a:lstStyle/>
          <a:p>
            <a:pPr algn="l" rtl="0" fontAlgn="base"/>
            <a:r>
              <a:rPr lang="en-AU" sz="1800" b="0" i="0" dirty="0">
                <a:solidFill>
                  <a:srgbClr val="000000"/>
                </a:solidFill>
                <a:effectLst/>
                <a:latin typeface="Arial"/>
                <a:cs typeface="Arial"/>
              </a:rPr>
              <a:t>So, a record here is</a:t>
            </a:r>
            <a:endParaRPr lang="en-AU" b="0" i="0" dirty="0">
              <a:solidFill>
                <a:srgbClr val="000000"/>
              </a:solidFill>
              <a:effectLst/>
              <a:latin typeface="Arial"/>
              <a:cs typeface="Arial"/>
            </a:endParaRPr>
          </a:p>
          <a:p>
            <a:pPr algn="l" rtl="0" fontAlgn="base"/>
            <a:endParaRPr lang="en-AU" b="0" i="0">
              <a:solidFill>
                <a:srgbClr val="000000"/>
              </a:solidFill>
              <a:effectLst/>
              <a:latin typeface="Arial" panose="020B0604020202020204" pitchFamily="34" charset="0"/>
              <a:cs typeface="Arial" panose="020B0604020202020204" pitchFamily="34" charset="0"/>
            </a:endParaRPr>
          </a:p>
          <a:p>
            <a:pPr algn="ctr" rtl="0" fontAlgn="base"/>
            <a:r>
              <a:rPr lang="en-AU" sz="1800" b="0" i="0" dirty="0">
                <a:solidFill>
                  <a:srgbClr val="000000"/>
                </a:solidFill>
                <a:effectLst/>
                <a:latin typeface="Arial"/>
                <a:cs typeface="Arial"/>
              </a:rPr>
              <a:t>An electronic document that has been made to conduct business</a:t>
            </a:r>
            <a:endParaRPr lang="en-AU" b="0" i="0" dirty="0">
              <a:solidFill>
                <a:srgbClr val="000000"/>
              </a:solidFill>
              <a:effectLst/>
              <a:latin typeface="Arial"/>
              <a:cs typeface="Arial"/>
            </a:endParaRPr>
          </a:p>
          <a:p>
            <a:pPr algn="l" rtl="0" fontAlgn="base"/>
            <a:endParaRPr lang="en-AU" b="0" i="0">
              <a:solidFill>
                <a:srgbClr val="000000"/>
              </a:solidFill>
              <a:effectLst/>
              <a:latin typeface="Arial" panose="020B0604020202020204" pitchFamily="34" charset="0"/>
              <a:cs typeface="Arial" panose="020B0604020202020204" pitchFamily="34" charset="0"/>
            </a:endParaRPr>
          </a:p>
          <a:p>
            <a:pPr algn="ctr" fontAlgn="base"/>
            <a:r>
              <a:rPr lang="en-AU" sz="1800" b="0" i="0" dirty="0">
                <a:solidFill>
                  <a:srgbClr val="000000"/>
                </a:solidFill>
                <a:effectLst/>
                <a:latin typeface="Arial"/>
                <a:cs typeface="Arial"/>
              </a:rPr>
              <a:t>The </a:t>
            </a:r>
            <a:r>
              <a:rPr lang="en-AU" sz="1800" b="0" i="1" dirty="0">
                <a:solidFill>
                  <a:srgbClr val="000000"/>
                </a:solidFill>
                <a:effectLst/>
                <a:latin typeface="Arial"/>
                <a:cs typeface="Arial"/>
              </a:rPr>
              <a:t>Dog Control Act 2000</a:t>
            </a:r>
            <a:r>
              <a:rPr lang="en-AU" sz="1800" b="0" i="0" dirty="0">
                <a:solidFill>
                  <a:srgbClr val="000000"/>
                </a:solidFill>
                <a:effectLst/>
                <a:latin typeface="Arial"/>
                <a:cs typeface="Arial"/>
              </a:rPr>
              <a:t> </a:t>
            </a:r>
            <a:r>
              <a:rPr lang="en-AU" dirty="0">
                <a:solidFill>
                  <a:srgbClr val="000000"/>
                </a:solidFill>
                <a:latin typeface="Arial"/>
                <a:cs typeface="Arial"/>
              </a:rPr>
              <a:t>(Tas) </a:t>
            </a:r>
            <a:r>
              <a:rPr lang="en-AU" sz="1800" b="0" i="0" dirty="0">
                <a:solidFill>
                  <a:srgbClr val="000000"/>
                </a:solidFill>
                <a:effectLst/>
                <a:latin typeface="Arial"/>
                <a:cs typeface="Arial"/>
              </a:rPr>
              <a:t>tells you and your client that dogs over 6 months must be registered </a:t>
            </a:r>
            <a:endParaRPr lang="en-AU" b="0" i="0" dirty="0">
              <a:solidFill>
                <a:srgbClr val="000000"/>
              </a:solidFill>
              <a:effectLst/>
              <a:latin typeface="Arial"/>
              <a:cs typeface="Arial"/>
            </a:endParaRPr>
          </a:p>
          <a:p>
            <a:pPr algn="ctr" rtl="0" fontAlgn="base"/>
            <a:endParaRPr lang="en-AU" b="0" i="0">
              <a:solidFill>
                <a:srgbClr val="000000"/>
              </a:solidFill>
              <a:effectLst/>
              <a:latin typeface="Arial" panose="020B0604020202020204" pitchFamily="34" charset="0"/>
              <a:cs typeface="Arial" panose="020B0604020202020204" pitchFamily="34" charset="0"/>
            </a:endParaRPr>
          </a:p>
          <a:p>
            <a:pPr algn="ctr" rtl="0" fontAlgn="base"/>
            <a:r>
              <a:rPr lang="en-AU" sz="1800" b="0" i="0" dirty="0">
                <a:solidFill>
                  <a:srgbClr val="000000"/>
                </a:solidFill>
                <a:effectLst/>
                <a:latin typeface="Arial"/>
                <a:cs typeface="Arial"/>
              </a:rPr>
              <a:t>A storage standard may tell you where you can keep the records </a:t>
            </a:r>
            <a:endParaRPr lang="en-AU" b="0" i="0" dirty="0">
              <a:solidFill>
                <a:srgbClr val="000000"/>
              </a:solidFill>
              <a:effectLst/>
              <a:latin typeface="Arial"/>
              <a:cs typeface="Arial"/>
            </a:endParaRPr>
          </a:p>
          <a:p>
            <a:pPr algn="ctr" rtl="0" fontAlgn="base"/>
            <a:endParaRPr lang="en-AU" b="0" i="0">
              <a:solidFill>
                <a:srgbClr val="000000"/>
              </a:solidFill>
              <a:effectLst/>
              <a:latin typeface="Arial" panose="020B0604020202020204" pitchFamily="34" charset="0"/>
              <a:cs typeface="Arial" panose="020B0604020202020204" pitchFamily="34" charset="0"/>
            </a:endParaRPr>
          </a:p>
          <a:p>
            <a:pPr algn="ctr" fontAlgn="base"/>
            <a:r>
              <a:rPr lang="en-AU" sz="1800" b="0" i="0" dirty="0">
                <a:solidFill>
                  <a:srgbClr val="000000"/>
                </a:solidFill>
                <a:effectLst/>
                <a:latin typeface="Arial"/>
                <a:cs typeface="Arial"/>
              </a:rPr>
              <a:t>The </a:t>
            </a:r>
            <a:r>
              <a:rPr lang="en-AU" sz="1800" b="0" i="1" dirty="0">
                <a:solidFill>
                  <a:srgbClr val="000000"/>
                </a:solidFill>
                <a:effectLst/>
                <a:latin typeface="Arial"/>
                <a:cs typeface="Arial"/>
              </a:rPr>
              <a:t>Archives Act 1983</a:t>
            </a:r>
            <a:r>
              <a:rPr lang="en-AU" sz="1800" b="0" i="0" dirty="0">
                <a:solidFill>
                  <a:srgbClr val="000000"/>
                </a:solidFill>
                <a:effectLst/>
                <a:latin typeface="Arial"/>
                <a:cs typeface="Arial"/>
              </a:rPr>
              <a:t> </a:t>
            </a:r>
            <a:r>
              <a:rPr lang="en-AU" dirty="0">
                <a:solidFill>
                  <a:srgbClr val="000000"/>
                </a:solidFill>
                <a:latin typeface="Arial"/>
                <a:cs typeface="Arial"/>
              </a:rPr>
              <a:t>(Tas) via an RDS 'tells'</a:t>
            </a:r>
            <a:r>
              <a:rPr lang="en-AU" sz="1800" b="0" i="0" dirty="0">
                <a:solidFill>
                  <a:srgbClr val="000000"/>
                </a:solidFill>
                <a:effectLst/>
                <a:latin typeface="Arial"/>
                <a:cs typeface="Arial"/>
              </a:rPr>
              <a:t> you how long to keep the record (we’ll talk a bit more about this shortly) </a:t>
            </a:r>
            <a:endParaRPr lang="en-AU" b="0" i="0" dirty="0">
              <a:solidFill>
                <a:srgbClr val="000000"/>
              </a:solidFill>
              <a:effectLst/>
              <a:latin typeface="Arial"/>
              <a:cs typeface="Arial"/>
            </a:endParaRPr>
          </a:p>
          <a:p>
            <a:pPr algn="ctr" rtl="0" fontAlgn="base"/>
            <a:r>
              <a:rPr lang="en-AU" sz="1800" b="0" i="0" dirty="0">
                <a:solidFill>
                  <a:srgbClr val="000000"/>
                </a:solidFill>
                <a:effectLst/>
                <a:latin typeface="Arial"/>
                <a:cs typeface="Arial"/>
              </a:rPr>
              <a:t>  </a:t>
            </a:r>
            <a:endParaRPr lang="en-AU" b="0" i="0" dirty="0">
              <a:solidFill>
                <a:srgbClr val="000000"/>
              </a:solidFill>
              <a:effectLst/>
              <a:latin typeface="Arial"/>
              <a:cs typeface="Arial"/>
            </a:endParaRPr>
          </a:p>
          <a:p>
            <a:pPr algn="l" rtl="0" fontAlgn="base"/>
            <a:endParaRPr lang="en-AU" b="0" i="0">
              <a:solidFill>
                <a:srgbClr val="000000"/>
              </a:solidFill>
              <a:effectLst/>
              <a:latin typeface="Arial" panose="020B0604020202020204" pitchFamily="34" charset="0"/>
              <a:cs typeface="Arial" panose="020B0604020202020204" pitchFamily="34" charset="0"/>
            </a:endParaRPr>
          </a:p>
          <a:p>
            <a:pPr algn="l" rtl="0" fontAlgn="base"/>
            <a:endParaRPr lang="en-AU">
              <a:latin typeface="Arial" panose="020B0604020202020204" pitchFamily="34" charset="0"/>
              <a:ea typeface="+mn-lt"/>
              <a:cs typeface="Arial" panose="020B0604020202020204" pitchFamily="34" charset="0"/>
            </a:endParaRPr>
          </a:p>
          <a:p>
            <a:endParaRPr lang="en-AU">
              <a:ea typeface="+mn-lt"/>
              <a:cs typeface="+mn-lt"/>
            </a:endParaRPr>
          </a:p>
        </p:txBody>
      </p:sp>
      <p:sp>
        <p:nvSpPr>
          <p:cNvPr id="8" name="Title 7"/>
          <p:cNvSpPr>
            <a:spLocks noGrp="1"/>
          </p:cNvSpPr>
          <p:nvPr>
            <p:ph type="title"/>
          </p:nvPr>
        </p:nvSpPr>
        <p:spPr/>
        <p:txBody>
          <a:bodyPr/>
          <a:lstStyle/>
          <a:p>
            <a:r>
              <a:rPr lang="en-AU">
                <a:latin typeface="Arial" panose="020B0604020202020204" pitchFamily="34" charset="0"/>
                <a:cs typeface="Arial" panose="020B0604020202020204" pitchFamily="34" charset="0"/>
              </a:rPr>
              <a:t>Why</a:t>
            </a:r>
          </a:p>
        </p:txBody>
      </p:sp>
    </p:spTree>
    <p:extLst>
      <p:ext uri="{BB962C8B-B14F-4D97-AF65-F5344CB8AC3E}">
        <p14:creationId xmlns:p14="http://schemas.microsoft.com/office/powerpoint/2010/main" val="21596887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AU">
                <a:latin typeface="Arial" panose="020B0604020202020204" pitchFamily="34" charset="0"/>
                <a:cs typeface="Arial" panose="020B0604020202020204" pitchFamily="34" charset="0"/>
              </a:rPr>
              <a:t>When do we begin the recordkeeping process?</a:t>
            </a:r>
          </a:p>
        </p:txBody>
      </p:sp>
      <p:sp>
        <p:nvSpPr>
          <p:cNvPr id="4" name="Title 3"/>
          <p:cNvSpPr>
            <a:spLocks noGrp="1"/>
          </p:cNvSpPr>
          <p:nvPr>
            <p:ph type="title"/>
          </p:nvPr>
        </p:nvSpPr>
        <p:spPr/>
        <p:txBody>
          <a:bodyPr/>
          <a:lstStyle/>
          <a:p>
            <a:r>
              <a:rPr lang="en-AU">
                <a:latin typeface="Arial" panose="020B0604020202020204" pitchFamily="34" charset="0"/>
                <a:cs typeface="Arial" panose="020B0604020202020204" pitchFamily="34" charset="0"/>
              </a:rPr>
              <a:t>training</a:t>
            </a:r>
          </a:p>
        </p:txBody>
      </p:sp>
    </p:spTree>
    <p:extLst>
      <p:ext uri="{BB962C8B-B14F-4D97-AF65-F5344CB8AC3E}">
        <p14:creationId xmlns:p14="http://schemas.microsoft.com/office/powerpoint/2010/main" val="1110893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AU">
                <a:latin typeface="Arial" panose="020B0604020202020204" pitchFamily="34" charset="0"/>
                <a:cs typeface="Arial" panose="020B0604020202020204" pitchFamily="34" charset="0"/>
              </a:rPr>
              <a:t>What we do and who we are</a:t>
            </a:r>
          </a:p>
        </p:txBody>
      </p:sp>
      <p:sp>
        <p:nvSpPr>
          <p:cNvPr id="4" name="Title 3"/>
          <p:cNvSpPr>
            <a:spLocks noGrp="1"/>
          </p:cNvSpPr>
          <p:nvPr>
            <p:ph type="title"/>
          </p:nvPr>
        </p:nvSpPr>
        <p:spPr/>
        <p:txBody>
          <a:bodyPr/>
          <a:lstStyle/>
          <a:p>
            <a:r>
              <a:rPr lang="en-AU" dirty="0" err="1">
                <a:latin typeface="Arial" panose="020B0604020202020204" pitchFamily="34" charset="0"/>
                <a:cs typeface="Arial" panose="020B0604020202020204" pitchFamily="34" charset="0"/>
              </a:rPr>
              <a:t>Osa</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84638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709724" y="1825625"/>
            <a:ext cx="10775446" cy="3879436"/>
          </a:xfrm>
        </p:spPr>
        <p:txBody>
          <a:bodyPr vert="horz" lIns="0" tIns="0" rIns="0" bIns="0" rtlCol="0" anchor="t">
            <a:noAutofit/>
          </a:bodyPr>
          <a:lstStyle/>
          <a:p>
            <a:pPr rtl="0" fontAlgn="base"/>
            <a:r>
              <a:rPr lang="en-AU" sz="1800">
                <a:effectLst/>
                <a:latin typeface="Segoe UI" panose="020B0502040204020203" pitchFamily="34" charset="0"/>
              </a:rPr>
              <a:t>Some records – such as those in workflow or other business systems are automatically created for you. At other times, you must make a conscious decision to make or keep a record. Do so if you need to show:</a:t>
            </a:r>
          </a:p>
          <a:p>
            <a:pPr rtl="0" fontAlgn="base"/>
            <a:endParaRPr lang="en-AU" sz="1800">
              <a:effectLst/>
              <a:latin typeface="Segoe UI" panose="020B0502040204020203" pitchFamily="34" charset="0"/>
            </a:endParaRPr>
          </a:p>
          <a:p>
            <a:pPr marL="285750" indent="-285750" rtl="0" fontAlgn="base">
              <a:buFont typeface="Arial" panose="020B0604020202020204" pitchFamily="34" charset="0"/>
              <a:buChar char="•"/>
            </a:pPr>
            <a:r>
              <a:rPr lang="en-AU" sz="1800">
                <a:effectLst/>
                <a:latin typeface="Segoe UI" panose="020B0502040204020203" pitchFamily="34" charset="0"/>
              </a:rPr>
              <a:t>what happened, when it happened or who was involved</a:t>
            </a:r>
          </a:p>
          <a:p>
            <a:pPr marL="285750" indent="-285750" rtl="0" fontAlgn="base">
              <a:buFont typeface="Arial" panose="020B0604020202020204" pitchFamily="34" charset="0"/>
              <a:buChar char="•"/>
            </a:pPr>
            <a:r>
              <a:rPr lang="en-AU" sz="1800">
                <a:effectLst/>
                <a:latin typeface="Segoe UI" panose="020B0502040204020203" pitchFamily="34" charset="0"/>
              </a:rPr>
              <a:t>what was decided or recommended and by whom</a:t>
            </a:r>
          </a:p>
          <a:p>
            <a:pPr marL="285750" indent="-285750" rtl="0" fontAlgn="base">
              <a:buFont typeface="Arial" panose="020B0604020202020204" pitchFamily="34" charset="0"/>
              <a:buChar char="•"/>
            </a:pPr>
            <a:r>
              <a:rPr lang="en-AU" sz="1800">
                <a:effectLst/>
                <a:latin typeface="Segoe UI" panose="020B0502040204020203" pitchFamily="34" charset="0"/>
              </a:rPr>
              <a:t>what advice or instruction was given</a:t>
            </a:r>
          </a:p>
          <a:p>
            <a:pPr marL="285750" indent="-285750" rtl="0" fontAlgn="base">
              <a:buFont typeface="Arial" panose="020B0604020202020204" pitchFamily="34" charset="0"/>
              <a:buChar char="•"/>
            </a:pPr>
            <a:r>
              <a:rPr lang="en-AU" sz="1800">
                <a:effectLst/>
                <a:latin typeface="Segoe UI" panose="020B0502040204020203" pitchFamily="34" charset="0"/>
              </a:rPr>
              <a:t>the order of events or decisions. </a:t>
            </a:r>
          </a:p>
          <a:p>
            <a:pPr rtl="0" fontAlgn="base"/>
            <a:endParaRPr lang="en-AU">
              <a:latin typeface="Segoe UI" panose="020B0502040204020203" pitchFamily="34" charset="0"/>
            </a:endParaRPr>
          </a:p>
          <a:p>
            <a:pPr rtl="0" fontAlgn="base"/>
            <a:endParaRPr lang="en-AU">
              <a:latin typeface="Arial" panose="020B0604020202020204" pitchFamily="34" charset="0"/>
              <a:ea typeface="+mn-lt"/>
              <a:cs typeface="Arial" panose="020B0604020202020204" pitchFamily="34" charset="0"/>
            </a:endParaRPr>
          </a:p>
          <a:p>
            <a:endParaRPr lang="en-AU">
              <a:ea typeface="+mn-lt"/>
              <a:cs typeface="+mn-lt"/>
            </a:endParaRPr>
          </a:p>
        </p:txBody>
      </p:sp>
      <p:sp>
        <p:nvSpPr>
          <p:cNvPr id="8" name="Title 7"/>
          <p:cNvSpPr>
            <a:spLocks noGrp="1"/>
          </p:cNvSpPr>
          <p:nvPr>
            <p:ph type="title"/>
          </p:nvPr>
        </p:nvSpPr>
        <p:spPr/>
        <p:txBody>
          <a:bodyPr/>
          <a:lstStyle/>
          <a:p>
            <a:r>
              <a:rPr lang="en-AU">
                <a:latin typeface="Arial" panose="020B0604020202020204" pitchFamily="34" charset="0"/>
                <a:cs typeface="Arial" panose="020B0604020202020204" pitchFamily="34" charset="0"/>
              </a:rPr>
              <a:t>When</a:t>
            </a:r>
          </a:p>
        </p:txBody>
      </p:sp>
      <p:sp>
        <p:nvSpPr>
          <p:cNvPr id="3" name="TextBox 2">
            <a:extLst>
              <a:ext uri="{FF2B5EF4-FFF2-40B4-BE49-F238E27FC236}">
                <a16:creationId xmlns:a16="http://schemas.microsoft.com/office/drawing/2014/main" id="{EAE1DFB7-109A-3093-1C33-0E099BF242AF}"/>
              </a:ext>
            </a:extLst>
          </p:cNvPr>
          <p:cNvSpPr txBox="1"/>
          <p:nvPr/>
        </p:nvSpPr>
        <p:spPr>
          <a:xfrm>
            <a:off x="365263" y="6122899"/>
            <a:ext cx="6097656" cy="369332"/>
          </a:xfrm>
          <a:prstGeom prst="rect">
            <a:avLst/>
          </a:prstGeom>
          <a:noFill/>
        </p:spPr>
        <p:txBody>
          <a:bodyPr wrap="square">
            <a:spAutoFit/>
          </a:bodyPr>
          <a:lstStyle/>
          <a:p>
            <a:r>
              <a:rPr lang="en-AU">
                <a:solidFill>
                  <a:schemeClr val="bg1"/>
                </a:solidFill>
                <a:hlinkClick r:id="rId3">
                  <a:extLst>
                    <a:ext uri="{A12FA001-AC4F-418D-AE19-62706E023703}">
                      <ahyp:hlinkClr xmlns:ahyp="http://schemas.microsoft.com/office/drawing/2018/hyperlinkcolor" val="tx"/>
                    </a:ext>
                  </a:extLst>
                </a:hlinkClick>
              </a:rPr>
              <a:t>Keep the Knowledge Make a Record (osa.tas.gov.au)</a:t>
            </a:r>
            <a:endParaRPr lang="en-AU">
              <a:solidFill>
                <a:schemeClr val="bg1"/>
              </a:solidFill>
            </a:endParaRPr>
          </a:p>
        </p:txBody>
      </p:sp>
    </p:spTree>
    <p:extLst>
      <p:ext uri="{BB962C8B-B14F-4D97-AF65-F5344CB8AC3E}">
        <p14:creationId xmlns:p14="http://schemas.microsoft.com/office/powerpoint/2010/main" val="15323059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709724" y="1825625"/>
            <a:ext cx="10775446" cy="3879436"/>
          </a:xfrm>
        </p:spPr>
        <p:txBody>
          <a:bodyPr vert="horz" lIns="0" tIns="0" rIns="0" bIns="0" rtlCol="0" anchor="t">
            <a:noAutofit/>
          </a:bodyPr>
          <a:lstStyle/>
          <a:p>
            <a:pPr rtl="0" fontAlgn="base"/>
            <a:r>
              <a:rPr lang="en-AU" sz="1800">
                <a:effectLst/>
                <a:latin typeface="Segoe UI" panose="020B0502040204020203" pitchFamily="34" charset="0"/>
              </a:rPr>
              <a:t>If you are not sure, ask yourself:</a:t>
            </a:r>
          </a:p>
          <a:p>
            <a:pPr rtl="0" fontAlgn="base"/>
            <a:endParaRPr lang="en-AU" sz="1800">
              <a:effectLst/>
              <a:latin typeface="Segoe UI" panose="020B0502040204020203" pitchFamily="34" charset="0"/>
            </a:endParaRPr>
          </a:p>
          <a:p>
            <a:pPr marL="285750" indent="-285750" rtl="0" fontAlgn="base">
              <a:buFont typeface="Arial" panose="020B0604020202020204" pitchFamily="34" charset="0"/>
              <a:buChar char="•"/>
            </a:pPr>
            <a:r>
              <a:rPr lang="en-AU" sz="1800">
                <a:effectLst/>
                <a:latin typeface="Segoe UI" panose="020B0502040204020203" pitchFamily="34" charset="0"/>
              </a:rPr>
              <a:t>Did I write, send, use or keep this in the course of my work?</a:t>
            </a:r>
          </a:p>
          <a:p>
            <a:pPr marL="285750" indent="-285750" rtl="0" fontAlgn="base">
              <a:buFont typeface="Arial" panose="020B0604020202020204" pitchFamily="34" charset="0"/>
              <a:buChar char="•"/>
            </a:pPr>
            <a:r>
              <a:rPr lang="en-AU" sz="1800">
                <a:effectLst/>
                <a:latin typeface="Segoe UI" panose="020B0502040204020203" pitchFamily="34" charset="0"/>
              </a:rPr>
              <a:t>Am I (or is someone else) required to act on this?</a:t>
            </a:r>
          </a:p>
          <a:p>
            <a:pPr marL="285750" indent="-285750" rtl="0" fontAlgn="base">
              <a:buFont typeface="Arial" panose="020B0604020202020204" pitchFamily="34" charset="0"/>
              <a:buChar char="•"/>
            </a:pPr>
            <a:r>
              <a:rPr lang="en-AU" sz="1800">
                <a:effectLst/>
                <a:latin typeface="Segoe UI" panose="020B0502040204020203" pitchFamily="34" charset="0"/>
              </a:rPr>
              <a:t>Will this information be needed in the future? If you answer ‘yes’ to any of these questions, you should make or keep a record</a:t>
            </a:r>
            <a:endParaRPr lang="en-AU" b="0" i="0">
              <a:solidFill>
                <a:srgbClr val="000000"/>
              </a:solidFill>
              <a:effectLst/>
              <a:latin typeface="Arial" panose="020B0604020202020204" pitchFamily="34" charset="0"/>
              <a:cs typeface="Arial" panose="020B0604020202020204" pitchFamily="34" charset="0"/>
            </a:endParaRPr>
          </a:p>
          <a:p>
            <a:pPr rtl="0" fontAlgn="base"/>
            <a:endParaRPr lang="en-AU">
              <a:latin typeface="Segoe UI" panose="020B0502040204020203" pitchFamily="34" charset="0"/>
            </a:endParaRPr>
          </a:p>
          <a:p>
            <a:pPr rtl="0" fontAlgn="base"/>
            <a:endParaRPr lang="en-AU">
              <a:latin typeface="Arial" panose="020B0604020202020204" pitchFamily="34" charset="0"/>
              <a:ea typeface="+mn-lt"/>
              <a:cs typeface="Arial" panose="020B0604020202020204" pitchFamily="34" charset="0"/>
            </a:endParaRPr>
          </a:p>
          <a:p>
            <a:endParaRPr lang="en-AU">
              <a:ea typeface="+mn-lt"/>
              <a:cs typeface="+mn-lt"/>
            </a:endParaRPr>
          </a:p>
        </p:txBody>
      </p:sp>
      <p:sp>
        <p:nvSpPr>
          <p:cNvPr id="8" name="Title 7"/>
          <p:cNvSpPr>
            <a:spLocks noGrp="1"/>
          </p:cNvSpPr>
          <p:nvPr>
            <p:ph type="title"/>
          </p:nvPr>
        </p:nvSpPr>
        <p:spPr/>
        <p:txBody>
          <a:bodyPr/>
          <a:lstStyle/>
          <a:p>
            <a:r>
              <a:rPr lang="en-AU">
                <a:latin typeface="Arial" panose="020B0604020202020204" pitchFamily="34" charset="0"/>
                <a:cs typeface="Arial" panose="020B0604020202020204" pitchFamily="34" charset="0"/>
              </a:rPr>
              <a:t>When</a:t>
            </a:r>
          </a:p>
        </p:txBody>
      </p:sp>
      <p:sp>
        <p:nvSpPr>
          <p:cNvPr id="3" name="TextBox 2">
            <a:extLst>
              <a:ext uri="{FF2B5EF4-FFF2-40B4-BE49-F238E27FC236}">
                <a16:creationId xmlns:a16="http://schemas.microsoft.com/office/drawing/2014/main" id="{EAE1DFB7-109A-3093-1C33-0E099BF242AF}"/>
              </a:ext>
            </a:extLst>
          </p:cNvPr>
          <p:cNvSpPr txBox="1"/>
          <p:nvPr/>
        </p:nvSpPr>
        <p:spPr>
          <a:xfrm>
            <a:off x="365263" y="6122899"/>
            <a:ext cx="6097656" cy="369332"/>
          </a:xfrm>
          <a:prstGeom prst="rect">
            <a:avLst/>
          </a:prstGeom>
          <a:noFill/>
        </p:spPr>
        <p:txBody>
          <a:bodyPr wrap="square">
            <a:spAutoFit/>
          </a:bodyPr>
          <a:lstStyle/>
          <a:p>
            <a:r>
              <a:rPr lang="en-AU">
                <a:solidFill>
                  <a:schemeClr val="bg1"/>
                </a:solidFill>
                <a:hlinkClick r:id="rId3">
                  <a:extLst>
                    <a:ext uri="{A12FA001-AC4F-418D-AE19-62706E023703}">
                      <ahyp:hlinkClr xmlns:ahyp="http://schemas.microsoft.com/office/drawing/2018/hyperlinkcolor" val="tx"/>
                    </a:ext>
                  </a:extLst>
                </a:hlinkClick>
              </a:rPr>
              <a:t>Keep the Knowledge Make a Record (osa.tas.gov.au)</a:t>
            </a:r>
            <a:endParaRPr lang="en-AU">
              <a:solidFill>
                <a:schemeClr val="bg1"/>
              </a:solidFill>
            </a:endParaRPr>
          </a:p>
        </p:txBody>
      </p:sp>
    </p:spTree>
    <p:extLst>
      <p:ext uri="{BB962C8B-B14F-4D97-AF65-F5344CB8AC3E}">
        <p14:creationId xmlns:p14="http://schemas.microsoft.com/office/powerpoint/2010/main" val="31223502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6E48493-C85B-4D30-9E28-F01C40067B84}"/>
              </a:ext>
            </a:extLst>
          </p:cNvPr>
          <p:cNvSpPr>
            <a:spLocks noGrp="1"/>
          </p:cNvSpPr>
          <p:nvPr>
            <p:ph type="subTitle" idx="1"/>
          </p:nvPr>
        </p:nvSpPr>
        <p:spPr/>
        <p:txBody>
          <a:bodyPr/>
          <a:lstStyle/>
          <a:p>
            <a:r>
              <a:rPr lang="en-AU">
                <a:latin typeface="Arial" panose="020B0604020202020204" pitchFamily="34" charset="0"/>
                <a:cs typeface="Arial" panose="020B0604020202020204" pitchFamily="34" charset="0"/>
              </a:rPr>
              <a:t>Reporting page</a:t>
            </a:r>
          </a:p>
        </p:txBody>
      </p:sp>
      <p:sp>
        <p:nvSpPr>
          <p:cNvPr id="3" name="Title 2">
            <a:extLst>
              <a:ext uri="{FF2B5EF4-FFF2-40B4-BE49-F238E27FC236}">
                <a16:creationId xmlns:a16="http://schemas.microsoft.com/office/drawing/2014/main" id="{5C1F5678-B0DA-4283-B246-BDFAD1A2B433}"/>
              </a:ext>
            </a:extLst>
          </p:cNvPr>
          <p:cNvSpPr>
            <a:spLocks noGrp="1"/>
          </p:cNvSpPr>
          <p:nvPr>
            <p:ph type="title"/>
          </p:nvPr>
        </p:nvSpPr>
        <p:spPr/>
        <p:txBody>
          <a:bodyPr/>
          <a:lstStyle/>
          <a:p>
            <a:r>
              <a:rPr lang="en-AU">
                <a:latin typeface="Arial" panose="020B0604020202020204" pitchFamily="34" charset="0"/>
                <a:cs typeface="Arial" panose="020B0604020202020204" pitchFamily="34" charset="0"/>
              </a:rPr>
              <a:t>Scenario 3</a:t>
            </a:r>
          </a:p>
        </p:txBody>
      </p:sp>
    </p:spTree>
    <p:extLst>
      <p:ext uri="{BB962C8B-B14F-4D97-AF65-F5344CB8AC3E}">
        <p14:creationId xmlns:p14="http://schemas.microsoft.com/office/powerpoint/2010/main" val="33642220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7D270CF-9BD2-D8E3-62B3-4A3C37AA22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0615" y="268357"/>
            <a:ext cx="5976564" cy="5545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1910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7B1ED3-2ACE-412B-8767-05BB32197FCD}"/>
              </a:ext>
            </a:extLst>
          </p:cNvPr>
          <p:cNvSpPr>
            <a:spLocks noGrp="1"/>
          </p:cNvSpPr>
          <p:nvPr>
            <p:ph sz="quarter" idx="14"/>
          </p:nvPr>
        </p:nvSpPr>
        <p:spPr/>
        <p:txBody>
          <a:bodyPr/>
          <a:lstStyle/>
          <a:p>
            <a:pPr algn="l" rtl="0" fontAlgn="base"/>
            <a:r>
              <a:rPr lang="en-AU" sz="1800" b="0" i="0">
                <a:solidFill>
                  <a:srgbClr val="000000"/>
                </a:solidFill>
                <a:effectLst/>
                <a:latin typeface="Century Gothic" panose="020B0502020202020204" pitchFamily="34" charset="0"/>
              </a:rPr>
              <a:t> </a:t>
            </a:r>
            <a:endParaRPr lang="en-AU" sz="3200" b="0" i="0">
              <a:solidFill>
                <a:srgbClr val="000000"/>
              </a:solidFill>
              <a:effectLst/>
              <a:latin typeface="Segoe UI" panose="020B0502040204020203" pitchFamily="34" charset="0"/>
            </a:endParaRPr>
          </a:p>
          <a:p>
            <a:pPr algn="ctr" rtl="0" fontAlgn="base"/>
            <a:r>
              <a:rPr lang="en-AU" sz="2000" b="0" i="0">
                <a:solidFill>
                  <a:srgbClr val="000000"/>
                </a:solidFill>
                <a:effectLst/>
                <a:latin typeface="Arial" panose="020B0604020202020204" pitchFamily="34" charset="0"/>
                <a:cs typeface="Arial" panose="020B0604020202020204" pitchFamily="34" charset="0"/>
              </a:rPr>
              <a:t>Any document or object in </a:t>
            </a:r>
          </a:p>
          <a:p>
            <a:pPr algn="ctr" rtl="0" fontAlgn="base"/>
            <a:r>
              <a:rPr lang="en-AU" sz="2000" b="0" i="0">
                <a:solidFill>
                  <a:srgbClr val="000000"/>
                </a:solidFill>
                <a:effectLst/>
                <a:latin typeface="Arial" panose="020B0604020202020204" pitchFamily="34" charset="0"/>
                <a:cs typeface="Arial" panose="020B0604020202020204" pitchFamily="34" charset="0"/>
              </a:rPr>
              <a:t> </a:t>
            </a:r>
          </a:p>
          <a:p>
            <a:pPr algn="ctr" rtl="0" fontAlgn="base"/>
            <a:r>
              <a:rPr lang="en-AU" sz="2000" b="0" i="0">
                <a:solidFill>
                  <a:srgbClr val="000000"/>
                </a:solidFill>
                <a:effectLst/>
                <a:latin typeface="Arial" panose="020B0604020202020204" pitchFamily="34" charset="0"/>
                <a:cs typeface="Arial" panose="020B0604020202020204" pitchFamily="34" charset="0"/>
              </a:rPr>
              <a:t>Any format </a:t>
            </a:r>
          </a:p>
          <a:p>
            <a:pPr algn="ctr" rtl="0" fontAlgn="base"/>
            <a:r>
              <a:rPr lang="en-AU" sz="2000" b="0" i="0">
                <a:solidFill>
                  <a:srgbClr val="000000"/>
                </a:solidFill>
                <a:effectLst/>
                <a:latin typeface="Arial" panose="020B0604020202020204" pitchFamily="34" charset="0"/>
                <a:cs typeface="Arial" panose="020B0604020202020204" pitchFamily="34" charset="0"/>
              </a:rPr>
              <a:t> </a:t>
            </a:r>
          </a:p>
          <a:p>
            <a:pPr algn="ctr" rtl="0" fontAlgn="base"/>
            <a:r>
              <a:rPr lang="en-AU" sz="2000" b="0" i="0">
                <a:solidFill>
                  <a:srgbClr val="000000"/>
                </a:solidFill>
                <a:effectLst/>
                <a:latin typeface="Arial" panose="020B0604020202020204" pitchFamily="34" charset="0"/>
                <a:cs typeface="Arial" panose="020B0604020202020204" pitchFamily="34" charset="0"/>
              </a:rPr>
              <a:t>That is created by you or your organisation to conduct business </a:t>
            </a:r>
          </a:p>
          <a:p>
            <a:pPr algn="ctr" rtl="0" fontAlgn="base"/>
            <a:r>
              <a:rPr lang="en-AU" sz="2000" b="0" i="0">
                <a:solidFill>
                  <a:srgbClr val="000000"/>
                </a:solidFill>
                <a:effectLst/>
                <a:latin typeface="Arial" panose="020B0604020202020204" pitchFamily="34" charset="0"/>
                <a:cs typeface="Arial" panose="020B0604020202020204" pitchFamily="34" charset="0"/>
              </a:rPr>
              <a:t> </a:t>
            </a:r>
          </a:p>
          <a:p>
            <a:pPr algn="ctr" rtl="0" fontAlgn="base"/>
            <a:r>
              <a:rPr lang="en-AU" sz="2000" b="0" i="0">
                <a:solidFill>
                  <a:srgbClr val="000000"/>
                </a:solidFill>
                <a:effectLst/>
                <a:latin typeface="Arial" panose="020B0604020202020204" pitchFamily="34" charset="0"/>
                <a:cs typeface="Arial" panose="020B0604020202020204" pitchFamily="34" charset="0"/>
              </a:rPr>
              <a:t>or </a:t>
            </a:r>
          </a:p>
          <a:p>
            <a:pPr algn="ctr" rtl="0" fontAlgn="base"/>
            <a:r>
              <a:rPr lang="en-AU" sz="2000" b="0" i="0">
                <a:solidFill>
                  <a:srgbClr val="000000"/>
                </a:solidFill>
                <a:effectLst/>
                <a:latin typeface="Arial" panose="020B0604020202020204" pitchFamily="34" charset="0"/>
                <a:cs typeface="Arial" panose="020B0604020202020204" pitchFamily="34" charset="0"/>
              </a:rPr>
              <a:t> </a:t>
            </a:r>
          </a:p>
          <a:p>
            <a:pPr algn="ctr" rtl="0" fontAlgn="base"/>
            <a:r>
              <a:rPr lang="en-AU" sz="2000" b="0" i="0">
                <a:solidFill>
                  <a:srgbClr val="000000"/>
                </a:solidFill>
                <a:effectLst/>
                <a:latin typeface="Arial" panose="020B0604020202020204" pitchFamily="34" charset="0"/>
                <a:cs typeface="Arial" panose="020B0604020202020204" pitchFamily="34" charset="0"/>
              </a:rPr>
              <a:t>That is received by you or your organisation to conduct business </a:t>
            </a:r>
          </a:p>
          <a:p>
            <a:pPr marL="457200" indent="-457200" rtl="0" fontAlgn="base">
              <a:buFont typeface="Arial" panose="020B0604020202020204" pitchFamily="34" charset="0"/>
              <a:buChar char="•"/>
            </a:pPr>
            <a:endParaRPr lang="en-AU" sz="3200" b="0" i="0">
              <a:solidFill>
                <a:srgbClr val="000000"/>
              </a:solidFill>
              <a:effectLst/>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94EB434F-0F3F-408B-A52D-FF8C9E051550}"/>
              </a:ext>
            </a:extLst>
          </p:cNvPr>
          <p:cNvSpPr>
            <a:spLocks noGrp="1"/>
          </p:cNvSpPr>
          <p:nvPr>
            <p:ph type="title"/>
          </p:nvPr>
        </p:nvSpPr>
        <p:spPr/>
        <p:txBody>
          <a:bodyPr/>
          <a:lstStyle/>
          <a:p>
            <a:r>
              <a:rPr lang="en-AU">
                <a:latin typeface="Arial" panose="020B0604020202020204" pitchFamily="34" charset="0"/>
                <a:cs typeface="Arial" panose="020B0604020202020204" pitchFamily="34" charset="0"/>
              </a:rPr>
              <a:t>When</a:t>
            </a:r>
          </a:p>
        </p:txBody>
      </p:sp>
    </p:spTree>
    <p:extLst>
      <p:ext uri="{BB962C8B-B14F-4D97-AF65-F5344CB8AC3E}">
        <p14:creationId xmlns:p14="http://schemas.microsoft.com/office/powerpoint/2010/main" val="9938819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7B1ED3-2ACE-412B-8767-05BB32197FCD}"/>
              </a:ext>
            </a:extLst>
          </p:cNvPr>
          <p:cNvSpPr>
            <a:spLocks noGrp="1"/>
          </p:cNvSpPr>
          <p:nvPr>
            <p:ph sz="quarter" idx="14"/>
          </p:nvPr>
        </p:nvSpPr>
        <p:spPr/>
        <p:txBody>
          <a:bodyPr/>
          <a:lstStyle/>
          <a:p>
            <a:pPr fontAlgn="base"/>
            <a:r>
              <a:rPr lang="en-AU">
                <a:solidFill>
                  <a:schemeClr val="tx1"/>
                </a:solidFill>
                <a:latin typeface="Arial" panose="020B0604020202020204" pitchFamily="34" charset="0"/>
                <a:cs typeface="Arial" panose="020B0604020202020204" pitchFamily="34" charset="0"/>
              </a:rPr>
              <a:t>OSA has an appraisal statement for state records required as state archives.  </a:t>
            </a:r>
          </a:p>
          <a:p>
            <a:pPr fontAlgn="base"/>
            <a:r>
              <a:rPr lang="en-AU">
                <a:solidFill>
                  <a:schemeClr val="tx1"/>
                </a:solidFill>
                <a:latin typeface="Arial" panose="020B0604020202020204" pitchFamily="34" charset="0"/>
                <a:cs typeface="Arial" panose="020B0604020202020204" pitchFamily="34" charset="0"/>
              </a:rPr>
              <a:t> </a:t>
            </a:r>
          </a:p>
          <a:p>
            <a:pPr fontAlgn="base"/>
            <a:r>
              <a:rPr lang="en-AU" b="0" i="0">
                <a:solidFill>
                  <a:schemeClr val="tx1"/>
                </a:solidFill>
                <a:effectLst/>
                <a:latin typeface="Arial" panose="020B0604020202020204" pitchFamily="34" charset="0"/>
                <a:cs typeface="Arial" panose="020B0604020202020204" pitchFamily="34" charset="0"/>
              </a:rPr>
              <a:t>Let’s appraise these two records. </a:t>
            </a:r>
            <a:r>
              <a:rPr lang="en-AU">
                <a:solidFill>
                  <a:schemeClr val="tx1"/>
                </a:solidFill>
                <a:latin typeface="Arial" panose="020B0604020202020204" pitchFamily="34" charset="0"/>
                <a:cs typeface="Arial" panose="020B0604020202020204" pitchFamily="34" charset="0"/>
              </a:rPr>
              <a:t>We’re going to ask do we think this is important, why and how long shall we keep it for?</a:t>
            </a:r>
            <a:endParaRPr lang="en-AU" b="0" i="0">
              <a:solidFill>
                <a:schemeClr val="tx1"/>
              </a:solidFill>
              <a:effectLst/>
              <a:latin typeface="Arial" panose="020B0604020202020204" pitchFamily="34" charset="0"/>
              <a:cs typeface="Arial" panose="020B0604020202020204" pitchFamily="34" charset="0"/>
            </a:endParaRPr>
          </a:p>
          <a:p>
            <a:pPr algn="l" rtl="0" fontAlgn="base"/>
            <a:r>
              <a:rPr lang="en-AU" b="0" i="0">
                <a:solidFill>
                  <a:schemeClr val="tx1"/>
                </a:solidFill>
                <a:effectLst/>
                <a:latin typeface="Arial" panose="020B0604020202020204" pitchFamily="34" charset="0"/>
                <a:cs typeface="Arial" panose="020B0604020202020204" pitchFamily="34" charset="0"/>
              </a:rPr>
              <a:t> </a:t>
            </a:r>
          </a:p>
          <a:p>
            <a:pPr algn="l" rtl="0" fontAlgn="base"/>
            <a:endParaRPr lang="en-AU" b="0" i="0">
              <a:solidFill>
                <a:schemeClr val="tx1"/>
              </a:solidFill>
              <a:effectLst/>
              <a:latin typeface="Arial" panose="020B0604020202020204" pitchFamily="34" charset="0"/>
              <a:cs typeface="Arial" panose="020B0604020202020204" pitchFamily="34" charset="0"/>
            </a:endParaRPr>
          </a:p>
          <a:p>
            <a:pPr algn="l" rtl="0" fontAlgn="base"/>
            <a:r>
              <a:rPr lang="en-AU" b="0" i="0">
                <a:solidFill>
                  <a:schemeClr val="tx1"/>
                </a:solidFill>
                <a:effectLst/>
                <a:latin typeface="Arial" panose="020B0604020202020204" pitchFamily="34" charset="0"/>
                <a:cs typeface="Arial" panose="020B0604020202020204" pitchFamily="34" charset="0"/>
              </a:rPr>
              <a:t>Record 1. Minutes of a meeting that included discussions about the senior member who tried to register his hunting dog as a guide dog</a:t>
            </a:r>
          </a:p>
          <a:p>
            <a:pPr algn="l" rtl="0" fontAlgn="base"/>
            <a:r>
              <a:rPr lang="en-AU" b="0" i="0">
                <a:solidFill>
                  <a:schemeClr val="tx1"/>
                </a:solidFill>
                <a:effectLst/>
                <a:latin typeface="Arial" panose="020B0604020202020204" pitchFamily="34" charset="0"/>
                <a:cs typeface="Arial" panose="020B0604020202020204" pitchFamily="34" charset="0"/>
              </a:rPr>
              <a:t> </a:t>
            </a:r>
          </a:p>
          <a:p>
            <a:pPr algn="l" rtl="0" fontAlgn="base"/>
            <a:r>
              <a:rPr lang="en-AU" b="0" i="0">
                <a:solidFill>
                  <a:schemeClr val="tx1"/>
                </a:solidFill>
                <a:effectLst/>
                <a:latin typeface="Arial" panose="020B0604020202020204" pitchFamily="34" charset="0"/>
                <a:cs typeface="Arial" panose="020B0604020202020204" pitchFamily="34" charset="0"/>
              </a:rPr>
              <a:t>Record 2. Form </a:t>
            </a:r>
            <a:r>
              <a:rPr lang="en-AU">
                <a:solidFill>
                  <a:schemeClr val="tx1"/>
                </a:solidFill>
                <a:latin typeface="Arial" panose="020B0604020202020204" pitchFamily="34" charset="0"/>
                <a:cs typeface="Arial" panose="020B0604020202020204" pitchFamily="34" charset="0"/>
              </a:rPr>
              <a:t>for petty cash - </a:t>
            </a:r>
            <a:r>
              <a:rPr lang="en-AU" b="0" i="0">
                <a:solidFill>
                  <a:schemeClr val="tx1"/>
                </a:solidFill>
                <a:effectLst/>
                <a:latin typeface="Arial" panose="020B0604020202020204" pitchFamily="34" charset="0"/>
                <a:cs typeface="Arial" panose="020B0604020202020204" pitchFamily="34" charset="0"/>
              </a:rPr>
              <a:t>filled out incorrectly</a:t>
            </a:r>
          </a:p>
          <a:p>
            <a:pPr algn="l" rtl="0" fontAlgn="base"/>
            <a:r>
              <a:rPr lang="en-AU" b="0" i="0">
                <a:solidFill>
                  <a:schemeClr val="tx1"/>
                </a:solidFill>
                <a:effectLst/>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94EB434F-0F3F-408B-A52D-FF8C9E051550}"/>
              </a:ext>
            </a:extLst>
          </p:cNvPr>
          <p:cNvSpPr>
            <a:spLocks noGrp="1"/>
          </p:cNvSpPr>
          <p:nvPr>
            <p:ph type="title"/>
          </p:nvPr>
        </p:nvSpPr>
        <p:spPr/>
        <p:txBody>
          <a:bodyPr/>
          <a:lstStyle/>
          <a:p>
            <a:r>
              <a:rPr lang="en-AU">
                <a:latin typeface="Arial" panose="020B0604020202020204" pitchFamily="34" charset="0"/>
                <a:cs typeface="Arial" panose="020B0604020202020204" pitchFamily="34" charset="0"/>
              </a:rPr>
              <a:t>appraisal</a:t>
            </a:r>
            <a:endParaRPr lang="en-AU" sz="1400">
              <a:highlight>
                <a:srgbClr val="FFFF00"/>
              </a:highligh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74AA52B-781B-5238-56DB-1A4073243894}"/>
              </a:ext>
            </a:extLst>
          </p:cNvPr>
          <p:cNvSpPr txBox="1"/>
          <p:nvPr/>
        </p:nvSpPr>
        <p:spPr>
          <a:xfrm>
            <a:off x="593862" y="6057757"/>
            <a:ext cx="8162511" cy="369332"/>
          </a:xfrm>
          <a:prstGeom prst="rect">
            <a:avLst/>
          </a:prstGeom>
          <a:noFill/>
        </p:spPr>
        <p:txBody>
          <a:bodyPr wrap="square">
            <a:spAutoFit/>
          </a:bodyPr>
          <a:lstStyle/>
          <a:p>
            <a:pPr fontAlgn="base"/>
            <a:r>
              <a:rPr lang="en-AU">
                <a:solidFill>
                  <a:schemeClr val="bg2"/>
                </a:solidFill>
                <a:hlinkClick r:id="rId3">
                  <a:extLst>
                    <a:ext uri="{A12FA001-AC4F-418D-AE19-62706E023703}">
                      <ahyp:hlinkClr xmlns:ahyp="http://schemas.microsoft.com/office/drawing/2018/hyperlinkcolor" val="tx"/>
                    </a:ext>
                  </a:extLst>
                </a:hlinkClick>
              </a:rPr>
              <a:t>Information Management Framework – Office of the State Archivist (osa.tas.gov.au)</a:t>
            </a:r>
            <a:endParaRPr lang="en-AU" sz="3200">
              <a:solidFill>
                <a:schemeClr val="bg2"/>
              </a:solidFill>
              <a:latin typeface="Segoe UI" panose="020B0502040204020203" pitchFamily="34" charset="0"/>
            </a:endParaRPr>
          </a:p>
        </p:txBody>
      </p:sp>
    </p:spTree>
    <p:extLst>
      <p:ext uri="{BB962C8B-B14F-4D97-AF65-F5344CB8AC3E}">
        <p14:creationId xmlns:p14="http://schemas.microsoft.com/office/powerpoint/2010/main" val="22622474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AU">
                <a:latin typeface="Arial" panose="020B0604020202020204" pitchFamily="34" charset="0"/>
                <a:cs typeface="Arial" panose="020B0604020202020204" pitchFamily="34" charset="0"/>
              </a:rPr>
              <a:t>Where do we store our records?</a:t>
            </a:r>
          </a:p>
        </p:txBody>
      </p:sp>
      <p:sp>
        <p:nvSpPr>
          <p:cNvPr id="4" name="Title 3"/>
          <p:cNvSpPr>
            <a:spLocks noGrp="1"/>
          </p:cNvSpPr>
          <p:nvPr>
            <p:ph type="title"/>
          </p:nvPr>
        </p:nvSpPr>
        <p:spPr/>
        <p:txBody>
          <a:bodyPr/>
          <a:lstStyle/>
          <a:p>
            <a:r>
              <a:rPr lang="en-AU">
                <a:latin typeface="Arial" panose="020B0604020202020204" pitchFamily="34" charset="0"/>
                <a:cs typeface="Arial" panose="020B0604020202020204" pitchFamily="34" charset="0"/>
              </a:rPr>
              <a:t>training</a:t>
            </a:r>
          </a:p>
        </p:txBody>
      </p:sp>
    </p:spTree>
    <p:extLst>
      <p:ext uri="{BB962C8B-B14F-4D97-AF65-F5344CB8AC3E}">
        <p14:creationId xmlns:p14="http://schemas.microsoft.com/office/powerpoint/2010/main" val="32150286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709724" y="1825625"/>
            <a:ext cx="10775446" cy="3879436"/>
          </a:xfrm>
        </p:spPr>
        <p:txBody>
          <a:bodyPr vert="horz" lIns="0" tIns="0" rIns="0" bIns="0" rtlCol="0" anchor="t">
            <a:noAutofit/>
          </a:bodyPr>
          <a:lstStyle/>
          <a:p>
            <a:pPr algn="l" rtl="0" fontAlgn="base"/>
            <a:r>
              <a:rPr lang="en-AU" sz="1800" b="0" i="0">
                <a:solidFill>
                  <a:srgbClr val="000000"/>
                </a:solidFill>
                <a:effectLst/>
                <a:latin typeface="Arial" panose="020B0604020202020204" pitchFamily="34" charset="0"/>
                <a:cs typeface="Arial" panose="020B0604020202020204" pitchFamily="34" charset="0"/>
              </a:rPr>
              <a:t>On our desks/desktop initially, then they might be filed into folders in cabinets/servers/clouds. </a:t>
            </a:r>
            <a:endParaRPr lang="en-AU" b="0" i="0">
              <a:solidFill>
                <a:srgbClr val="000000"/>
              </a:solidFill>
              <a:effectLst/>
              <a:latin typeface="Arial" panose="020B0604020202020204" pitchFamily="34" charset="0"/>
              <a:cs typeface="Arial" panose="020B0604020202020204" pitchFamily="34" charset="0"/>
            </a:endParaRPr>
          </a:p>
          <a:p>
            <a:pPr algn="l" rtl="0" fontAlgn="base"/>
            <a:r>
              <a:rPr lang="en-AU" sz="1800" b="0" i="0">
                <a:solidFill>
                  <a:srgbClr val="000000"/>
                </a:solidFill>
                <a:effectLst/>
                <a:latin typeface="Arial" panose="020B0604020202020204" pitchFamily="34" charset="0"/>
                <a:cs typeface="Arial" panose="020B0604020202020204" pitchFamily="34" charset="0"/>
              </a:rPr>
              <a:t> </a:t>
            </a:r>
            <a:endParaRPr lang="en-AU" b="0" i="0">
              <a:solidFill>
                <a:srgbClr val="000000"/>
              </a:solidFill>
              <a:effectLst/>
              <a:latin typeface="Arial" panose="020B0604020202020204" pitchFamily="34" charset="0"/>
              <a:cs typeface="Arial" panose="020B0604020202020204" pitchFamily="34" charset="0"/>
            </a:endParaRPr>
          </a:p>
          <a:p>
            <a:pPr algn="l" rtl="0" fontAlgn="base"/>
            <a:r>
              <a:rPr lang="en-AU" sz="1800" b="0" i="0">
                <a:solidFill>
                  <a:srgbClr val="000000"/>
                </a:solidFill>
                <a:effectLst/>
                <a:latin typeface="Arial" panose="020B0604020202020204" pitchFamily="34" charset="0"/>
                <a:cs typeface="Arial" panose="020B0604020202020204" pitchFamily="34" charset="0"/>
              </a:rPr>
              <a:t>That’s the easy answer. </a:t>
            </a:r>
            <a:endParaRPr lang="en-AU" b="0" i="0">
              <a:solidFill>
                <a:srgbClr val="000000"/>
              </a:solidFill>
              <a:effectLst/>
              <a:latin typeface="Arial" panose="020B0604020202020204" pitchFamily="34" charset="0"/>
              <a:cs typeface="Arial" panose="020B0604020202020204" pitchFamily="34" charset="0"/>
            </a:endParaRPr>
          </a:p>
          <a:p>
            <a:pPr algn="l" rtl="0" fontAlgn="base"/>
            <a:r>
              <a:rPr lang="en-AU" sz="1800" b="0" i="0">
                <a:solidFill>
                  <a:srgbClr val="000000"/>
                </a:solidFill>
                <a:effectLst/>
                <a:latin typeface="Arial" panose="020B0604020202020204" pitchFamily="34" charset="0"/>
                <a:cs typeface="Arial" panose="020B0604020202020204" pitchFamily="34" charset="0"/>
              </a:rPr>
              <a:t> </a:t>
            </a:r>
            <a:endParaRPr lang="en-AU" b="0" i="0">
              <a:solidFill>
                <a:srgbClr val="000000"/>
              </a:solidFill>
              <a:effectLst/>
              <a:latin typeface="Arial" panose="020B0604020202020204" pitchFamily="34" charset="0"/>
              <a:cs typeface="Arial" panose="020B0604020202020204" pitchFamily="34" charset="0"/>
            </a:endParaRPr>
          </a:p>
          <a:p>
            <a:pPr algn="l" rtl="0" fontAlgn="base"/>
            <a:r>
              <a:rPr lang="en-AU" sz="1800" b="0" i="0">
                <a:solidFill>
                  <a:srgbClr val="000000"/>
                </a:solidFill>
                <a:effectLst/>
                <a:latin typeface="Arial" panose="020B0604020202020204" pitchFamily="34" charset="0"/>
                <a:cs typeface="Arial" panose="020B0604020202020204" pitchFamily="34" charset="0"/>
              </a:rPr>
              <a:t>Where is important because it is part of the ‘Preservation’ process with recordkeeping and archiving. If records are born digital, you still need to think about where they are stored. </a:t>
            </a:r>
            <a:endParaRPr lang="en-AU" b="0" i="0">
              <a:solidFill>
                <a:srgbClr val="000000"/>
              </a:solidFill>
              <a:effectLst/>
              <a:latin typeface="Arial" panose="020B0604020202020204" pitchFamily="34" charset="0"/>
              <a:cs typeface="Arial" panose="020B0604020202020204" pitchFamily="34" charset="0"/>
            </a:endParaRPr>
          </a:p>
          <a:p>
            <a:pPr algn="l" rtl="0" fontAlgn="base"/>
            <a:endParaRPr lang="en-AU" b="0" i="0">
              <a:solidFill>
                <a:srgbClr val="000000"/>
              </a:solidFill>
              <a:effectLst/>
              <a:latin typeface="Arial" panose="020B0604020202020204" pitchFamily="34" charset="0"/>
              <a:cs typeface="Arial" panose="020B0604020202020204" pitchFamily="34" charset="0"/>
            </a:endParaRPr>
          </a:p>
        </p:txBody>
      </p:sp>
      <p:sp>
        <p:nvSpPr>
          <p:cNvPr id="8" name="Title 7"/>
          <p:cNvSpPr>
            <a:spLocks noGrp="1"/>
          </p:cNvSpPr>
          <p:nvPr>
            <p:ph type="title"/>
          </p:nvPr>
        </p:nvSpPr>
        <p:spPr/>
        <p:txBody>
          <a:bodyPr/>
          <a:lstStyle/>
          <a:p>
            <a:r>
              <a:rPr lang="en-AU">
                <a:latin typeface="Arial" panose="020B0604020202020204" pitchFamily="34" charset="0"/>
                <a:cs typeface="Arial" panose="020B0604020202020204" pitchFamily="34" charset="0"/>
              </a:rPr>
              <a:t>Where</a:t>
            </a:r>
          </a:p>
        </p:txBody>
      </p:sp>
    </p:spTree>
    <p:extLst>
      <p:ext uri="{BB962C8B-B14F-4D97-AF65-F5344CB8AC3E}">
        <p14:creationId xmlns:p14="http://schemas.microsoft.com/office/powerpoint/2010/main" val="30144015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709724" y="1825625"/>
            <a:ext cx="10775446" cy="3879436"/>
          </a:xfrm>
        </p:spPr>
        <p:txBody>
          <a:bodyPr vert="horz" lIns="0" tIns="0" rIns="0" bIns="0" rtlCol="0" anchor="t">
            <a:noAutofit/>
          </a:bodyPr>
          <a:lstStyle/>
          <a:p>
            <a:pPr algn="l" rtl="0" fontAlgn="base"/>
            <a:r>
              <a:rPr lang="en-AU" sz="1800" b="0" i="0" dirty="0">
                <a:solidFill>
                  <a:srgbClr val="000000"/>
                </a:solidFill>
                <a:effectLst/>
                <a:latin typeface="Arial"/>
                <a:cs typeface="Arial"/>
              </a:rPr>
              <a:t>There are several things to think about with storing new records. Records may be paper or stored on disks or on servers (cloud). Formats will impact how records are kept. </a:t>
            </a:r>
            <a:endParaRPr lang="en-AU" b="0" i="0" dirty="0">
              <a:solidFill>
                <a:srgbClr val="000000"/>
              </a:solidFill>
              <a:effectLst/>
              <a:latin typeface="Arial"/>
              <a:cs typeface="Arial"/>
            </a:endParaRPr>
          </a:p>
          <a:p>
            <a:pPr algn="l" rtl="0" fontAlgn="base"/>
            <a:endParaRPr lang="en-AU" b="0" i="0" dirty="0">
              <a:solidFill>
                <a:srgbClr val="000000"/>
              </a:solidFill>
              <a:effectLst/>
              <a:latin typeface="Arial" panose="020B0604020202020204" pitchFamily="34" charset="0"/>
              <a:cs typeface="Arial" panose="020B0604020202020204" pitchFamily="34" charset="0"/>
            </a:endParaRPr>
          </a:p>
          <a:p>
            <a:pPr algn="l" rtl="0" fontAlgn="base"/>
            <a:r>
              <a:rPr lang="en-AU" sz="1800" b="0" i="0" dirty="0">
                <a:solidFill>
                  <a:srgbClr val="000000"/>
                </a:solidFill>
                <a:effectLst/>
                <a:latin typeface="Arial"/>
                <a:cs typeface="Arial"/>
              </a:rPr>
              <a:t>Environment – light, humidity, liquids</a:t>
            </a:r>
            <a:r>
              <a:rPr lang="en-AU" dirty="0">
                <a:solidFill>
                  <a:srgbClr val="000000"/>
                </a:solidFill>
                <a:latin typeface="Arial"/>
                <a:cs typeface="Arial"/>
              </a:rPr>
              <a:t>, temperature</a:t>
            </a:r>
            <a:r>
              <a:rPr lang="en-AU" sz="1800" b="0" i="0" dirty="0">
                <a:solidFill>
                  <a:srgbClr val="000000"/>
                </a:solidFill>
                <a:effectLst/>
                <a:latin typeface="Arial"/>
                <a:cs typeface="Arial"/>
              </a:rPr>
              <a:t>  </a:t>
            </a:r>
            <a:endParaRPr lang="en-AU" b="0" i="0" dirty="0">
              <a:solidFill>
                <a:srgbClr val="000000"/>
              </a:solidFill>
              <a:effectLst/>
              <a:latin typeface="Arial"/>
              <a:cs typeface="Arial"/>
            </a:endParaRPr>
          </a:p>
          <a:p>
            <a:pPr algn="l" rtl="0" fontAlgn="base"/>
            <a:endParaRPr lang="en-AU" b="0" i="0" dirty="0">
              <a:solidFill>
                <a:srgbClr val="000000"/>
              </a:solidFill>
              <a:effectLst/>
              <a:latin typeface="Arial" panose="020B0604020202020204" pitchFamily="34" charset="0"/>
              <a:cs typeface="Arial" panose="020B0604020202020204" pitchFamily="34" charset="0"/>
            </a:endParaRPr>
          </a:p>
          <a:p>
            <a:pPr algn="l" rtl="0" fontAlgn="base"/>
            <a:r>
              <a:rPr lang="en-AU" sz="1800" b="0" i="0" dirty="0">
                <a:solidFill>
                  <a:srgbClr val="000000"/>
                </a:solidFill>
                <a:effectLst/>
                <a:latin typeface="Arial"/>
                <a:cs typeface="Arial"/>
              </a:rPr>
              <a:t>Security – secure, are they backed up, are they easily accessed if needed </a:t>
            </a:r>
            <a:endParaRPr lang="en-AU" b="0" i="0" dirty="0">
              <a:solidFill>
                <a:srgbClr val="000000"/>
              </a:solidFill>
              <a:effectLst/>
              <a:latin typeface="Arial"/>
              <a:cs typeface="Arial"/>
            </a:endParaRPr>
          </a:p>
          <a:p>
            <a:pPr algn="l" rtl="0" fontAlgn="base"/>
            <a:endParaRPr lang="en-AU" b="0" i="0" dirty="0">
              <a:solidFill>
                <a:srgbClr val="000000"/>
              </a:solidFill>
              <a:effectLst/>
              <a:latin typeface="Arial" panose="020B0604020202020204" pitchFamily="34" charset="0"/>
              <a:cs typeface="Arial" panose="020B0604020202020204" pitchFamily="34" charset="0"/>
            </a:endParaRPr>
          </a:p>
          <a:p>
            <a:pPr algn="l" rtl="0" fontAlgn="base"/>
            <a:r>
              <a:rPr lang="en-AU" sz="1800" b="0" i="0" dirty="0">
                <a:solidFill>
                  <a:srgbClr val="000000"/>
                </a:solidFill>
                <a:effectLst/>
                <a:latin typeface="Arial"/>
                <a:cs typeface="Arial"/>
              </a:rPr>
              <a:t>Space and cost – this is usually one of the biggest considerations as space and cost become the limiting factors when keeping records</a:t>
            </a:r>
            <a:endParaRPr lang="en-AU" b="0" i="0" dirty="0">
              <a:solidFill>
                <a:srgbClr val="000000"/>
              </a:solidFill>
              <a:effectLst/>
              <a:latin typeface="Arial"/>
              <a:cs typeface="Arial"/>
            </a:endParaRPr>
          </a:p>
          <a:p>
            <a:pPr algn="l" rtl="0" fontAlgn="base"/>
            <a:endParaRPr lang="en-AU" b="0" i="0" dirty="0">
              <a:solidFill>
                <a:srgbClr val="000000"/>
              </a:solidFill>
              <a:effectLst/>
              <a:latin typeface="Arial" panose="020B0604020202020204" pitchFamily="34" charset="0"/>
              <a:cs typeface="Arial" panose="020B0604020202020204" pitchFamily="34" charset="0"/>
            </a:endParaRPr>
          </a:p>
          <a:p>
            <a:pPr algn="l" rtl="0" fontAlgn="base"/>
            <a:endParaRPr lang="en-AU" dirty="0">
              <a:latin typeface="Arial" panose="020B0604020202020204" pitchFamily="34" charset="0"/>
              <a:ea typeface="+mn-lt"/>
              <a:cs typeface="Arial" panose="020B0604020202020204" pitchFamily="34" charset="0"/>
            </a:endParaRPr>
          </a:p>
          <a:p>
            <a:endParaRPr lang="en-AU" dirty="0">
              <a:ea typeface="+mn-lt"/>
              <a:cs typeface="+mn-lt"/>
            </a:endParaRPr>
          </a:p>
        </p:txBody>
      </p:sp>
      <p:sp>
        <p:nvSpPr>
          <p:cNvPr id="8" name="Title 7"/>
          <p:cNvSpPr>
            <a:spLocks noGrp="1"/>
          </p:cNvSpPr>
          <p:nvPr>
            <p:ph type="title"/>
          </p:nvPr>
        </p:nvSpPr>
        <p:spPr/>
        <p:txBody>
          <a:bodyPr/>
          <a:lstStyle/>
          <a:p>
            <a:r>
              <a:rPr lang="en-AU">
                <a:latin typeface="Arial" panose="020B0604020202020204" pitchFamily="34" charset="0"/>
                <a:cs typeface="Arial" panose="020B0604020202020204" pitchFamily="34" charset="0"/>
              </a:rPr>
              <a:t>Where</a:t>
            </a:r>
          </a:p>
        </p:txBody>
      </p:sp>
    </p:spTree>
    <p:extLst>
      <p:ext uri="{BB962C8B-B14F-4D97-AF65-F5344CB8AC3E}">
        <p14:creationId xmlns:p14="http://schemas.microsoft.com/office/powerpoint/2010/main" val="1497922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4AD1292C-C10A-C272-3504-E6B290B5BA35}"/>
              </a:ext>
            </a:extLst>
          </p:cNvPr>
          <p:cNvPicPr>
            <a:picLocks noGrp="1" noChangeAspect="1"/>
          </p:cNvPicPr>
          <p:nvPr>
            <p:ph sz="quarter" idx="14"/>
          </p:nvPr>
        </p:nvPicPr>
        <p:blipFill>
          <a:blip r:embed="rId3"/>
          <a:stretch>
            <a:fillRect/>
          </a:stretch>
        </p:blipFill>
        <p:spPr>
          <a:xfrm>
            <a:off x="4444" y="0"/>
            <a:ext cx="12187556" cy="5883965"/>
          </a:xfrm>
        </p:spPr>
      </p:pic>
    </p:spTree>
    <p:extLst>
      <p:ext uri="{BB962C8B-B14F-4D97-AF65-F5344CB8AC3E}">
        <p14:creationId xmlns:p14="http://schemas.microsoft.com/office/powerpoint/2010/main" val="4227483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7B1ED3-2ACE-412B-8767-05BB32197FCD}"/>
              </a:ext>
            </a:extLst>
          </p:cNvPr>
          <p:cNvSpPr>
            <a:spLocks noGrp="1"/>
          </p:cNvSpPr>
          <p:nvPr>
            <p:ph sz="quarter" idx="14"/>
          </p:nvPr>
        </p:nvSpPr>
        <p:spPr/>
        <p:txBody>
          <a:bodyPr vert="horz" lIns="0" tIns="0" rIns="0" bIns="0" rtlCol="0" anchor="t">
            <a:noAutofit/>
          </a:bodyPr>
          <a:lstStyle/>
          <a:p>
            <a:pPr fontAlgn="base"/>
            <a:r>
              <a:rPr lang="en-AU" dirty="0">
                <a:latin typeface="Arial"/>
                <a:ea typeface="Calibri"/>
                <a:cs typeface="Arial"/>
              </a:rPr>
              <a:t>Statutory office in place to help the State Archivist meet the objectives of the </a:t>
            </a:r>
            <a:r>
              <a:rPr lang="en-AU" i="1" dirty="0">
                <a:latin typeface="Arial"/>
                <a:ea typeface="Calibri"/>
                <a:cs typeface="Arial"/>
              </a:rPr>
              <a:t>Archives Act 1983 </a:t>
            </a:r>
            <a:r>
              <a:rPr lang="en-AU" dirty="0">
                <a:latin typeface="Arial"/>
                <a:ea typeface="Calibri"/>
                <a:cs typeface="Arial"/>
              </a:rPr>
              <a:t>(Tas), we:</a:t>
            </a:r>
            <a:endParaRPr lang="en-AU" dirty="0">
              <a:latin typeface="Arial" panose="020B0604020202020204" pitchFamily="34" charset="0"/>
              <a:cs typeface="Arial" panose="020B0604020202020204" pitchFamily="34" charset="0"/>
            </a:endParaRPr>
          </a:p>
          <a:p>
            <a:pPr marL="285750" indent="-285750" rtl="0" fontAlgn="base">
              <a:buFont typeface="Arial" panose="020B0604020202020204" pitchFamily="34" charset="0"/>
              <a:buChar char="•"/>
            </a:pPr>
            <a:r>
              <a:rPr lang="en-AU" dirty="0">
                <a:latin typeface="Arial"/>
                <a:ea typeface="Calibri"/>
                <a:cs typeface="Arial"/>
              </a:rPr>
              <a:t>I</a:t>
            </a:r>
            <a:r>
              <a:rPr lang="en-AU" sz="1800" dirty="0">
                <a:effectLst/>
                <a:latin typeface="Arial"/>
                <a:ea typeface="Calibri"/>
                <a:cs typeface="Arial"/>
              </a:rPr>
              <a:t>ssue a framework of policy and advice on the management of state and local government records</a:t>
            </a:r>
          </a:p>
          <a:p>
            <a:pPr marL="285750" indent="-285750" rtl="0" fontAlgn="base">
              <a:buFont typeface="Arial" panose="020B0604020202020204" pitchFamily="34" charset="0"/>
              <a:buChar char="•"/>
            </a:pPr>
            <a:r>
              <a:rPr lang="en-AU" dirty="0">
                <a:latin typeface="Arial"/>
                <a:ea typeface="Calibri"/>
                <a:cs typeface="Arial"/>
              </a:rPr>
              <a:t>Develop and issue d</a:t>
            </a:r>
            <a:r>
              <a:rPr lang="en-AU" sz="1800" dirty="0">
                <a:effectLst/>
                <a:latin typeface="Arial"/>
                <a:ea typeface="Calibri"/>
                <a:cs typeface="Arial"/>
              </a:rPr>
              <a:t>isposal schedules</a:t>
            </a:r>
          </a:p>
          <a:p>
            <a:pPr marL="285750" indent="-285750" rtl="0" fontAlgn="base">
              <a:buFont typeface="Arial" panose="020B0604020202020204" pitchFamily="34" charset="0"/>
              <a:buChar char="•"/>
            </a:pPr>
            <a:r>
              <a:rPr lang="en-AU" dirty="0">
                <a:latin typeface="Arial"/>
                <a:ea typeface="Calibri"/>
                <a:cs typeface="Arial"/>
              </a:rPr>
              <a:t>Respond to c</a:t>
            </a:r>
            <a:r>
              <a:rPr lang="en-AU" sz="1800" dirty="0">
                <a:effectLst/>
                <a:latin typeface="Arial"/>
                <a:ea typeface="Calibri"/>
                <a:cs typeface="Arial"/>
              </a:rPr>
              <a:t>lient enquiries</a:t>
            </a:r>
          </a:p>
          <a:p>
            <a:pPr marL="285750" indent="-285750" rtl="0" fontAlgn="base">
              <a:buFont typeface="Arial" panose="020B0604020202020204" pitchFamily="34" charset="0"/>
              <a:buChar char="•"/>
            </a:pPr>
            <a:r>
              <a:rPr lang="en-AU" dirty="0">
                <a:latin typeface="Arial"/>
                <a:ea typeface="Calibri"/>
                <a:cs typeface="Arial"/>
              </a:rPr>
              <a:t>T</a:t>
            </a:r>
            <a:r>
              <a:rPr lang="en-AU" sz="1800" dirty="0">
                <a:effectLst/>
                <a:latin typeface="Arial"/>
                <a:ea typeface="Calibri"/>
                <a:cs typeface="Arial"/>
              </a:rPr>
              <a:t>raining</a:t>
            </a:r>
          </a:p>
          <a:p>
            <a:pPr marL="285750" indent="-285750" fontAlgn="base">
              <a:buFont typeface="Arial" panose="020B0604020202020204" pitchFamily="34" charset="0"/>
              <a:buChar char="•"/>
            </a:pPr>
            <a:r>
              <a:rPr lang="en-AU" sz="1800" dirty="0">
                <a:effectLst/>
                <a:latin typeface="Arial"/>
                <a:ea typeface="Calibri"/>
                <a:cs typeface="Arial"/>
              </a:rPr>
              <a:t>3.0FTE</a:t>
            </a:r>
          </a:p>
          <a:p>
            <a:pPr rtl="0" fontAlgn="base"/>
            <a:endParaRPr lang="en-AU" b="0" i="0" dirty="0">
              <a:solidFill>
                <a:srgbClr val="000000"/>
              </a:solidFill>
              <a:effectLst/>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94EB434F-0F3F-408B-A52D-FF8C9E051550}"/>
              </a:ext>
            </a:extLst>
          </p:cNvPr>
          <p:cNvSpPr>
            <a:spLocks noGrp="1"/>
          </p:cNvSpPr>
          <p:nvPr>
            <p:ph type="title"/>
          </p:nvPr>
        </p:nvSpPr>
        <p:spPr/>
        <p:txBody>
          <a:bodyPr/>
          <a:lstStyle/>
          <a:p>
            <a:r>
              <a:rPr lang="en-AU">
                <a:latin typeface="Arial" panose="020B0604020202020204" pitchFamily="34" charset="0"/>
                <a:cs typeface="Arial" panose="020B0604020202020204" pitchFamily="34" charset="0"/>
              </a:rPr>
              <a:t>What we do and who we are</a:t>
            </a:r>
          </a:p>
        </p:txBody>
      </p:sp>
      <p:sp>
        <p:nvSpPr>
          <p:cNvPr id="5" name="TextBox 4">
            <a:extLst>
              <a:ext uri="{FF2B5EF4-FFF2-40B4-BE49-F238E27FC236}">
                <a16:creationId xmlns:a16="http://schemas.microsoft.com/office/drawing/2014/main" id="{06B21025-D051-8B35-140D-3E21E627F297}"/>
              </a:ext>
            </a:extLst>
          </p:cNvPr>
          <p:cNvSpPr txBox="1"/>
          <p:nvPr/>
        </p:nvSpPr>
        <p:spPr>
          <a:xfrm>
            <a:off x="660029" y="3823056"/>
            <a:ext cx="6784380" cy="1703030"/>
          </a:xfrm>
          <a:prstGeom prst="rect">
            <a:avLst/>
          </a:prstGeom>
          <a:noFill/>
        </p:spPr>
        <p:txBody>
          <a:bodyPr wrap="square">
            <a:spAutoFit/>
          </a:bodyPr>
          <a:lstStyle/>
          <a:p>
            <a:pPr algn="l">
              <a:lnSpc>
                <a:spcPct val="150000"/>
              </a:lnSpc>
            </a:pPr>
            <a:r>
              <a:rPr lang="en-AU" b="0" i="0">
                <a:solidFill>
                  <a:srgbClr val="000000"/>
                </a:solidFill>
                <a:effectLst/>
                <a:latin typeface="Arial" panose="020B0604020202020204" pitchFamily="34" charset="0"/>
                <a:cs typeface="Arial" panose="020B0604020202020204" pitchFamily="34" charset="0"/>
              </a:rPr>
              <a:t>For information and records management advice</a:t>
            </a:r>
          </a:p>
          <a:p>
            <a:pPr algn="l">
              <a:lnSpc>
                <a:spcPct val="150000"/>
              </a:lnSpc>
            </a:pPr>
            <a:r>
              <a:rPr lang="en-AU" b="0" i="0">
                <a:solidFill>
                  <a:srgbClr val="000000"/>
                </a:solidFill>
                <a:effectLst/>
                <a:latin typeface="Arial" panose="020B0604020202020204" pitchFamily="34" charset="0"/>
                <a:cs typeface="Arial" panose="020B0604020202020204" pitchFamily="34" charset="0"/>
              </a:rPr>
              <a:t>Telephone: </a:t>
            </a:r>
            <a:r>
              <a:rPr lang="en-AU" b="0" i="0">
                <a:solidFill>
                  <a:srgbClr val="000000"/>
                </a:solidFill>
                <a:effectLst/>
                <a:latin typeface="Arial" panose="020B0604020202020204" pitchFamily="34" charset="0"/>
                <a:cs typeface="Arial" panose="020B0604020202020204" pitchFamily="34" charset="0"/>
                <a:hlinkClick r:id="rId3"/>
              </a:rPr>
              <a:t>03 6165 5581</a:t>
            </a:r>
            <a:endParaRPr lang="en-AU" b="0" i="0">
              <a:solidFill>
                <a:srgbClr val="000000"/>
              </a:solidFill>
              <a:effectLst/>
              <a:latin typeface="Arial" panose="020B0604020202020204" pitchFamily="34" charset="0"/>
              <a:cs typeface="Arial" panose="020B0604020202020204" pitchFamily="34" charset="0"/>
            </a:endParaRPr>
          </a:p>
          <a:p>
            <a:pPr algn="l">
              <a:lnSpc>
                <a:spcPct val="150000"/>
              </a:lnSpc>
            </a:pPr>
            <a:r>
              <a:rPr lang="en-AU" b="0" i="0">
                <a:solidFill>
                  <a:srgbClr val="000000"/>
                </a:solidFill>
                <a:effectLst/>
                <a:latin typeface="Arial" panose="020B0604020202020204" pitchFamily="34" charset="0"/>
                <a:cs typeface="Arial" panose="020B0604020202020204" pitchFamily="34" charset="0"/>
              </a:rPr>
              <a:t>Email: </a:t>
            </a:r>
            <a:r>
              <a:rPr lang="en-AU" b="0" i="0">
                <a:solidFill>
                  <a:srgbClr val="000000"/>
                </a:solidFill>
                <a:effectLst/>
                <a:latin typeface="Arial" panose="020B0604020202020204" pitchFamily="34" charset="0"/>
                <a:cs typeface="Arial" panose="020B0604020202020204" pitchFamily="34" charset="0"/>
                <a:hlinkClick r:id="rId4"/>
              </a:rPr>
              <a:t>osa@libraries.tas.gov.au</a:t>
            </a:r>
          </a:p>
          <a:p>
            <a:pPr algn="l">
              <a:lnSpc>
                <a:spcPct val="150000"/>
              </a:lnSpc>
            </a:pPr>
            <a:r>
              <a:rPr lang="en-AU">
                <a:solidFill>
                  <a:srgbClr val="000000"/>
                </a:solidFill>
                <a:latin typeface="Arial" panose="020B0604020202020204" pitchFamily="34" charset="0"/>
                <a:cs typeface="Arial" panose="020B0604020202020204" pitchFamily="34" charset="0"/>
              </a:rPr>
              <a:t>Website: </a:t>
            </a:r>
            <a:r>
              <a:rPr lang="en-AU">
                <a:latin typeface="Arial" panose="020B0604020202020204" pitchFamily="34" charset="0"/>
                <a:cs typeface="Arial" panose="020B0604020202020204" pitchFamily="34" charset="0"/>
                <a:hlinkClick r:id="rId5"/>
              </a:rPr>
              <a:t>Office of the State Archivist (osa.tas.gov.au)</a:t>
            </a:r>
            <a:endParaRPr lang="en-AU">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28580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4C325F-C1BE-4EC3-06C5-8A18875694D6}"/>
              </a:ext>
            </a:extLst>
          </p:cNvPr>
          <p:cNvPicPr>
            <a:picLocks noChangeAspect="1"/>
          </p:cNvPicPr>
          <p:nvPr/>
        </p:nvPicPr>
        <p:blipFill>
          <a:blip r:embed="rId3"/>
          <a:stretch>
            <a:fillRect/>
          </a:stretch>
        </p:blipFill>
        <p:spPr>
          <a:xfrm>
            <a:off x="0" y="0"/>
            <a:ext cx="12192000" cy="5864087"/>
          </a:xfrm>
          <a:prstGeom prst="rect">
            <a:avLst/>
          </a:prstGeom>
        </p:spPr>
      </p:pic>
    </p:spTree>
    <p:extLst>
      <p:ext uri="{BB962C8B-B14F-4D97-AF65-F5344CB8AC3E}">
        <p14:creationId xmlns:p14="http://schemas.microsoft.com/office/powerpoint/2010/main" val="19551668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AU" dirty="0">
                <a:latin typeface="Arial" panose="020B0604020202020204" pitchFamily="34" charset="0"/>
                <a:cs typeface="Arial" panose="020B0604020202020204" pitchFamily="34" charset="0"/>
              </a:rPr>
              <a:t>Exercise</a:t>
            </a:r>
          </a:p>
        </p:txBody>
      </p:sp>
      <p:sp>
        <p:nvSpPr>
          <p:cNvPr id="4" name="Title 3"/>
          <p:cNvSpPr>
            <a:spLocks noGrp="1"/>
          </p:cNvSpPr>
          <p:nvPr>
            <p:ph type="title"/>
          </p:nvPr>
        </p:nvSpPr>
        <p:spPr/>
        <p:txBody>
          <a:bodyPr/>
          <a:lstStyle/>
          <a:p>
            <a:r>
              <a:rPr lang="en-AU">
                <a:latin typeface="Arial" panose="020B0604020202020204" pitchFamily="34" charset="0"/>
                <a:cs typeface="Arial" panose="020B0604020202020204" pitchFamily="34" charset="0"/>
              </a:rPr>
              <a:t>Round up</a:t>
            </a:r>
          </a:p>
        </p:txBody>
      </p:sp>
    </p:spTree>
    <p:extLst>
      <p:ext uri="{BB962C8B-B14F-4D97-AF65-F5344CB8AC3E}">
        <p14:creationId xmlns:p14="http://schemas.microsoft.com/office/powerpoint/2010/main" val="11029484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789237" y="516834"/>
            <a:ext cx="10775446" cy="5267739"/>
          </a:xfrm>
        </p:spPr>
        <p:txBody>
          <a:bodyPr vert="horz" lIns="0" tIns="0" rIns="0" bIns="0" rtlCol="0" anchor="t">
            <a:noAutofit/>
          </a:bodyPr>
          <a:lstStyle/>
          <a:p>
            <a:pPr algn="ctr" rtl="0" fontAlgn="base"/>
            <a:r>
              <a:rPr lang="en-AU" sz="1800" b="0" i="0">
                <a:solidFill>
                  <a:srgbClr val="000000"/>
                </a:solidFill>
                <a:effectLst/>
                <a:latin typeface="Arial" panose="020B0604020202020204" pitchFamily="34" charset="0"/>
                <a:cs typeface="Arial" panose="020B0604020202020204" pitchFamily="34" charset="0"/>
              </a:rPr>
              <a:t>The </a:t>
            </a:r>
            <a:r>
              <a:rPr lang="en-AU" sz="1800" b="1" i="0">
                <a:solidFill>
                  <a:srgbClr val="000000"/>
                </a:solidFill>
                <a:effectLst/>
                <a:latin typeface="Arial" panose="020B0604020202020204" pitchFamily="34" charset="0"/>
                <a:cs typeface="Arial" panose="020B0604020202020204" pitchFamily="34" charset="0"/>
              </a:rPr>
              <a:t>Archives Act 1983 (Tas) </a:t>
            </a:r>
            <a:r>
              <a:rPr lang="en-AU" sz="1800" b="0" i="0">
                <a:solidFill>
                  <a:srgbClr val="000000"/>
                </a:solidFill>
                <a:effectLst/>
                <a:latin typeface="Arial" panose="020B0604020202020204" pitchFamily="34" charset="0"/>
                <a:cs typeface="Arial" panose="020B0604020202020204" pitchFamily="34" charset="0"/>
              </a:rPr>
              <a:t>informs you that </a:t>
            </a:r>
            <a:endParaRPr lang="en-AU" b="0" i="0">
              <a:solidFill>
                <a:srgbClr val="000000"/>
              </a:solidFill>
              <a:effectLst/>
              <a:latin typeface="Arial" panose="020B0604020202020204" pitchFamily="34" charset="0"/>
              <a:cs typeface="Arial" panose="020B0604020202020204" pitchFamily="34" charset="0"/>
            </a:endParaRPr>
          </a:p>
          <a:p>
            <a:pPr algn="ctr" rtl="0" fontAlgn="base"/>
            <a:r>
              <a:rPr lang="en-AU" sz="1800" b="0" i="0">
                <a:solidFill>
                  <a:srgbClr val="000000"/>
                </a:solidFill>
                <a:effectLst/>
                <a:latin typeface="Arial" panose="020B0604020202020204" pitchFamily="34" charset="0"/>
                <a:cs typeface="Arial" panose="020B0604020202020204" pitchFamily="34" charset="0"/>
              </a:rPr>
              <a:t> </a:t>
            </a:r>
            <a:endParaRPr lang="en-AU" b="0" i="0">
              <a:solidFill>
                <a:srgbClr val="000000"/>
              </a:solidFill>
              <a:effectLst/>
              <a:latin typeface="Arial" panose="020B0604020202020204" pitchFamily="34" charset="0"/>
              <a:cs typeface="Arial" panose="020B0604020202020204" pitchFamily="34" charset="0"/>
            </a:endParaRPr>
          </a:p>
          <a:p>
            <a:pPr algn="ctr" rtl="0" fontAlgn="base"/>
            <a:r>
              <a:rPr lang="en-AU" sz="1800" b="0" i="0">
                <a:solidFill>
                  <a:srgbClr val="000000"/>
                </a:solidFill>
                <a:effectLst/>
                <a:latin typeface="Arial" panose="020B0604020202020204" pitchFamily="34" charset="0"/>
                <a:cs typeface="Arial" panose="020B0604020202020204" pitchFamily="34" charset="0"/>
              </a:rPr>
              <a:t>a </a:t>
            </a:r>
            <a:r>
              <a:rPr lang="en-AU" sz="1800" b="1" i="0">
                <a:solidFill>
                  <a:srgbClr val="000000"/>
                </a:solidFill>
                <a:effectLst/>
                <a:latin typeface="Arial" panose="020B0604020202020204" pitchFamily="34" charset="0"/>
                <a:cs typeface="Arial" panose="020B0604020202020204" pitchFamily="34" charset="0"/>
              </a:rPr>
              <a:t>record</a:t>
            </a:r>
            <a:r>
              <a:rPr lang="en-AU" sz="1800" b="0" i="0">
                <a:solidFill>
                  <a:srgbClr val="000000"/>
                </a:solidFill>
                <a:effectLst/>
                <a:latin typeface="Arial" panose="020B0604020202020204" pitchFamily="34" charset="0"/>
                <a:cs typeface="Arial" panose="020B0604020202020204" pitchFamily="34" charset="0"/>
              </a:rPr>
              <a:t>… </a:t>
            </a:r>
            <a:endParaRPr lang="en-AU" b="0" i="0">
              <a:solidFill>
                <a:srgbClr val="000000"/>
              </a:solidFill>
              <a:effectLst/>
              <a:latin typeface="Arial" panose="020B0604020202020204" pitchFamily="34" charset="0"/>
              <a:cs typeface="Arial" panose="020B0604020202020204" pitchFamily="34" charset="0"/>
            </a:endParaRPr>
          </a:p>
          <a:p>
            <a:pPr algn="ctr" rtl="0" fontAlgn="base"/>
            <a:r>
              <a:rPr lang="en-AU" sz="1800" b="0" i="0">
                <a:solidFill>
                  <a:srgbClr val="000000"/>
                </a:solidFill>
                <a:effectLst/>
                <a:latin typeface="Arial" panose="020B0604020202020204" pitchFamily="34" charset="0"/>
                <a:cs typeface="Arial" panose="020B0604020202020204" pitchFamily="34" charset="0"/>
              </a:rPr>
              <a:t> </a:t>
            </a:r>
            <a:endParaRPr lang="en-AU" b="0" i="0">
              <a:solidFill>
                <a:srgbClr val="000000"/>
              </a:solidFill>
              <a:effectLst/>
              <a:latin typeface="Arial" panose="020B0604020202020204" pitchFamily="34" charset="0"/>
              <a:cs typeface="Arial" panose="020B0604020202020204" pitchFamily="34" charset="0"/>
            </a:endParaRPr>
          </a:p>
          <a:p>
            <a:pPr algn="ctr" rtl="0" fontAlgn="base"/>
            <a:r>
              <a:rPr lang="en-AU" sz="1800" b="0" i="0">
                <a:solidFill>
                  <a:srgbClr val="000000"/>
                </a:solidFill>
                <a:effectLst/>
                <a:latin typeface="Arial" panose="020B0604020202020204" pitchFamily="34" charset="0"/>
                <a:cs typeface="Arial" panose="020B0604020202020204" pitchFamily="34" charset="0"/>
              </a:rPr>
              <a:t>(which is any document or object</a:t>
            </a:r>
          </a:p>
          <a:p>
            <a:pPr algn="ctr" rtl="0" fontAlgn="base"/>
            <a:endParaRPr lang="en-AU">
              <a:solidFill>
                <a:srgbClr val="000000"/>
              </a:solidFill>
              <a:latin typeface="Arial" panose="020B0604020202020204" pitchFamily="34" charset="0"/>
              <a:cs typeface="Arial" panose="020B0604020202020204" pitchFamily="34" charset="0"/>
            </a:endParaRPr>
          </a:p>
          <a:p>
            <a:pPr algn="ctr" rtl="0" fontAlgn="base"/>
            <a:r>
              <a:rPr lang="en-AU" sz="1800" b="0" i="0">
                <a:solidFill>
                  <a:srgbClr val="000000"/>
                </a:solidFill>
                <a:effectLst/>
                <a:latin typeface="Arial" panose="020B0604020202020204" pitchFamily="34" charset="0"/>
                <a:cs typeface="Arial" panose="020B0604020202020204" pitchFamily="34" charset="0"/>
              </a:rPr>
              <a:t>in any </a:t>
            </a:r>
            <a:r>
              <a:rPr lang="en-AU" sz="1800" b="1" i="0">
                <a:solidFill>
                  <a:srgbClr val="000000"/>
                </a:solidFill>
                <a:effectLst/>
                <a:latin typeface="Arial" panose="020B0604020202020204" pitchFamily="34" charset="0"/>
                <a:cs typeface="Arial" panose="020B0604020202020204" pitchFamily="34" charset="0"/>
              </a:rPr>
              <a:t>format</a:t>
            </a:r>
            <a:r>
              <a:rPr lang="en-AU" sz="1800" b="0" i="0">
                <a:solidFill>
                  <a:srgbClr val="000000"/>
                </a:solidFill>
                <a:effectLst/>
                <a:latin typeface="Arial" panose="020B0604020202020204" pitchFamily="34" charset="0"/>
                <a:cs typeface="Arial" panose="020B0604020202020204" pitchFamily="34" charset="0"/>
              </a:rPr>
              <a:t>) </a:t>
            </a:r>
            <a:endParaRPr lang="en-AU" b="0" i="0">
              <a:solidFill>
                <a:srgbClr val="000000"/>
              </a:solidFill>
              <a:effectLst/>
              <a:latin typeface="Arial" panose="020B0604020202020204" pitchFamily="34" charset="0"/>
              <a:cs typeface="Arial" panose="020B0604020202020204" pitchFamily="34" charset="0"/>
            </a:endParaRPr>
          </a:p>
          <a:p>
            <a:pPr algn="ctr" rtl="0" fontAlgn="base"/>
            <a:r>
              <a:rPr lang="en-AU" sz="1800" b="0" i="0">
                <a:solidFill>
                  <a:srgbClr val="000000"/>
                </a:solidFill>
                <a:effectLst/>
                <a:latin typeface="Arial" panose="020B0604020202020204" pitchFamily="34" charset="0"/>
                <a:cs typeface="Arial" panose="020B0604020202020204" pitchFamily="34" charset="0"/>
              </a:rPr>
              <a:t> </a:t>
            </a:r>
            <a:endParaRPr lang="en-AU" b="0" i="0">
              <a:solidFill>
                <a:srgbClr val="000000"/>
              </a:solidFill>
              <a:effectLst/>
              <a:latin typeface="Arial" panose="020B0604020202020204" pitchFamily="34" charset="0"/>
              <a:cs typeface="Arial" panose="020B0604020202020204" pitchFamily="34" charset="0"/>
            </a:endParaRPr>
          </a:p>
          <a:p>
            <a:pPr algn="ctr" rtl="0" fontAlgn="base"/>
            <a:r>
              <a:rPr lang="en-AU" sz="1800" b="0" i="0">
                <a:solidFill>
                  <a:srgbClr val="000000"/>
                </a:solidFill>
                <a:effectLst/>
                <a:latin typeface="Arial" panose="020B0604020202020204" pitchFamily="34" charset="0"/>
                <a:cs typeface="Arial" panose="020B0604020202020204" pitchFamily="34" charset="0"/>
              </a:rPr>
              <a:t>That is created or received by you or your organisation to </a:t>
            </a:r>
            <a:r>
              <a:rPr lang="en-AU" sz="1800" b="1" i="0">
                <a:solidFill>
                  <a:srgbClr val="000000"/>
                </a:solidFill>
                <a:effectLst/>
                <a:latin typeface="Arial" panose="020B0604020202020204" pitchFamily="34" charset="0"/>
                <a:cs typeface="Arial" panose="020B0604020202020204" pitchFamily="34" charset="0"/>
              </a:rPr>
              <a:t>conduct business </a:t>
            </a:r>
            <a:r>
              <a:rPr lang="en-AU" sz="1800" b="0" i="0">
                <a:solidFill>
                  <a:srgbClr val="000000"/>
                </a:solidFill>
                <a:effectLst/>
                <a:latin typeface="Arial" panose="020B0604020202020204" pitchFamily="34" charset="0"/>
                <a:cs typeface="Arial" panose="020B0604020202020204" pitchFamily="34" charset="0"/>
              </a:rPr>
              <a:t>and</a:t>
            </a:r>
            <a:endParaRPr lang="en-AU" b="0" i="0">
              <a:solidFill>
                <a:srgbClr val="000000"/>
              </a:solidFill>
              <a:effectLst/>
              <a:latin typeface="Arial" panose="020B0604020202020204" pitchFamily="34" charset="0"/>
              <a:cs typeface="Arial" panose="020B0604020202020204" pitchFamily="34" charset="0"/>
            </a:endParaRPr>
          </a:p>
          <a:p>
            <a:pPr algn="l" rtl="0" fontAlgn="base"/>
            <a:r>
              <a:rPr lang="en-AU" sz="1800" b="0" i="0">
                <a:solidFill>
                  <a:srgbClr val="000000"/>
                </a:solidFill>
                <a:effectLst/>
                <a:latin typeface="Arial" panose="020B0604020202020204" pitchFamily="34" charset="0"/>
                <a:cs typeface="Arial" panose="020B0604020202020204" pitchFamily="34" charset="0"/>
              </a:rPr>
              <a:t> </a:t>
            </a:r>
            <a:endParaRPr lang="en-AU" b="0" i="0">
              <a:solidFill>
                <a:srgbClr val="000000"/>
              </a:solidFill>
              <a:effectLst/>
              <a:latin typeface="Arial" panose="020B0604020202020204" pitchFamily="34" charset="0"/>
              <a:cs typeface="Arial" panose="020B0604020202020204" pitchFamily="34" charset="0"/>
            </a:endParaRPr>
          </a:p>
          <a:p>
            <a:pPr algn="ctr" rtl="0" fontAlgn="base"/>
            <a:r>
              <a:rPr lang="en-AU" sz="1800" b="0" i="0">
                <a:solidFill>
                  <a:srgbClr val="000000"/>
                </a:solidFill>
                <a:effectLst/>
                <a:latin typeface="Arial" panose="020B0604020202020204" pitchFamily="34" charset="0"/>
                <a:cs typeface="Arial" panose="020B0604020202020204" pitchFamily="34" charset="0"/>
              </a:rPr>
              <a:t>is used to conduct business as further defined by a </a:t>
            </a:r>
            <a:r>
              <a:rPr lang="en-AU" sz="1800" b="1" i="0">
                <a:solidFill>
                  <a:srgbClr val="000000"/>
                </a:solidFill>
                <a:effectLst/>
                <a:latin typeface="Arial" panose="020B0604020202020204" pitchFamily="34" charset="0"/>
                <a:cs typeface="Arial" panose="020B0604020202020204" pitchFamily="34" charset="0"/>
              </a:rPr>
              <a:t>specific Act </a:t>
            </a:r>
            <a:r>
              <a:rPr lang="en-AU" sz="1800" b="0" i="0">
                <a:solidFill>
                  <a:srgbClr val="000000"/>
                </a:solidFill>
                <a:effectLst/>
                <a:latin typeface="Arial" panose="020B0604020202020204" pitchFamily="34" charset="0"/>
                <a:cs typeface="Arial" panose="020B0604020202020204" pitchFamily="34" charset="0"/>
              </a:rPr>
              <a:t>and</a:t>
            </a:r>
          </a:p>
          <a:p>
            <a:pPr algn="ctr" rtl="0" fontAlgn="base"/>
            <a:r>
              <a:rPr lang="en-AU" sz="1800" b="0" i="0">
                <a:solidFill>
                  <a:srgbClr val="000000"/>
                </a:solidFill>
                <a:effectLst/>
                <a:latin typeface="Arial" panose="020B0604020202020204" pitchFamily="34" charset="0"/>
                <a:cs typeface="Arial" panose="020B0604020202020204" pitchFamily="34" charset="0"/>
              </a:rPr>
              <a:t> </a:t>
            </a:r>
            <a:endParaRPr lang="en-AU" b="0" i="0">
              <a:solidFill>
                <a:srgbClr val="000000"/>
              </a:solidFill>
              <a:effectLst/>
              <a:latin typeface="Arial" panose="020B0604020202020204" pitchFamily="34" charset="0"/>
              <a:cs typeface="Arial" panose="020B0604020202020204" pitchFamily="34" charset="0"/>
            </a:endParaRPr>
          </a:p>
          <a:p>
            <a:pPr algn="ctr" rtl="0" fontAlgn="base"/>
            <a:r>
              <a:rPr lang="en-AU" sz="1800" b="0" i="0">
                <a:solidFill>
                  <a:srgbClr val="000000"/>
                </a:solidFill>
                <a:effectLst/>
                <a:latin typeface="Arial" panose="020B0604020202020204" pitchFamily="34" charset="0"/>
                <a:cs typeface="Arial" panose="020B0604020202020204" pitchFamily="34" charset="0"/>
              </a:rPr>
              <a:t>A Standard might tell you how to look after the record and it</a:t>
            </a:r>
          </a:p>
          <a:p>
            <a:pPr algn="ctr" rtl="0" fontAlgn="base"/>
            <a:r>
              <a:rPr lang="en-AU" sz="1800" b="0" i="0">
                <a:solidFill>
                  <a:srgbClr val="000000"/>
                </a:solidFill>
                <a:effectLst/>
                <a:latin typeface="Arial" panose="020B0604020202020204" pitchFamily="34" charset="0"/>
                <a:cs typeface="Arial" panose="020B0604020202020204" pitchFamily="34" charset="0"/>
              </a:rPr>
              <a:t> </a:t>
            </a:r>
            <a:endParaRPr lang="en-AU" b="0" i="0">
              <a:solidFill>
                <a:srgbClr val="000000"/>
              </a:solidFill>
              <a:effectLst/>
              <a:latin typeface="Arial" panose="020B0604020202020204" pitchFamily="34" charset="0"/>
              <a:cs typeface="Arial" panose="020B0604020202020204" pitchFamily="34" charset="0"/>
            </a:endParaRPr>
          </a:p>
          <a:p>
            <a:pPr algn="ctr" rtl="0" fontAlgn="base"/>
            <a:r>
              <a:rPr lang="en-AU" sz="1800" b="0" i="0">
                <a:solidFill>
                  <a:srgbClr val="000000"/>
                </a:solidFill>
                <a:effectLst/>
                <a:latin typeface="Arial" panose="020B0604020202020204" pitchFamily="34" charset="0"/>
                <a:cs typeface="Arial" panose="020B0604020202020204" pitchFamily="34" charset="0"/>
              </a:rPr>
              <a:t>…will be appraised and your organisation will be directed by the State Archivist and his team regarding </a:t>
            </a:r>
            <a:r>
              <a:rPr lang="en-AU" sz="1800" b="1" i="0">
                <a:solidFill>
                  <a:srgbClr val="000000"/>
                </a:solidFill>
                <a:effectLst/>
                <a:latin typeface="Arial" panose="020B0604020202020204" pitchFamily="34" charset="0"/>
                <a:cs typeface="Arial" panose="020B0604020202020204" pitchFamily="34" charset="0"/>
              </a:rPr>
              <a:t>how long to keep the record </a:t>
            </a:r>
            <a:r>
              <a:rPr lang="en-AU" sz="1800" b="0" i="0">
                <a:solidFill>
                  <a:srgbClr val="000000"/>
                </a:solidFill>
                <a:effectLst/>
                <a:latin typeface="Arial" panose="020B0604020202020204" pitchFamily="34" charset="0"/>
                <a:cs typeface="Arial" panose="020B0604020202020204" pitchFamily="34" charset="0"/>
              </a:rPr>
              <a:t>and how to dispose (delete or transfer)</a:t>
            </a:r>
            <a:endParaRPr lang="en-AU" b="0" i="0">
              <a:solidFill>
                <a:srgbClr val="000000"/>
              </a:solidFill>
              <a:effectLst/>
              <a:latin typeface="Arial" panose="020B0604020202020204" pitchFamily="34" charset="0"/>
              <a:cs typeface="Arial" panose="020B0604020202020204" pitchFamily="34" charset="0"/>
            </a:endParaRPr>
          </a:p>
          <a:p>
            <a:pPr algn="ctr" rtl="0" fontAlgn="base"/>
            <a:endParaRPr lang="en-AU" b="0" i="0">
              <a:solidFill>
                <a:srgbClr val="000000"/>
              </a:solidFill>
              <a:effectLst/>
              <a:latin typeface="Segoe UI" panose="020B0502040204020203" pitchFamily="34" charset="0"/>
            </a:endParaRPr>
          </a:p>
          <a:p>
            <a:pPr algn="l" rtl="0" fontAlgn="base"/>
            <a:r>
              <a:rPr lang="en-AU" sz="1800" b="0" i="0">
                <a:solidFill>
                  <a:srgbClr val="000000"/>
                </a:solidFill>
                <a:effectLst/>
                <a:latin typeface="Century Gothic" panose="020B0502020202020204" pitchFamily="34" charset="0"/>
              </a:rPr>
              <a:t> </a:t>
            </a:r>
            <a:endParaRPr lang="en-AU"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5949418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708277" y="447262"/>
            <a:ext cx="10775446" cy="5257800"/>
          </a:xfrm>
        </p:spPr>
        <p:txBody>
          <a:bodyPr vert="horz" lIns="0" tIns="0" rIns="0" bIns="0" rtlCol="0" anchor="t">
            <a:noAutofit/>
          </a:bodyPr>
          <a:lstStyle/>
          <a:p>
            <a:pPr algn="ctr" rtl="0" fontAlgn="base"/>
            <a:r>
              <a:rPr lang="en-AU" sz="1800" b="0" i="0">
                <a:solidFill>
                  <a:srgbClr val="000000"/>
                </a:solidFill>
                <a:effectLst/>
                <a:latin typeface="Arial" panose="020B0604020202020204" pitchFamily="34" charset="0"/>
                <a:cs typeface="Arial" panose="020B0604020202020204" pitchFamily="34" charset="0"/>
              </a:rPr>
              <a:t>The </a:t>
            </a:r>
            <a:r>
              <a:rPr lang="en-AU" sz="1800" b="1" i="0">
                <a:solidFill>
                  <a:srgbClr val="000000"/>
                </a:solidFill>
                <a:effectLst/>
                <a:latin typeface="Arial" panose="020B0604020202020204" pitchFamily="34" charset="0"/>
                <a:cs typeface="Arial" panose="020B0604020202020204" pitchFamily="34" charset="0"/>
              </a:rPr>
              <a:t>Archives Act 1983 (Tas) </a:t>
            </a:r>
            <a:r>
              <a:rPr lang="en-AU" sz="1800" b="0" i="0">
                <a:solidFill>
                  <a:srgbClr val="000000"/>
                </a:solidFill>
                <a:effectLst/>
                <a:latin typeface="Arial" panose="020B0604020202020204" pitchFamily="34" charset="0"/>
                <a:cs typeface="Arial" panose="020B0604020202020204" pitchFamily="34" charset="0"/>
              </a:rPr>
              <a:t>informs me that </a:t>
            </a:r>
            <a:endParaRPr lang="en-AU" b="0" i="0">
              <a:solidFill>
                <a:srgbClr val="000000"/>
              </a:solidFill>
              <a:effectLst/>
              <a:latin typeface="Arial" panose="020B0604020202020204" pitchFamily="34" charset="0"/>
              <a:cs typeface="Arial" panose="020B0604020202020204" pitchFamily="34" charset="0"/>
            </a:endParaRPr>
          </a:p>
          <a:p>
            <a:pPr algn="ctr" rtl="0" fontAlgn="base"/>
            <a:r>
              <a:rPr lang="en-AU" sz="1800" b="0" i="0">
                <a:solidFill>
                  <a:srgbClr val="000000"/>
                </a:solidFill>
                <a:effectLst/>
                <a:latin typeface="Arial" panose="020B0604020202020204" pitchFamily="34" charset="0"/>
                <a:cs typeface="Arial" panose="020B0604020202020204" pitchFamily="34" charset="0"/>
              </a:rPr>
              <a:t> </a:t>
            </a:r>
            <a:endParaRPr lang="en-AU" b="0" i="0">
              <a:solidFill>
                <a:srgbClr val="000000"/>
              </a:solidFill>
              <a:effectLst/>
              <a:latin typeface="Arial" panose="020B0604020202020204" pitchFamily="34" charset="0"/>
              <a:cs typeface="Arial" panose="020B0604020202020204" pitchFamily="34" charset="0"/>
            </a:endParaRPr>
          </a:p>
          <a:p>
            <a:pPr algn="ctr" rtl="0" fontAlgn="base"/>
            <a:r>
              <a:rPr lang="en-AU">
                <a:solidFill>
                  <a:srgbClr val="000000"/>
                </a:solidFill>
                <a:latin typeface="Arial" panose="020B0604020202020204" pitchFamily="34" charset="0"/>
                <a:cs typeface="Arial" panose="020B0604020202020204" pitchFamily="34" charset="0"/>
              </a:rPr>
              <a:t>my</a:t>
            </a:r>
            <a:r>
              <a:rPr lang="en-AU" sz="1800" b="0" i="0">
                <a:solidFill>
                  <a:srgbClr val="000000"/>
                </a:solidFill>
                <a:effectLst/>
                <a:latin typeface="Arial" panose="020B0604020202020204" pitchFamily="34" charset="0"/>
                <a:cs typeface="Arial" panose="020B0604020202020204" pitchFamily="34" charset="0"/>
              </a:rPr>
              <a:t> record… </a:t>
            </a:r>
            <a:endParaRPr lang="en-AU" b="0" i="0">
              <a:solidFill>
                <a:srgbClr val="000000"/>
              </a:solidFill>
              <a:effectLst/>
              <a:latin typeface="Arial" panose="020B0604020202020204" pitchFamily="34" charset="0"/>
              <a:cs typeface="Arial" panose="020B0604020202020204" pitchFamily="34" charset="0"/>
            </a:endParaRPr>
          </a:p>
          <a:p>
            <a:pPr algn="ctr" rtl="0" fontAlgn="base"/>
            <a:r>
              <a:rPr lang="en-AU" sz="1800" b="0" i="0">
                <a:solidFill>
                  <a:srgbClr val="000000"/>
                </a:solidFill>
                <a:effectLst/>
                <a:latin typeface="Arial" panose="020B0604020202020204" pitchFamily="34" charset="0"/>
                <a:cs typeface="Arial" panose="020B0604020202020204" pitchFamily="34" charset="0"/>
              </a:rPr>
              <a:t> </a:t>
            </a:r>
            <a:endParaRPr lang="en-AU" b="0" i="0">
              <a:solidFill>
                <a:srgbClr val="000000"/>
              </a:solidFill>
              <a:effectLst/>
              <a:latin typeface="Arial" panose="020B0604020202020204" pitchFamily="34" charset="0"/>
              <a:cs typeface="Arial" panose="020B0604020202020204" pitchFamily="34" charset="0"/>
            </a:endParaRPr>
          </a:p>
          <a:p>
            <a:pPr algn="ctr" rtl="0" fontAlgn="base"/>
            <a:r>
              <a:rPr lang="en-AU" sz="1800" b="0" i="0">
                <a:solidFill>
                  <a:srgbClr val="000000"/>
                </a:solidFill>
                <a:effectLst/>
                <a:latin typeface="Arial" panose="020B0604020202020204" pitchFamily="34" charset="0"/>
                <a:cs typeface="Arial" panose="020B0604020202020204" pitchFamily="34" charset="0"/>
              </a:rPr>
              <a:t>Is created when I receive </a:t>
            </a:r>
            <a:r>
              <a:rPr lang="en-AU" sz="1800" b="1" i="0">
                <a:solidFill>
                  <a:srgbClr val="000000"/>
                </a:solidFill>
                <a:effectLst/>
                <a:latin typeface="Arial" panose="020B0604020202020204" pitchFamily="34" charset="0"/>
                <a:cs typeface="Arial" panose="020B0604020202020204" pitchFamily="34" charset="0"/>
              </a:rPr>
              <a:t>instructions how to buy a book </a:t>
            </a:r>
            <a:r>
              <a:rPr lang="en-AU" sz="1800" b="0" i="0">
                <a:solidFill>
                  <a:srgbClr val="000000"/>
                </a:solidFill>
                <a:effectLst/>
                <a:latin typeface="Arial" panose="020B0604020202020204" pitchFamily="34" charset="0"/>
                <a:cs typeface="Arial" panose="020B0604020202020204" pitchFamily="34" charset="0"/>
              </a:rPr>
              <a:t>from an independent author </a:t>
            </a:r>
            <a:endParaRPr lang="en-AU" b="0" i="0">
              <a:solidFill>
                <a:srgbClr val="000000"/>
              </a:solidFill>
              <a:effectLst/>
              <a:latin typeface="Arial" panose="020B0604020202020204" pitchFamily="34" charset="0"/>
              <a:cs typeface="Arial" panose="020B0604020202020204" pitchFamily="34" charset="0"/>
            </a:endParaRPr>
          </a:p>
          <a:p>
            <a:pPr algn="ctr" rtl="0" fontAlgn="base"/>
            <a:r>
              <a:rPr lang="en-AU" sz="1800" b="0" i="0">
                <a:solidFill>
                  <a:srgbClr val="000000"/>
                </a:solidFill>
                <a:effectLst/>
                <a:latin typeface="Arial" panose="020B0604020202020204" pitchFamily="34" charset="0"/>
                <a:cs typeface="Arial" panose="020B0604020202020204" pitchFamily="34" charset="0"/>
              </a:rPr>
              <a:t> </a:t>
            </a:r>
            <a:endParaRPr lang="en-AU" b="0" i="0">
              <a:solidFill>
                <a:srgbClr val="000000"/>
              </a:solidFill>
              <a:effectLst/>
              <a:latin typeface="Arial" panose="020B0604020202020204" pitchFamily="34" charset="0"/>
              <a:cs typeface="Arial" panose="020B0604020202020204" pitchFamily="34" charset="0"/>
            </a:endParaRPr>
          </a:p>
          <a:p>
            <a:pPr algn="ctr" rtl="0" fontAlgn="base"/>
            <a:r>
              <a:rPr lang="en-AU" sz="1800" b="0" i="0">
                <a:solidFill>
                  <a:srgbClr val="000000"/>
                </a:solidFill>
                <a:effectLst/>
                <a:latin typeface="Arial" panose="020B0604020202020204" pitchFamily="34" charset="0"/>
                <a:cs typeface="Arial" panose="020B0604020202020204" pitchFamily="34" charset="0"/>
              </a:rPr>
              <a:t>via </a:t>
            </a:r>
            <a:r>
              <a:rPr lang="en-AU" sz="1800" b="1" i="0">
                <a:solidFill>
                  <a:srgbClr val="000000"/>
                </a:solidFill>
                <a:effectLst/>
                <a:latin typeface="Arial" panose="020B0604020202020204" pitchFamily="34" charset="0"/>
                <a:cs typeface="Arial" panose="020B0604020202020204" pitchFamily="34" charset="0"/>
              </a:rPr>
              <a:t>email</a:t>
            </a:r>
            <a:r>
              <a:rPr lang="en-AU" sz="1800" b="0" i="0">
                <a:solidFill>
                  <a:srgbClr val="000000"/>
                </a:solidFill>
                <a:effectLst/>
                <a:latin typeface="Arial" panose="020B0604020202020204" pitchFamily="34" charset="0"/>
                <a:cs typeface="Arial" panose="020B0604020202020204" pitchFamily="34" charset="0"/>
              </a:rPr>
              <a:t> </a:t>
            </a:r>
            <a:endParaRPr lang="en-AU" b="0" i="0">
              <a:solidFill>
                <a:srgbClr val="000000"/>
              </a:solidFill>
              <a:effectLst/>
              <a:latin typeface="Arial" panose="020B0604020202020204" pitchFamily="34" charset="0"/>
              <a:cs typeface="Arial" panose="020B0604020202020204" pitchFamily="34" charset="0"/>
            </a:endParaRPr>
          </a:p>
          <a:p>
            <a:pPr algn="l" rtl="0" fontAlgn="base"/>
            <a:r>
              <a:rPr lang="en-AU" sz="1800" b="0" i="0">
                <a:solidFill>
                  <a:srgbClr val="000000"/>
                </a:solidFill>
                <a:effectLst/>
                <a:latin typeface="Arial" panose="020B0604020202020204" pitchFamily="34" charset="0"/>
                <a:cs typeface="Arial" panose="020B0604020202020204" pitchFamily="34" charset="0"/>
              </a:rPr>
              <a:t> </a:t>
            </a:r>
            <a:endParaRPr lang="en-AU" b="0" i="0">
              <a:solidFill>
                <a:srgbClr val="000000"/>
              </a:solidFill>
              <a:effectLst/>
              <a:latin typeface="Arial" panose="020B0604020202020204" pitchFamily="34" charset="0"/>
              <a:cs typeface="Arial" panose="020B0604020202020204" pitchFamily="34" charset="0"/>
            </a:endParaRPr>
          </a:p>
          <a:p>
            <a:pPr algn="ctr" rtl="0" fontAlgn="base"/>
            <a:r>
              <a:rPr lang="en-AU" sz="1800" b="0" i="0">
                <a:solidFill>
                  <a:srgbClr val="000000"/>
                </a:solidFill>
                <a:effectLst/>
                <a:latin typeface="Arial" panose="020B0604020202020204" pitchFamily="34" charset="0"/>
                <a:cs typeface="Arial" panose="020B0604020202020204" pitchFamily="34" charset="0"/>
              </a:rPr>
              <a:t>And that record to conduct business is further defined by the </a:t>
            </a:r>
            <a:r>
              <a:rPr lang="en-AU" sz="1800" b="1" i="0">
                <a:solidFill>
                  <a:srgbClr val="000000"/>
                </a:solidFill>
                <a:effectLst/>
                <a:latin typeface="Arial" panose="020B0604020202020204" pitchFamily="34" charset="0"/>
                <a:cs typeface="Arial" panose="020B0604020202020204" pitchFamily="34" charset="0"/>
              </a:rPr>
              <a:t>Libraries Act 1984 </a:t>
            </a:r>
            <a:endParaRPr lang="en-AU" b="1" i="0">
              <a:solidFill>
                <a:srgbClr val="000000"/>
              </a:solidFill>
              <a:effectLst/>
              <a:latin typeface="Arial" panose="020B0604020202020204" pitchFamily="34" charset="0"/>
              <a:cs typeface="Arial" panose="020B0604020202020204" pitchFamily="34" charset="0"/>
            </a:endParaRPr>
          </a:p>
          <a:p>
            <a:pPr algn="ctr" rtl="0" fontAlgn="base"/>
            <a:r>
              <a:rPr lang="en-AU" sz="1800" b="0" i="0">
                <a:solidFill>
                  <a:srgbClr val="000000"/>
                </a:solidFill>
                <a:effectLst/>
                <a:latin typeface="Arial" panose="020B0604020202020204" pitchFamily="34" charset="0"/>
                <a:cs typeface="Arial" panose="020B0604020202020204" pitchFamily="34" charset="0"/>
              </a:rPr>
              <a:t> </a:t>
            </a:r>
            <a:endParaRPr lang="en-AU" b="0" i="0">
              <a:solidFill>
                <a:srgbClr val="000000"/>
              </a:solidFill>
              <a:effectLst/>
              <a:latin typeface="Arial" panose="020B0604020202020204" pitchFamily="34" charset="0"/>
              <a:cs typeface="Arial" panose="020B0604020202020204" pitchFamily="34" charset="0"/>
            </a:endParaRPr>
          </a:p>
          <a:p>
            <a:pPr algn="ctr" rtl="0" fontAlgn="base"/>
            <a:r>
              <a:rPr lang="en-AU" sz="1800" b="0" i="0">
                <a:solidFill>
                  <a:srgbClr val="000000"/>
                </a:solidFill>
                <a:effectLst/>
                <a:latin typeface="Arial" panose="020B0604020202020204" pitchFamily="34" charset="0"/>
                <a:cs typeface="Arial" panose="020B0604020202020204" pitchFamily="34" charset="0"/>
              </a:rPr>
              <a:t>And the Information Management Standard tells me I need to keep my email, and internal policies tell me to store my email in CM and it </a:t>
            </a:r>
          </a:p>
          <a:p>
            <a:pPr algn="ctr" rtl="0" fontAlgn="base"/>
            <a:r>
              <a:rPr lang="en-AU" sz="1800" b="0" i="0">
                <a:solidFill>
                  <a:srgbClr val="000000"/>
                </a:solidFill>
                <a:effectLst/>
                <a:latin typeface="Arial" panose="020B0604020202020204" pitchFamily="34" charset="0"/>
                <a:cs typeface="Arial" panose="020B0604020202020204" pitchFamily="34" charset="0"/>
              </a:rPr>
              <a:t> </a:t>
            </a:r>
            <a:endParaRPr lang="en-AU" b="0" i="0">
              <a:solidFill>
                <a:srgbClr val="000000"/>
              </a:solidFill>
              <a:effectLst/>
              <a:latin typeface="Arial" panose="020B0604020202020204" pitchFamily="34" charset="0"/>
              <a:cs typeface="Arial" panose="020B0604020202020204" pitchFamily="34" charset="0"/>
            </a:endParaRPr>
          </a:p>
          <a:p>
            <a:pPr algn="ctr" rtl="0" fontAlgn="base"/>
            <a:r>
              <a:rPr lang="en-AU" sz="1800" b="0" i="0">
                <a:solidFill>
                  <a:srgbClr val="000000"/>
                </a:solidFill>
                <a:effectLst/>
                <a:latin typeface="Arial" panose="020B0604020202020204" pitchFamily="34" charset="0"/>
                <a:cs typeface="Arial" panose="020B0604020202020204" pitchFamily="34" charset="0"/>
              </a:rPr>
              <a:t>…has been appraised and my organisation will be directed by the State Archivist and his team regarding how long to keep the record which is considered under </a:t>
            </a:r>
            <a:r>
              <a:rPr lang="en-AU" sz="1800" b="1" i="0">
                <a:solidFill>
                  <a:srgbClr val="000000"/>
                </a:solidFill>
                <a:effectLst/>
                <a:latin typeface="Arial" panose="020B0604020202020204" pitchFamily="34" charset="0"/>
                <a:cs typeface="Arial" panose="020B0604020202020204" pitchFamily="34" charset="0"/>
              </a:rPr>
              <a:t>DA2158 Short Term Value Records </a:t>
            </a:r>
            <a:r>
              <a:rPr lang="en-AU" sz="1800" b="0" i="0">
                <a:solidFill>
                  <a:srgbClr val="000000"/>
                </a:solidFill>
                <a:effectLst/>
                <a:latin typeface="Arial" panose="020B0604020202020204" pitchFamily="34" charset="0"/>
                <a:cs typeface="Arial" panose="020B0604020202020204" pitchFamily="34" charset="0"/>
              </a:rPr>
              <a:t>and I can destroy the email when reference ceases (normally sits in a folder in CM with a temporary classification)</a:t>
            </a:r>
          </a:p>
          <a:p>
            <a:pPr algn="ctr" rtl="0" fontAlgn="base"/>
            <a:endParaRPr lang="en-AU">
              <a:solidFill>
                <a:srgbClr val="000000"/>
              </a:solidFill>
              <a:latin typeface="Arial" panose="020B0604020202020204" pitchFamily="34" charset="0"/>
              <a:cs typeface="Arial" panose="020B0604020202020204" pitchFamily="34" charset="0"/>
            </a:endParaRPr>
          </a:p>
          <a:p>
            <a:pPr algn="ctr" rtl="0" fontAlgn="base"/>
            <a:r>
              <a:rPr lang="en-AU" sz="1800" b="0" i="0">
                <a:solidFill>
                  <a:srgbClr val="000000"/>
                </a:solidFill>
                <a:effectLst/>
                <a:latin typeface="Arial" panose="020B0604020202020204" pitchFamily="34" charset="0"/>
                <a:cs typeface="Arial" panose="020B0604020202020204" pitchFamily="34" charset="0"/>
              </a:rPr>
              <a:t> </a:t>
            </a:r>
            <a:endParaRPr lang="en-AU" b="0" i="0">
              <a:solidFill>
                <a:srgbClr val="000000"/>
              </a:solidFill>
              <a:effectLst/>
              <a:latin typeface="Arial" panose="020B0604020202020204" pitchFamily="34" charset="0"/>
              <a:cs typeface="Arial" panose="020B0604020202020204" pitchFamily="34" charset="0"/>
            </a:endParaRPr>
          </a:p>
          <a:p>
            <a:pPr algn="ctr" rtl="0" fontAlgn="base"/>
            <a:endParaRPr lang="en-AU"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3142852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EDE0A-8761-4802-BD00-B0163E61A5FB}"/>
              </a:ext>
            </a:extLst>
          </p:cNvPr>
          <p:cNvSpPr>
            <a:spLocks noGrp="1"/>
          </p:cNvSpPr>
          <p:nvPr>
            <p:ph type="title"/>
          </p:nvPr>
        </p:nvSpPr>
        <p:spPr/>
        <p:txBody>
          <a:bodyPr/>
          <a:lstStyle/>
          <a:p>
            <a:r>
              <a:rPr lang="en-AU">
                <a:latin typeface="Arial" panose="020B0604020202020204" pitchFamily="34" charset="0"/>
                <a:cs typeface="Arial" panose="020B0604020202020204" pitchFamily="34" charset="0"/>
              </a:rPr>
              <a:t>Thank you</a:t>
            </a:r>
          </a:p>
        </p:txBody>
      </p:sp>
      <p:sp>
        <p:nvSpPr>
          <p:cNvPr id="4" name="TextBox 3">
            <a:extLst>
              <a:ext uri="{FF2B5EF4-FFF2-40B4-BE49-F238E27FC236}">
                <a16:creationId xmlns:a16="http://schemas.microsoft.com/office/drawing/2014/main" id="{D4ED0CEF-2F80-FBEA-337D-14B5156BD693}"/>
              </a:ext>
            </a:extLst>
          </p:cNvPr>
          <p:cNvSpPr txBox="1"/>
          <p:nvPr/>
        </p:nvSpPr>
        <p:spPr>
          <a:xfrm>
            <a:off x="706769" y="4475859"/>
            <a:ext cx="6097656" cy="1703030"/>
          </a:xfrm>
          <a:prstGeom prst="rect">
            <a:avLst/>
          </a:prstGeom>
          <a:noFill/>
        </p:spPr>
        <p:txBody>
          <a:bodyPr wrap="square">
            <a:spAutoFit/>
          </a:bodyPr>
          <a:lstStyle/>
          <a:p>
            <a:pPr algn="l">
              <a:lnSpc>
                <a:spcPct val="150000"/>
              </a:lnSpc>
            </a:pPr>
            <a:r>
              <a:rPr lang="en-AU" b="0" i="0">
                <a:solidFill>
                  <a:schemeClr val="bg1"/>
                </a:solidFill>
                <a:effectLst/>
                <a:latin typeface="Arial" panose="020B0604020202020204" pitchFamily="34" charset="0"/>
                <a:cs typeface="Arial" panose="020B0604020202020204" pitchFamily="34" charset="0"/>
              </a:rPr>
              <a:t>For information and records management advice</a:t>
            </a:r>
          </a:p>
          <a:p>
            <a:pPr algn="l">
              <a:lnSpc>
                <a:spcPct val="150000"/>
              </a:lnSpc>
            </a:pPr>
            <a:r>
              <a:rPr lang="en-AU" b="0" i="0">
                <a:solidFill>
                  <a:schemeClr val="bg1"/>
                </a:solidFill>
                <a:effectLst/>
                <a:latin typeface="Arial" panose="020B0604020202020204" pitchFamily="34" charset="0"/>
                <a:cs typeface="Arial" panose="020B0604020202020204" pitchFamily="34" charset="0"/>
              </a:rPr>
              <a:t>Telephone: </a:t>
            </a:r>
            <a:r>
              <a:rPr lang="en-AU" b="0" i="0">
                <a:solidFill>
                  <a:schemeClr val="bg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03 6165 5581</a:t>
            </a:r>
            <a:endParaRPr lang="en-AU" b="0" i="0">
              <a:solidFill>
                <a:schemeClr val="bg1"/>
              </a:solidFill>
              <a:effectLst/>
              <a:latin typeface="Arial" panose="020B0604020202020204" pitchFamily="34" charset="0"/>
              <a:cs typeface="Arial" panose="020B0604020202020204" pitchFamily="34" charset="0"/>
            </a:endParaRPr>
          </a:p>
          <a:p>
            <a:pPr algn="l">
              <a:lnSpc>
                <a:spcPct val="150000"/>
              </a:lnSpc>
            </a:pPr>
            <a:r>
              <a:rPr lang="en-AU" b="0" i="0">
                <a:solidFill>
                  <a:schemeClr val="bg1"/>
                </a:solidFill>
                <a:effectLst/>
                <a:latin typeface="Arial" panose="020B0604020202020204" pitchFamily="34" charset="0"/>
                <a:cs typeface="Arial" panose="020B0604020202020204" pitchFamily="34" charset="0"/>
              </a:rPr>
              <a:t>Email: </a:t>
            </a:r>
            <a:r>
              <a:rPr lang="en-AU" b="0" i="0">
                <a:solidFill>
                  <a:schemeClr val="bg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osa@libraries.tas.gov.au</a:t>
            </a:r>
          </a:p>
          <a:p>
            <a:pPr algn="l">
              <a:lnSpc>
                <a:spcPct val="150000"/>
              </a:lnSpc>
            </a:pPr>
            <a:r>
              <a:rPr lang="en-AU">
                <a:solidFill>
                  <a:schemeClr val="bg1"/>
                </a:solidFill>
                <a:latin typeface="Arial" panose="020B0604020202020204" pitchFamily="34" charset="0"/>
                <a:cs typeface="Arial" panose="020B0604020202020204" pitchFamily="34" charset="0"/>
              </a:rPr>
              <a:t>Website: </a:t>
            </a:r>
            <a:r>
              <a:rPr lang="en-AU">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Office of the State Archivist (osa.tas.gov.au)</a:t>
            </a:r>
            <a:endParaRPr lang="en-AU">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6807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EDE0A-8761-4802-BD00-B0163E61A5FB}"/>
              </a:ext>
            </a:extLst>
          </p:cNvPr>
          <p:cNvSpPr>
            <a:spLocks noGrp="1"/>
          </p:cNvSpPr>
          <p:nvPr>
            <p:ph type="title"/>
          </p:nvPr>
        </p:nvSpPr>
        <p:spPr>
          <a:xfrm>
            <a:off x="726647" y="2764680"/>
            <a:ext cx="6459344" cy="2244642"/>
          </a:xfrm>
        </p:spPr>
        <p:txBody>
          <a:bodyPr/>
          <a:lstStyle/>
          <a:p>
            <a:r>
              <a:rPr lang="en-AU">
                <a:latin typeface="Arial" panose="020B0604020202020204" pitchFamily="34" charset="0"/>
                <a:cs typeface="Arial" panose="020B0604020202020204" pitchFamily="34" charset="0"/>
              </a:rPr>
              <a:t>Post-reading and </a:t>
            </a:r>
            <a:br>
              <a:rPr lang="en-AU">
                <a:latin typeface="Arial" panose="020B0604020202020204" pitchFamily="34" charset="0"/>
                <a:cs typeface="Arial" panose="020B0604020202020204" pitchFamily="34" charset="0"/>
              </a:rPr>
            </a:br>
            <a:r>
              <a:rPr lang="en-AU">
                <a:latin typeface="Arial" panose="020B0604020202020204" pitchFamily="34" charset="0"/>
                <a:cs typeface="Arial" panose="020B0604020202020204" pitchFamily="34" charset="0"/>
              </a:rPr>
              <a:t>If there’s time…</a:t>
            </a:r>
          </a:p>
        </p:txBody>
      </p:sp>
    </p:spTree>
    <p:extLst>
      <p:ext uri="{BB962C8B-B14F-4D97-AF65-F5344CB8AC3E}">
        <p14:creationId xmlns:p14="http://schemas.microsoft.com/office/powerpoint/2010/main" val="19813808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709724" y="1825625"/>
            <a:ext cx="10775446" cy="3879436"/>
          </a:xfrm>
        </p:spPr>
        <p:txBody>
          <a:bodyPr vert="horz" lIns="0" tIns="0" rIns="0" bIns="0" rtlCol="0" anchor="t">
            <a:noAutofit/>
          </a:bodyPr>
          <a:lstStyle/>
          <a:p>
            <a:pPr algn="l" rtl="0" fontAlgn="base"/>
            <a:r>
              <a:rPr lang="en-AU" sz="1800" b="1" i="0" dirty="0">
                <a:solidFill>
                  <a:srgbClr val="000000"/>
                </a:solidFill>
                <a:effectLst/>
                <a:latin typeface="Arial" panose="020B0604020202020204" pitchFamily="34" charset="0"/>
                <a:cs typeface="Arial" panose="020B0604020202020204" pitchFamily="34" charset="0"/>
              </a:rPr>
              <a:t>Discussion</a:t>
            </a:r>
          </a:p>
          <a:p>
            <a:pPr algn="l" rtl="0" fontAlgn="base"/>
            <a:endParaRPr lang="en-AU" dirty="0">
              <a:solidFill>
                <a:srgbClr val="000000"/>
              </a:solidFill>
              <a:latin typeface="Arial" panose="020B0604020202020204" pitchFamily="34" charset="0"/>
              <a:cs typeface="Arial" panose="020B0604020202020204" pitchFamily="34" charset="0"/>
            </a:endParaRPr>
          </a:p>
          <a:p>
            <a:pPr algn="l" rtl="0" fontAlgn="base"/>
            <a:r>
              <a:rPr lang="en-AU" sz="1800" b="0" i="0" dirty="0">
                <a:solidFill>
                  <a:srgbClr val="000000"/>
                </a:solidFill>
                <a:effectLst/>
                <a:latin typeface="Arial" panose="020B0604020202020204" pitchFamily="34" charset="0"/>
                <a:cs typeface="Arial" panose="020B0604020202020204" pitchFamily="34" charset="0"/>
              </a:rPr>
              <a:t>Often it is dependent on if it is a short or long term record. Have we made a temporary record by printing off a digital form to work on it, before updating the online version? Or maybe we’ve made a digital copy and working on that.  </a:t>
            </a:r>
            <a:endParaRPr lang="en-AU" b="0" i="0" dirty="0">
              <a:solidFill>
                <a:srgbClr val="000000"/>
              </a:solidFill>
              <a:effectLst/>
              <a:latin typeface="Arial" panose="020B0604020202020204" pitchFamily="34" charset="0"/>
              <a:cs typeface="Arial" panose="020B0604020202020204" pitchFamily="34" charset="0"/>
            </a:endParaRPr>
          </a:p>
          <a:p>
            <a:pPr algn="l" rtl="0" fontAlgn="base"/>
            <a:r>
              <a:rPr lang="en-AU" sz="1800" b="0" i="0" dirty="0">
                <a:solidFill>
                  <a:srgbClr val="000000"/>
                </a:solidFill>
                <a:effectLst/>
                <a:latin typeface="Arial" panose="020B0604020202020204" pitchFamily="34" charset="0"/>
                <a:cs typeface="Arial" panose="020B0604020202020204" pitchFamily="34" charset="0"/>
              </a:rPr>
              <a:t> </a:t>
            </a:r>
            <a:endParaRPr lang="en-AU" b="0" i="0" dirty="0">
              <a:solidFill>
                <a:srgbClr val="000000"/>
              </a:solidFill>
              <a:effectLst/>
              <a:latin typeface="Arial" panose="020B0604020202020204" pitchFamily="34" charset="0"/>
              <a:cs typeface="Arial" panose="020B0604020202020204" pitchFamily="34" charset="0"/>
            </a:endParaRPr>
          </a:p>
          <a:p>
            <a:pPr algn="l" rtl="0" fontAlgn="base"/>
            <a:r>
              <a:rPr lang="en-AU" sz="1800" b="0" i="0" dirty="0">
                <a:solidFill>
                  <a:srgbClr val="000000"/>
                </a:solidFill>
                <a:effectLst/>
                <a:latin typeface="Arial" panose="020B0604020202020204" pitchFamily="34" charset="0"/>
                <a:cs typeface="Arial" panose="020B0604020202020204" pitchFamily="34" charset="0"/>
              </a:rPr>
              <a:t>Have you ever done this and is it ok to get rid of your working copy? </a:t>
            </a:r>
            <a:endParaRPr lang="en-AU" b="0" i="0" dirty="0">
              <a:solidFill>
                <a:srgbClr val="000000"/>
              </a:solidFill>
              <a:effectLst/>
              <a:latin typeface="Arial" panose="020B0604020202020204" pitchFamily="34" charset="0"/>
              <a:cs typeface="Arial" panose="020B0604020202020204" pitchFamily="34" charset="0"/>
            </a:endParaRPr>
          </a:p>
          <a:p>
            <a:pPr algn="l" rtl="0" fontAlgn="base"/>
            <a:r>
              <a:rPr lang="en-AU" sz="1800" b="0" i="0" dirty="0">
                <a:solidFill>
                  <a:srgbClr val="000000"/>
                </a:solidFill>
                <a:effectLst/>
                <a:latin typeface="Arial" panose="020B0604020202020204" pitchFamily="34" charset="0"/>
                <a:cs typeface="Arial" panose="020B0604020202020204" pitchFamily="34" charset="0"/>
              </a:rPr>
              <a:t> </a:t>
            </a:r>
            <a:endParaRPr lang="en-AU" b="0" i="0" dirty="0">
              <a:solidFill>
                <a:srgbClr val="000000"/>
              </a:solidFill>
              <a:effectLst/>
              <a:latin typeface="Arial" panose="020B0604020202020204" pitchFamily="34" charset="0"/>
              <a:cs typeface="Arial" panose="020B0604020202020204" pitchFamily="34" charset="0"/>
            </a:endParaRPr>
          </a:p>
          <a:p>
            <a:pPr algn="l" rtl="0" fontAlgn="base"/>
            <a:r>
              <a:rPr lang="en-AU" sz="1800" b="0" i="0" dirty="0">
                <a:solidFill>
                  <a:srgbClr val="000000"/>
                </a:solidFill>
                <a:effectLst/>
                <a:latin typeface="Arial" panose="020B0604020202020204" pitchFamily="34" charset="0"/>
                <a:cs typeface="Arial" panose="020B0604020202020204" pitchFamily="34" charset="0"/>
              </a:rPr>
              <a:t>If you’ve captured everything then might be okay but what if you’ve made a lot of justifications on your working copy. You may decide to protect yourself and keep that copy as a State record. Then you need to ask if it is safe, is it secure? Does it have personal information – this is when you need to apply knowledge of legislation.</a:t>
            </a:r>
            <a:endParaRPr lang="en-AU" b="0" i="0" dirty="0">
              <a:solidFill>
                <a:srgbClr val="000000"/>
              </a:solidFill>
              <a:effectLst/>
              <a:latin typeface="Arial" panose="020B0604020202020204" pitchFamily="34" charset="0"/>
              <a:cs typeface="Arial" panose="020B0604020202020204" pitchFamily="34" charset="0"/>
            </a:endParaRPr>
          </a:p>
          <a:p>
            <a:pPr algn="l" rtl="0" fontAlgn="base"/>
            <a:endParaRPr lang="en-AU" dirty="0">
              <a:latin typeface="Arial" panose="020B0604020202020204" pitchFamily="34" charset="0"/>
              <a:ea typeface="+mn-lt"/>
              <a:cs typeface="Arial" panose="020B0604020202020204" pitchFamily="34" charset="0"/>
            </a:endParaRPr>
          </a:p>
          <a:p>
            <a:endParaRPr lang="en-AU" dirty="0">
              <a:ea typeface="+mn-lt"/>
              <a:cs typeface="+mn-lt"/>
            </a:endParaRPr>
          </a:p>
        </p:txBody>
      </p:sp>
      <p:sp>
        <p:nvSpPr>
          <p:cNvPr id="8" name="Title 7"/>
          <p:cNvSpPr>
            <a:spLocks noGrp="1"/>
          </p:cNvSpPr>
          <p:nvPr>
            <p:ph type="title"/>
          </p:nvPr>
        </p:nvSpPr>
        <p:spPr/>
        <p:txBody>
          <a:bodyPr/>
          <a:lstStyle/>
          <a:p>
            <a:r>
              <a:rPr lang="en-AU" dirty="0">
                <a:latin typeface="Arial" panose="020B0604020202020204" pitchFamily="34" charset="0"/>
                <a:cs typeface="Arial" panose="020B0604020202020204" pitchFamily="34" charset="0"/>
              </a:rPr>
              <a:t>Can I delete this record?</a:t>
            </a:r>
          </a:p>
        </p:txBody>
      </p:sp>
    </p:spTree>
    <p:extLst>
      <p:ext uri="{BB962C8B-B14F-4D97-AF65-F5344CB8AC3E}">
        <p14:creationId xmlns:p14="http://schemas.microsoft.com/office/powerpoint/2010/main" val="19808648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709724" y="1825625"/>
            <a:ext cx="10775446" cy="3879436"/>
          </a:xfrm>
        </p:spPr>
        <p:txBody>
          <a:bodyPr vert="horz" lIns="0" tIns="0" rIns="0" bIns="0" rtlCol="0" anchor="t">
            <a:noAutofit/>
          </a:bodyPr>
          <a:lstStyle/>
          <a:p>
            <a:pPr algn="l" rtl="0" fontAlgn="base"/>
            <a:r>
              <a:rPr lang="en-AU" sz="1800" b="0" i="0">
                <a:solidFill>
                  <a:schemeClr val="tx1"/>
                </a:solidFill>
                <a:effectLst/>
                <a:latin typeface="Arial" panose="020B0604020202020204" pitchFamily="34" charset="0"/>
                <a:cs typeface="Arial" panose="020B0604020202020204" pitchFamily="34" charset="0"/>
              </a:rPr>
              <a:t>Suggested post reading and sites to visit: - </a:t>
            </a:r>
            <a:endParaRPr lang="en-AU" b="0" i="0">
              <a:solidFill>
                <a:schemeClr val="tx1"/>
              </a:solidFill>
              <a:effectLst/>
              <a:latin typeface="Arial" panose="020B0604020202020204" pitchFamily="34" charset="0"/>
              <a:cs typeface="Arial" panose="020B0604020202020204" pitchFamily="34" charset="0"/>
            </a:endParaRPr>
          </a:p>
          <a:p>
            <a:pPr algn="l" rtl="0" fontAlgn="base"/>
            <a:r>
              <a:rPr lang="en-AU" sz="1800" b="0" i="0">
                <a:solidFill>
                  <a:schemeClr val="tx1"/>
                </a:solidFill>
                <a:effectLst/>
                <a:latin typeface="Arial" panose="020B0604020202020204" pitchFamily="34" charset="0"/>
                <a:cs typeface="Arial" panose="020B0604020202020204" pitchFamily="34" charset="0"/>
              </a:rPr>
              <a:t> </a:t>
            </a:r>
            <a:endParaRPr lang="en-AU" b="0" i="0">
              <a:solidFill>
                <a:schemeClr val="tx1"/>
              </a:solidFill>
              <a:effectLst/>
              <a:latin typeface="Arial" panose="020B0604020202020204" pitchFamily="34" charset="0"/>
              <a:cs typeface="Arial" panose="020B0604020202020204" pitchFamily="34" charset="0"/>
            </a:endParaRPr>
          </a:p>
          <a:p>
            <a:pPr algn="l" rtl="0" fontAlgn="base"/>
            <a:r>
              <a:rPr lang="en-AU" sz="1800">
                <a:solidFill>
                  <a:schemeClr val="tx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https://www.osa.tas.gov.au/implementation-tool-legal-admissibility-of-records-fact-sheet-2</a:t>
            </a:r>
            <a:endParaRPr lang="en-AU" sz="1800">
              <a:solidFill>
                <a:schemeClr val="tx1"/>
              </a:solidFill>
              <a:effectLst/>
              <a:latin typeface="Arial" panose="020B0604020202020204" pitchFamily="34" charset="0"/>
              <a:cs typeface="Arial" panose="020B0604020202020204" pitchFamily="34" charset="0"/>
            </a:endParaRPr>
          </a:p>
          <a:p>
            <a:pPr algn="l" rtl="0" fontAlgn="base"/>
            <a:endParaRPr lang="en-AU">
              <a:solidFill>
                <a:schemeClr val="tx1"/>
              </a:solidFill>
              <a:latin typeface="Arial" panose="020B0604020202020204" pitchFamily="34" charset="0"/>
              <a:cs typeface="Arial" panose="020B0604020202020204" pitchFamily="34" charset="0"/>
            </a:endParaRPr>
          </a:p>
          <a:p>
            <a:pPr fontAlgn="base"/>
            <a:r>
              <a:rPr lang="en-AU" sz="1800" b="0" i="0">
                <a:solidFill>
                  <a:schemeClr val="tx1"/>
                </a:solidFill>
                <a:effectLst/>
                <a:latin typeface="Arial" panose="020B0604020202020204" pitchFamily="34" charset="0"/>
                <a:cs typeface="Arial" panose="020B0604020202020204" pitchFamily="34" charset="0"/>
              </a:rPr>
              <a:t>The Evidence Act 2001 (Tas) and the Electronic Transactions Act 2000 (Tas) </a:t>
            </a:r>
          </a:p>
          <a:p>
            <a:pPr fontAlgn="base"/>
            <a:endParaRPr lang="en-AU" b="0" i="0">
              <a:solidFill>
                <a:schemeClr val="tx1"/>
              </a:solidFill>
              <a:effectLst/>
              <a:latin typeface="Arial" panose="020B0604020202020204" pitchFamily="34" charset="0"/>
              <a:cs typeface="Arial" panose="020B0604020202020204" pitchFamily="34" charset="0"/>
            </a:endParaRPr>
          </a:p>
          <a:p>
            <a:pPr algn="l" rtl="0" fontAlgn="base"/>
            <a:r>
              <a:rPr lang="en-AU">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Personal information protection | Tasmanian Government (www.tas.gov.au)</a:t>
            </a:r>
            <a:endParaRPr lang="en-AU">
              <a:solidFill>
                <a:schemeClr val="tx1"/>
              </a:solidFill>
              <a:latin typeface="Arial" panose="020B0604020202020204" pitchFamily="34" charset="0"/>
              <a:cs typeface="Arial" panose="020B0604020202020204" pitchFamily="34" charset="0"/>
            </a:endParaRPr>
          </a:p>
          <a:p>
            <a:pPr algn="l" rtl="0" fontAlgn="base"/>
            <a:endParaRPr lang="en-AU">
              <a:solidFill>
                <a:schemeClr val="tx1"/>
              </a:solidFill>
              <a:latin typeface="Arial" panose="020B0604020202020204" pitchFamily="34" charset="0"/>
              <a:cs typeface="Arial" panose="020B0604020202020204" pitchFamily="34" charset="0"/>
            </a:endParaRPr>
          </a:p>
          <a:p>
            <a:pPr algn="l" rtl="0" fontAlgn="base"/>
            <a:r>
              <a:rPr lang="en-AU">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View - Tasmanian Legislation Online</a:t>
            </a:r>
            <a:endParaRPr lang="en-AU">
              <a:solidFill>
                <a:schemeClr val="tx1"/>
              </a:solidFill>
              <a:latin typeface="Arial" panose="020B0604020202020204" pitchFamily="34" charset="0"/>
              <a:cs typeface="Arial" panose="020B0604020202020204" pitchFamily="34" charset="0"/>
            </a:endParaRPr>
          </a:p>
          <a:p>
            <a:pPr algn="l" rtl="0" fontAlgn="base"/>
            <a:endParaRPr lang="en-AU" sz="1800">
              <a:solidFill>
                <a:schemeClr val="tx1"/>
              </a:solidFill>
              <a:effectLst/>
              <a:latin typeface="Arial" panose="020B0604020202020204" pitchFamily="34" charset="0"/>
              <a:cs typeface="Arial" panose="020B0604020202020204" pitchFamily="34" charset="0"/>
            </a:endParaRPr>
          </a:p>
          <a:p>
            <a:pPr algn="l" rtl="0" fontAlgn="base"/>
            <a:endParaRPr lang="en-AU" b="0" i="0">
              <a:solidFill>
                <a:schemeClr val="tx1"/>
              </a:solidFill>
              <a:effectLst/>
              <a:latin typeface="Segoe UI" panose="020B0502040204020203" pitchFamily="34" charset="0"/>
            </a:endParaRPr>
          </a:p>
          <a:p>
            <a:pPr algn="l" rtl="0" fontAlgn="base"/>
            <a:r>
              <a:rPr lang="en-AU" sz="1800" b="0" i="0">
                <a:solidFill>
                  <a:schemeClr val="tx1"/>
                </a:solidFill>
                <a:effectLst/>
                <a:latin typeface="Century Gothic" panose="020B0502020202020204" pitchFamily="34" charset="0"/>
              </a:rPr>
              <a:t> </a:t>
            </a:r>
            <a:endParaRPr lang="en-AU" b="0" i="0">
              <a:solidFill>
                <a:schemeClr val="tx1"/>
              </a:solidFill>
              <a:effectLst/>
              <a:latin typeface="Segoe UI" panose="020B0502040204020203" pitchFamily="34" charset="0"/>
            </a:endParaRPr>
          </a:p>
          <a:p>
            <a:pPr algn="l" rtl="0" fontAlgn="base"/>
            <a:endParaRPr lang="en-AU">
              <a:solidFill>
                <a:schemeClr val="tx1"/>
              </a:solidFill>
              <a:latin typeface="Arial" panose="020B0604020202020204" pitchFamily="34" charset="0"/>
              <a:ea typeface="+mn-lt"/>
              <a:cs typeface="Arial" panose="020B0604020202020204" pitchFamily="34" charset="0"/>
            </a:endParaRPr>
          </a:p>
          <a:p>
            <a:endParaRPr lang="en-AU">
              <a:solidFill>
                <a:schemeClr val="tx1"/>
              </a:solidFill>
              <a:ea typeface="+mn-lt"/>
              <a:cs typeface="+mn-lt"/>
            </a:endParaRPr>
          </a:p>
        </p:txBody>
      </p:sp>
      <p:sp>
        <p:nvSpPr>
          <p:cNvPr id="8" name="Title 7"/>
          <p:cNvSpPr>
            <a:spLocks noGrp="1"/>
          </p:cNvSpPr>
          <p:nvPr>
            <p:ph type="title"/>
          </p:nvPr>
        </p:nvSpPr>
        <p:spPr/>
        <p:txBody>
          <a:bodyPr/>
          <a:lstStyle/>
          <a:p>
            <a:r>
              <a:rPr lang="en-AU">
                <a:latin typeface="Arial" panose="020B0604020202020204" pitchFamily="34" charset="0"/>
                <a:cs typeface="Arial" panose="020B0604020202020204" pitchFamily="34" charset="0"/>
              </a:rPr>
              <a:t>Post reading</a:t>
            </a:r>
          </a:p>
        </p:txBody>
      </p:sp>
      <p:sp>
        <p:nvSpPr>
          <p:cNvPr id="2" name="TextBox 1">
            <a:extLst>
              <a:ext uri="{FF2B5EF4-FFF2-40B4-BE49-F238E27FC236}">
                <a16:creationId xmlns:a16="http://schemas.microsoft.com/office/drawing/2014/main" id="{D55AB26F-D88A-BBD6-B4D3-546B8F8ADBFE}"/>
              </a:ext>
            </a:extLst>
          </p:cNvPr>
          <p:cNvSpPr txBox="1"/>
          <p:nvPr/>
        </p:nvSpPr>
        <p:spPr>
          <a:xfrm>
            <a:off x="590454" y="5007167"/>
            <a:ext cx="6097656" cy="369332"/>
          </a:xfrm>
          <a:prstGeom prst="rect">
            <a:avLst/>
          </a:prstGeom>
          <a:noFill/>
        </p:spPr>
        <p:txBody>
          <a:bodyPr wrap="square">
            <a:spAutoFit/>
          </a:bodyPr>
          <a:lstStyle/>
          <a:p>
            <a:pPr algn="l" rtl="0" fontAlgn="base"/>
            <a:r>
              <a:rPr lang="en-AU">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Ombudsman Tasmania</a:t>
            </a:r>
            <a:endParaRPr lang="en-A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7677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6E48493-C85B-4D30-9E28-F01C40067B84}"/>
              </a:ext>
            </a:extLst>
          </p:cNvPr>
          <p:cNvSpPr>
            <a:spLocks noGrp="1"/>
          </p:cNvSpPr>
          <p:nvPr>
            <p:ph type="subTitle" idx="1"/>
          </p:nvPr>
        </p:nvSpPr>
        <p:spPr/>
        <p:txBody>
          <a:bodyPr/>
          <a:lstStyle/>
          <a:p>
            <a:r>
              <a:rPr lang="en-AU" dirty="0">
                <a:latin typeface="Arial" panose="020B0604020202020204" pitchFamily="34" charset="0"/>
                <a:cs typeface="Arial" panose="020B0604020202020204" pitchFamily="34" charset="0"/>
              </a:rPr>
              <a:t>Recordkeeping vs Information Management</a:t>
            </a:r>
          </a:p>
        </p:txBody>
      </p:sp>
      <p:sp>
        <p:nvSpPr>
          <p:cNvPr id="3" name="Title 2">
            <a:extLst>
              <a:ext uri="{FF2B5EF4-FFF2-40B4-BE49-F238E27FC236}">
                <a16:creationId xmlns:a16="http://schemas.microsoft.com/office/drawing/2014/main" id="{5C1F5678-B0DA-4283-B246-BDFAD1A2B433}"/>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Pre-training check-in?</a:t>
            </a:r>
          </a:p>
        </p:txBody>
      </p:sp>
    </p:spTree>
    <p:extLst>
      <p:ext uri="{BB962C8B-B14F-4D97-AF65-F5344CB8AC3E}">
        <p14:creationId xmlns:p14="http://schemas.microsoft.com/office/powerpoint/2010/main" val="2428591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7B1ED3-2ACE-412B-8767-05BB32197FCD}"/>
              </a:ext>
            </a:extLst>
          </p:cNvPr>
          <p:cNvSpPr>
            <a:spLocks noGrp="1"/>
          </p:cNvSpPr>
          <p:nvPr>
            <p:ph sz="quarter" idx="14"/>
          </p:nvPr>
        </p:nvSpPr>
        <p:spPr>
          <a:xfrm>
            <a:off x="709724" y="1825625"/>
            <a:ext cx="10772552" cy="3481871"/>
          </a:xfrm>
        </p:spPr>
        <p:txBody>
          <a:bodyPr/>
          <a:lstStyle/>
          <a:p>
            <a:pPr algn="l" rtl="0" fontAlgn="base"/>
            <a:r>
              <a:rPr lang="en-AU" i="0" dirty="0">
                <a:solidFill>
                  <a:srgbClr val="000000"/>
                </a:solidFill>
                <a:effectLst/>
                <a:latin typeface="Arial" panose="020B0604020202020204" pitchFamily="34" charset="0"/>
                <a:cs typeface="Arial" panose="020B0604020202020204" pitchFamily="34" charset="0"/>
              </a:rPr>
              <a:t>Key con</a:t>
            </a:r>
            <a:r>
              <a:rPr lang="en-AU" dirty="0">
                <a:solidFill>
                  <a:srgbClr val="000000"/>
                </a:solidFill>
                <a:latin typeface="Arial" panose="020B0604020202020204" pitchFamily="34" charset="0"/>
                <a:cs typeface="Arial" panose="020B0604020202020204" pitchFamily="34" charset="0"/>
              </a:rPr>
              <a:t>cepts</a:t>
            </a:r>
            <a:r>
              <a:rPr lang="en-AU" i="0" dirty="0">
                <a:solidFill>
                  <a:srgbClr val="000000"/>
                </a:solidFill>
                <a:effectLst/>
                <a:latin typeface="Arial" panose="020B0604020202020204" pitchFamily="34" charset="0"/>
                <a:cs typeface="Arial" panose="020B0604020202020204" pitchFamily="34" charset="0"/>
              </a:rPr>
              <a:t> I thought interesting: - </a:t>
            </a:r>
          </a:p>
          <a:p>
            <a:pPr algn="l" rtl="0" fontAlgn="base"/>
            <a:endParaRPr lang="en-AU" i="0" dirty="0">
              <a:solidFill>
                <a:srgbClr val="000000"/>
              </a:solidFill>
              <a:effectLst/>
              <a:latin typeface="Arial" panose="020B0604020202020204" pitchFamily="34" charset="0"/>
              <a:cs typeface="Arial" panose="020B0604020202020204" pitchFamily="34" charset="0"/>
            </a:endParaRPr>
          </a:p>
          <a:p>
            <a:pPr marL="285750" indent="-285750" algn="l" rtl="0" fontAlgn="base">
              <a:buFont typeface="Arial" panose="020B0604020202020204" pitchFamily="34" charset="0"/>
              <a:buChar char="•"/>
            </a:pPr>
            <a:r>
              <a:rPr lang="en-AU" i="0" dirty="0">
                <a:solidFill>
                  <a:srgbClr val="000000"/>
                </a:solidFill>
                <a:effectLst/>
                <a:latin typeface="Arial" panose="020B0604020202020204" pitchFamily="34" charset="0"/>
                <a:cs typeface="Arial" panose="020B0604020202020204" pitchFamily="34" charset="0"/>
              </a:rPr>
              <a:t>All records are information, but not all information is considered a record. </a:t>
            </a:r>
          </a:p>
          <a:p>
            <a:pPr marL="285750" indent="-285750" algn="l" rtl="0" fontAlgn="base">
              <a:buFont typeface="Arial" panose="020B0604020202020204" pitchFamily="34" charset="0"/>
              <a:buChar char="•"/>
            </a:pPr>
            <a:endParaRPr lang="en-AU" i="0" dirty="0">
              <a:solidFill>
                <a:srgbClr val="000000"/>
              </a:solidFill>
              <a:effectLst/>
              <a:latin typeface="Arial" panose="020B0604020202020204" pitchFamily="34" charset="0"/>
              <a:cs typeface="Arial" panose="020B0604020202020204" pitchFamily="34" charset="0"/>
            </a:endParaRPr>
          </a:p>
          <a:p>
            <a:pPr marL="285750" indent="-285750" algn="l" rtl="0" fontAlgn="base">
              <a:buFont typeface="Arial" panose="020B0604020202020204" pitchFamily="34" charset="0"/>
              <a:buChar char="•"/>
            </a:pPr>
            <a:r>
              <a:rPr lang="en-AU" i="0" dirty="0">
                <a:solidFill>
                  <a:srgbClr val="000000"/>
                </a:solidFill>
                <a:effectLst/>
                <a:latin typeface="Arial" panose="020B0604020202020204" pitchFamily="34" charset="0"/>
                <a:cs typeface="Arial" panose="020B0604020202020204" pitchFamily="34" charset="0"/>
              </a:rPr>
              <a:t>Both disciplines—recordkeeping and information management—can and should coexist</a:t>
            </a:r>
            <a:r>
              <a:rPr lang="en-AU" dirty="0">
                <a:solidFill>
                  <a:srgbClr val="000000"/>
                </a:solidFill>
                <a:latin typeface="Arial" panose="020B0604020202020204" pitchFamily="34" charset="0"/>
                <a:cs typeface="Arial" panose="020B0604020202020204" pitchFamily="34" charset="0"/>
              </a:rPr>
              <a:t>.</a:t>
            </a:r>
            <a:endParaRPr lang="en-AU" i="0" dirty="0">
              <a:solidFill>
                <a:srgbClr val="000000"/>
              </a:solidFill>
              <a:effectLst/>
              <a:latin typeface="Arial" panose="020B0604020202020204" pitchFamily="34" charset="0"/>
              <a:cs typeface="Arial" panose="020B0604020202020204" pitchFamily="34" charset="0"/>
            </a:endParaRPr>
          </a:p>
          <a:p>
            <a:pPr marL="285750" indent="-285750" algn="l" rtl="0" fontAlgn="base">
              <a:buFont typeface="Arial" panose="020B0604020202020204" pitchFamily="34" charset="0"/>
              <a:buChar char="•"/>
            </a:pPr>
            <a:endParaRPr lang="en-AU" i="0" dirty="0">
              <a:solidFill>
                <a:srgbClr val="000000"/>
              </a:solidFill>
              <a:effectLst/>
              <a:latin typeface="Arial" panose="020B0604020202020204" pitchFamily="34" charset="0"/>
              <a:cs typeface="Arial" panose="020B0604020202020204" pitchFamily="34" charset="0"/>
            </a:endParaRPr>
          </a:p>
          <a:p>
            <a:pPr algn="l" rtl="0" fontAlgn="base"/>
            <a:r>
              <a:rPr lang="en-AU" i="0" u="none" strike="noStrike" dirty="0">
                <a:solidFill>
                  <a:srgbClr val="000000"/>
                </a:solidFill>
                <a:effectLst/>
                <a:latin typeface="Arial" panose="020B0604020202020204" pitchFamily="34" charset="0"/>
                <a:cs typeface="Arial" panose="020B0604020202020204" pitchFamily="34" charset="0"/>
              </a:rPr>
              <a:t>In my own words I found that: - They share common goals related to the flow of information and accessibility, however, recordkeeping applies specifically to working with State records whereas information management encompasses a broad range of information processes</a:t>
            </a:r>
            <a:endParaRPr lang="en-AU" i="0" dirty="0">
              <a:solidFill>
                <a:srgbClr val="000000"/>
              </a:solidFill>
              <a:effectLst/>
              <a:latin typeface="Arial" panose="020B0604020202020204" pitchFamily="34" charset="0"/>
              <a:cs typeface="Arial" panose="020B0604020202020204" pitchFamily="34" charset="0"/>
            </a:endParaRPr>
          </a:p>
          <a:p>
            <a:pPr marL="285750" indent="-285750" algn="l" rtl="0" fontAlgn="base">
              <a:buFont typeface="Arial" panose="020B0604020202020204" pitchFamily="34" charset="0"/>
              <a:buChar char="•"/>
            </a:pPr>
            <a:endParaRPr lang="en-AU" i="0" dirty="0">
              <a:solidFill>
                <a:srgbClr val="000000"/>
              </a:solidFill>
              <a:effectLst/>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94EB434F-0F3F-408B-A52D-FF8C9E051550}"/>
              </a:ext>
            </a:extLst>
          </p:cNvPr>
          <p:cNvSpPr>
            <a:spLocks noGrp="1"/>
          </p:cNvSpPr>
          <p:nvPr>
            <p:ph type="title"/>
          </p:nvPr>
        </p:nvSpPr>
        <p:spPr/>
        <p:txBody>
          <a:bodyPr/>
          <a:lstStyle/>
          <a:p>
            <a:r>
              <a:rPr lang="en-AU">
                <a:latin typeface="Arial" panose="020B0604020202020204" pitchFamily="34" charset="0"/>
                <a:cs typeface="Arial" panose="020B0604020202020204" pitchFamily="34" charset="0"/>
              </a:rPr>
              <a:t>Recordkeeping vs information management</a:t>
            </a:r>
          </a:p>
        </p:txBody>
      </p:sp>
      <p:sp>
        <p:nvSpPr>
          <p:cNvPr id="5" name="TextBox 4">
            <a:extLst>
              <a:ext uri="{FF2B5EF4-FFF2-40B4-BE49-F238E27FC236}">
                <a16:creationId xmlns:a16="http://schemas.microsoft.com/office/drawing/2014/main" id="{2D1B113F-27AC-0B74-4EB0-EBE2F2B1DA20}"/>
              </a:ext>
            </a:extLst>
          </p:cNvPr>
          <p:cNvSpPr txBox="1"/>
          <p:nvPr/>
        </p:nvSpPr>
        <p:spPr>
          <a:xfrm>
            <a:off x="709724" y="6136698"/>
            <a:ext cx="9000806" cy="369332"/>
          </a:xfrm>
          <a:prstGeom prst="rect">
            <a:avLst/>
          </a:prstGeom>
          <a:noFill/>
        </p:spPr>
        <p:txBody>
          <a:bodyPr wrap="square">
            <a:spAutoFit/>
          </a:bodyPr>
          <a:lstStyle/>
          <a:p>
            <a:pPr algn="l" rtl="0" fontAlgn="base"/>
            <a:r>
              <a:rPr lang="en-AU" i="0" u="none" strike="noStrike">
                <a:solidFill>
                  <a:schemeClr val="bg2"/>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1accesscorp.com</a:t>
            </a:r>
            <a:r>
              <a:rPr lang="en-AU" i="0" u="none" strike="noStrike">
                <a:solidFill>
                  <a:schemeClr val="bg2"/>
                </a:solidFill>
                <a:effectLst/>
                <a:latin typeface="Arial" panose="020B0604020202020204" pitchFamily="34" charset="0"/>
                <a:cs typeface="Arial" panose="020B0604020202020204" pitchFamily="34" charset="0"/>
              </a:rPr>
              <a:t> </a:t>
            </a:r>
            <a:r>
              <a:rPr lang="en-AU" i="0" u="none" strike="noStrike">
                <a:solidFill>
                  <a:schemeClr val="bg2"/>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2crownrms.com</a:t>
            </a:r>
            <a:r>
              <a:rPr lang="en-AU" i="0" u="none" strike="noStrike">
                <a:solidFill>
                  <a:schemeClr val="bg2"/>
                </a:solidFill>
                <a:effectLst/>
                <a:latin typeface="Arial" panose="020B0604020202020204" pitchFamily="34" charset="0"/>
                <a:cs typeface="Arial" panose="020B0604020202020204" pitchFamily="34" charset="0"/>
              </a:rPr>
              <a:t> </a:t>
            </a:r>
            <a:r>
              <a:rPr lang="en-AU" i="0" u="none" strike="noStrike">
                <a:solidFill>
                  <a:schemeClr val="bg2"/>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3info.aiim.org</a:t>
            </a:r>
            <a:r>
              <a:rPr lang="en-AU" i="0" u="none" strike="noStrike">
                <a:solidFill>
                  <a:schemeClr val="bg2"/>
                </a:solidFill>
                <a:effectLst/>
                <a:latin typeface="Arial" panose="020B0604020202020204" pitchFamily="34" charset="0"/>
                <a:cs typeface="Arial" panose="020B0604020202020204" pitchFamily="34" charset="0"/>
              </a:rPr>
              <a:t> </a:t>
            </a:r>
            <a:r>
              <a:rPr lang="en-AU" i="0" u="none" strike="noStrike">
                <a:solidFill>
                  <a:schemeClr val="bg2"/>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4crownrms.com</a:t>
            </a:r>
            <a:r>
              <a:rPr lang="en-AU" i="0">
                <a:solidFill>
                  <a:schemeClr val="bg2"/>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23901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AU">
                <a:latin typeface="Arial" panose="020B0604020202020204" pitchFamily="34" charset="0"/>
                <a:cs typeface="Arial" panose="020B0604020202020204" pitchFamily="34" charset="0"/>
              </a:rPr>
              <a:t>What is a record?</a:t>
            </a:r>
          </a:p>
        </p:txBody>
      </p:sp>
      <p:sp>
        <p:nvSpPr>
          <p:cNvPr id="4" name="Title 3"/>
          <p:cNvSpPr>
            <a:spLocks noGrp="1"/>
          </p:cNvSpPr>
          <p:nvPr>
            <p:ph type="title"/>
          </p:nvPr>
        </p:nvSpPr>
        <p:spPr/>
        <p:txBody>
          <a:bodyPr/>
          <a:lstStyle/>
          <a:p>
            <a:r>
              <a:rPr lang="en-AU">
                <a:latin typeface="Arial" panose="020B0604020202020204" pitchFamily="34" charset="0"/>
                <a:cs typeface="Arial" panose="020B0604020202020204" pitchFamily="34" charset="0"/>
              </a:rPr>
              <a:t>training</a:t>
            </a:r>
          </a:p>
        </p:txBody>
      </p:sp>
    </p:spTree>
    <p:extLst>
      <p:ext uri="{BB962C8B-B14F-4D97-AF65-F5344CB8AC3E}">
        <p14:creationId xmlns:p14="http://schemas.microsoft.com/office/powerpoint/2010/main" val="924673662"/>
      </p:ext>
    </p:extLst>
  </p:cSld>
  <p:clrMapOvr>
    <a:masterClrMapping/>
  </p:clrMapOvr>
</p:sld>
</file>

<file path=ppt/theme/theme1.xml><?xml version="1.0" encoding="utf-8"?>
<a:theme xmlns:a="http://schemas.openxmlformats.org/drawingml/2006/main" name="OSA Template">
  <a:themeElements>
    <a:clrScheme name="Libraries Tasmania - OSA - 2">
      <a:dk1>
        <a:sysClr val="windowText" lastClr="000000"/>
      </a:dk1>
      <a:lt1>
        <a:sysClr val="window" lastClr="FFFFFF"/>
      </a:lt1>
      <a:dk2>
        <a:srgbClr val="262D26"/>
      </a:dk2>
      <a:lt2>
        <a:srgbClr val="FFFFFF"/>
      </a:lt2>
      <a:accent1>
        <a:srgbClr val="262D26"/>
      </a:accent1>
      <a:accent2>
        <a:srgbClr val="5C487A"/>
      </a:accent2>
      <a:accent3>
        <a:srgbClr val="746D65"/>
      </a:accent3>
      <a:accent4>
        <a:srgbClr val="262D26"/>
      </a:accent4>
      <a:accent5>
        <a:srgbClr val="5C487A"/>
      </a:accent5>
      <a:accent6>
        <a:srgbClr val="746D65"/>
      </a:accent6>
      <a:hlink>
        <a:srgbClr val="5C487A"/>
      </a:hlink>
      <a:folHlink>
        <a:srgbClr val="5C487A"/>
      </a:folHlink>
    </a:clrScheme>
    <a:fontScheme name="Libraries Tasmania - OSA">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A PowerPoint - Template" id="{246784ED-C22F-46D2-B15E-C0DD0F13C6CA}" vid="{DF5AD67D-A231-4162-8C33-2140D219FF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293E600E8FD254987E4C7E5E6908F55" ma:contentTypeVersion="17" ma:contentTypeDescription="Create a new document." ma:contentTypeScope="" ma:versionID="ed218ca2accef7fd43f2f815193dc640">
  <xsd:schema xmlns:xsd="http://www.w3.org/2001/XMLSchema" xmlns:xs="http://www.w3.org/2001/XMLSchema" xmlns:p="http://schemas.microsoft.com/office/2006/metadata/properties" xmlns:ns3="2e69232c-5d5b-4637-8d80-a60a985f5f97" xmlns:ns4="344e71a4-2dc3-4d15-90df-6bdde61b1a04" targetNamespace="http://schemas.microsoft.com/office/2006/metadata/properties" ma:root="true" ma:fieldsID="7d39aedb1894f711aff56c23cb93bfbc" ns3:_="" ns4:_="">
    <xsd:import namespace="2e69232c-5d5b-4637-8d80-a60a985f5f97"/>
    <xsd:import namespace="344e71a4-2dc3-4d15-90df-6bdde61b1a0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69232c-5d5b-4637-8d80-a60a985f5f9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4e71a4-2dc3-4d15-90df-6bdde61b1a0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344e71a4-2dc3-4d15-90df-6bdde61b1a04" xsi:nil="true"/>
  </documentManagement>
</p:properties>
</file>

<file path=customXml/itemProps1.xml><?xml version="1.0" encoding="utf-8"?>
<ds:datastoreItem xmlns:ds="http://schemas.openxmlformats.org/officeDocument/2006/customXml" ds:itemID="{37FBB3DD-2AD1-4317-BF26-78107A07DBA3}">
  <ds:schemaRefs>
    <ds:schemaRef ds:uri="http://schemas.microsoft.com/sharepoint/v3/contenttype/forms"/>
  </ds:schemaRefs>
</ds:datastoreItem>
</file>

<file path=customXml/itemProps2.xml><?xml version="1.0" encoding="utf-8"?>
<ds:datastoreItem xmlns:ds="http://schemas.openxmlformats.org/officeDocument/2006/customXml" ds:itemID="{795E5162-C921-4FC7-A212-F7374FD0E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69232c-5d5b-4637-8d80-a60a985f5f97"/>
    <ds:schemaRef ds:uri="344e71a4-2dc3-4d15-90df-6bdde61b1a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AB896A-4C26-47F8-9A91-A75AC7ED5AEB}">
  <ds:schemaRefs>
    <ds:schemaRef ds:uri="http://purl.org/dc/dcmitype/"/>
    <ds:schemaRef ds:uri="http://www.w3.org/XML/1998/namespace"/>
    <ds:schemaRef ds:uri="http://schemas.microsoft.com/office/2006/documentManagement/types"/>
    <ds:schemaRef ds:uri="344e71a4-2dc3-4d15-90df-6bdde61b1a04"/>
    <ds:schemaRef ds:uri="http://purl.org/dc/terms/"/>
    <ds:schemaRef ds:uri="2e69232c-5d5b-4637-8d80-a60a985f5f97"/>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DOC 20 216041  OSA PowerPoint - Template</Template>
  <TotalTime>321</TotalTime>
  <Words>5652</Words>
  <Application>Microsoft Office PowerPoint</Application>
  <PresentationFormat>Widescreen</PresentationFormat>
  <Paragraphs>648</Paragraphs>
  <Slides>67</Slides>
  <Notes>66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Calibri</vt:lpstr>
      <vt:lpstr>Century Gothic</vt:lpstr>
      <vt:lpstr>Gill Sans MT</vt:lpstr>
      <vt:lpstr>Segoe UI</vt:lpstr>
      <vt:lpstr>OSA Template</vt:lpstr>
      <vt:lpstr>Huon Valley Council</vt:lpstr>
      <vt:lpstr>Welcome</vt:lpstr>
      <vt:lpstr>Objectives</vt:lpstr>
      <vt:lpstr>Session – Main topics</vt:lpstr>
      <vt:lpstr>Osa</vt:lpstr>
      <vt:lpstr>What we do and who we are</vt:lpstr>
      <vt:lpstr>Pre-training check-in?</vt:lpstr>
      <vt:lpstr>Recordkeeping vs information management</vt:lpstr>
      <vt:lpstr>training</vt:lpstr>
      <vt:lpstr>what</vt:lpstr>
      <vt:lpstr>What</vt:lpstr>
      <vt:lpstr>What</vt:lpstr>
      <vt:lpstr>What isn’t a state record</vt:lpstr>
      <vt:lpstr>What is a state record?</vt:lpstr>
      <vt:lpstr>Risk and value</vt:lpstr>
      <vt:lpstr>What – let's check this against: -</vt:lpstr>
      <vt:lpstr>training</vt:lpstr>
      <vt:lpstr>What </vt:lpstr>
      <vt:lpstr>What </vt:lpstr>
      <vt:lpstr>Scenario 1</vt:lpstr>
      <vt:lpstr>What Scenario</vt:lpstr>
      <vt:lpstr>What Scenario</vt:lpstr>
      <vt:lpstr>What Scenario</vt:lpstr>
      <vt:lpstr>What Scenario</vt:lpstr>
      <vt:lpstr>What Scenario terms</vt:lpstr>
      <vt:lpstr>Scenario 2</vt:lpstr>
      <vt:lpstr>What Scenario</vt:lpstr>
      <vt:lpstr>What Scenario</vt:lpstr>
      <vt:lpstr>What Scenario</vt:lpstr>
      <vt:lpstr>Breaches</vt:lpstr>
      <vt:lpstr>rti</vt:lpstr>
      <vt:lpstr>pip</vt:lpstr>
      <vt:lpstr>training</vt:lpstr>
      <vt:lpstr>When</vt:lpstr>
      <vt:lpstr>Record lifecycle</vt:lpstr>
      <vt:lpstr>PowerPoint Presentation</vt:lpstr>
      <vt:lpstr>Record lifecycle</vt:lpstr>
      <vt:lpstr>Record lifecycle</vt:lpstr>
      <vt:lpstr>how</vt:lpstr>
      <vt:lpstr>how</vt:lpstr>
      <vt:lpstr>Pre-training check-in</vt:lpstr>
      <vt:lpstr>Technology one</vt:lpstr>
      <vt:lpstr>training</vt:lpstr>
      <vt:lpstr>Why</vt:lpstr>
      <vt:lpstr>Why</vt:lpstr>
      <vt:lpstr>Why</vt:lpstr>
      <vt:lpstr>Why</vt:lpstr>
      <vt:lpstr>Why</vt:lpstr>
      <vt:lpstr>training</vt:lpstr>
      <vt:lpstr>When</vt:lpstr>
      <vt:lpstr>When</vt:lpstr>
      <vt:lpstr>Scenario 3</vt:lpstr>
      <vt:lpstr>PowerPoint Presentation</vt:lpstr>
      <vt:lpstr>When</vt:lpstr>
      <vt:lpstr>appraisal</vt:lpstr>
      <vt:lpstr>training</vt:lpstr>
      <vt:lpstr>Where</vt:lpstr>
      <vt:lpstr>Where</vt:lpstr>
      <vt:lpstr>PowerPoint Presentation</vt:lpstr>
      <vt:lpstr>PowerPoint Presentation</vt:lpstr>
      <vt:lpstr>Round up</vt:lpstr>
      <vt:lpstr>PowerPoint Presentation</vt:lpstr>
      <vt:lpstr>PowerPoint Presentation</vt:lpstr>
      <vt:lpstr>Thank you</vt:lpstr>
      <vt:lpstr>Post-reading and  If there’s time…</vt:lpstr>
      <vt:lpstr>Can I delete this record?</vt:lpstr>
      <vt:lpstr>Post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OSA Powerpoint - template</dc:title>
  <dc:creator>McIntosh, Naida</dc:creator>
  <cp:lastModifiedBy>Hughes, Melissa</cp:lastModifiedBy>
  <cp:revision>64</cp:revision>
  <dcterms:created xsi:type="dcterms:W3CDTF">2023-10-12T01:20:58Z</dcterms:created>
  <dcterms:modified xsi:type="dcterms:W3CDTF">2024-05-26T22:23:18Z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0x0101002293E600E8FD254987E4C7E5E6908F55</vt:lpwstr>
  </property>
  <property fmtid="{D5CDD505-2E9C-101B-9397-08002B2CF9AE}" pid="3" name="DoE Document Type">
    <vt:lpwstr>69;#Template|85897c92-c882-4165-879a-2f460318d4ff</vt:lpwstr>
  </property>
  <property fmtid="{D5CDD505-2E9C-101B-9397-08002B2CF9AE}" pid="4" name="_dlc_DocIdItemGuid">
    <vt:lpwstr>9307ef4f-854c-4679-94cc-1c138b93cecd</vt:lpwstr>
  </property>
  <property fmtid="{D5CDD505-2E9C-101B-9397-08002B2CF9AE}" pid="5" name="Division">
    <vt:lpwstr>67;#Learning|ad3490c0-6d3b-4654-b377-77651e2cac85</vt:lpwstr>
  </property>
  <property fmtid="{D5CDD505-2E9C-101B-9397-08002B2CF9AE}" pid="6" name="Document Status">
    <vt:lpwstr>68;#Live|bc977ed0-005e-4690-a3b4-310d5986bcf0</vt:lpwstr>
  </property>
  <property fmtid="{D5CDD505-2E9C-101B-9397-08002B2CF9AE}" pid="7" name="Audience1">
    <vt:lpwstr>64;#Staff|5334ce17-5483-4202-bd91-d920329f5a8a</vt:lpwstr>
  </property>
  <property fmtid="{D5CDD505-2E9C-101B-9397-08002B2CF9AE}" pid="8" name="Document Category">
    <vt:lpwstr>70;#Curriculum and learning|9abadc19-2d0a-41d5-a05b-293277843ee0</vt:lpwstr>
  </property>
  <property fmtid="{D5CDD505-2E9C-101B-9397-08002B2CF9AE}" pid="9" name="TaxKeyword">
    <vt:lpwstr/>
  </property>
  <property fmtid="{D5CDD505-2E9C-101B-9397-08002B2CF9AE}" pid="10" name="DoE Template Topics">
    <vt:lpwstr/>
  </property>
  <property fmtid="{D5CDD505-2E9C-101B-9397-08002B2CF9AE}" pid="11" name="MediaServiceImageTags">
    <vt:lpwstr/>
  </property>
  <property fmtid="{D5CDD505-2E9C-101B-9397-08002B2CF9AE}" pid="12" name="Template Category">
    <vt:lpwstr/>
  </property>
  <property fmtid="{D5CDD505-2E9C-101B-9397-08002B2CF9AE}" pid="13" name="Business Unit_">
    <vt:lpwstr/>
  </property>
</Properties>
</file>